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3" r:id="rId2"/>
    <p:sldId id="257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4" r:id="rId13"/>
    <p:sldId id="353" r:id="rId14"/>
    <p:sldId id="355" r:id="rId15"/>
    <p:sldId id="356" r:id="rId16"/>
    <p:sldId id="359" r:id="rId17"/>
    <p:sldId id="357" r:id="rId18"/>
    <p:sldId id="3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66"/>
    <a:srgbClr val="00FFFF"/>
    <a:srgbClr val="CC66FF"/>
    <a:srgbClr val="FF99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57246"/>
              </p:ext>
            </p:extLst>
          </p:nvPr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09655"/>
              </p:ext>
            </p:extLst>
          </p:nvPr>
        </p:nvGraphicFramePr>
        <p:xfrm>
          <a:off x="6222275" y="1964558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7856228" y="195584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54499" y="197696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27948" y="1532498"/>
            <a:ext cx="3793493" cy="9496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34748"/>
              </p:ext>
            </p:extLst>
          </p:nvPr>
        </p:nvGraphicFramePr>
        <p:xfrm>
          <a:off x="6226630" y="3048772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7741807" y="2457161"/>
            <a:ext cx="3779633" cy="119560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760156" y="303636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075985"/>
              </p:ext>
            </p:extLst>
          </p:nvPr>
        </p:nvGraphicFramePr>
        <p:xfrm>
          <a:off x="6222277" y="4054609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H="1">
            <a:off x="7741808" y="3617282"/>
            <a:ext cx="3178741" cy="94727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0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403145"/>
              </p:ext>
            </p:extLst>
          </p:nvPr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09722"/>
              </p:ext>
            </p:extLst>
          </p:nvPr>
        </p:nvGraphicFramePr>
        <p:xfrm>
          <a:off x="6222275" y="1964558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7856228" y="195584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54499" y="197696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27948" y="1532498"/>
            <a:ext cx="3793493" cy="9496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70030"/>
              </p:ext>
            </p:extLst>
          </p:nvPr>
        </p:nvGraphicFramePr>
        <p:xfrm>
          <a:off x="6226630" y="3048772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7741807" y="2457161"/>
            <a:ext cx="3779633" cy="119560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760156" y="303636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08985"/>
              </p:ext>
            </p:extLst>
          </p:nvPr>
        </p:nvGraphicFramePr>
        <p:xfrm>
          <a:off x="6222277" y="4054609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H="1">
            <a:off x="7741808" y="3617282"/>
            <a:ext cx="3178741" cy="94727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02069"/>
              </p:ext>
            </p:extLst>
          </p:nvPr>
        </p:nvGraphicFramePr>
        <p:xfrm>
          <a:off x="6226629" y="4929823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72" name="Straight Connector 71"/>
          <p:cNvCxnSpPr/>
          <p:nvPr/>
        </p:nvCxnSpPr>
        <p:spPr>
          <a:xfrm>
            <a:off x="7333333" y="4929823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741809" y="4599764"/>
            <a:ext cx="2560431" cy="82280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1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222275" y="1964558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7856228" y="195584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54499" y="197696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27948" y="1532498"/>
            <a:ext cx="3793493" cy="9496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226630" y="3048772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7741807" y="2457161"/>
            <a:ext cx="3779633" cy="119560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760156" y="303636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6222277" y="4054609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H="1">
            <a:off x="7741808" y="3617282"/>
            <a:ext cx="3178741" cy="94727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94806"/>
              </p:ext>
            </p:extLst>
          </p:nvPr>
        </p:nvGraphicFramePr>
        <p:xfrm>
          <a:off x="6226629" y="4929823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72" name="Straight Connector 71"/>
          <p:cNvCxnSpPr/>
          <p:nvPr/>
        </p:nvCxnSpPr>
        <p:spPr>
          <a:xfrm>
            <a:off x="7333333" y="4929823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741809" y="4599764"/>
            <a:ext cx="2560431" cy="82280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20" y="817332"/>
            <a:ext cx="4995601" cy="32615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4436" y="714103"/>
            <a:ext cx="125119" cy="355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297" y="4241390"/>
            <a:ext cx="5881738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program takes two numbers: n and k.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prints the order of removed people.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18" y="211385"/>
            <a:ext cx="8357548" cy="65100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92622" y="5297160"/>
            <a:ext cx="154401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main.c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4" y="365125"/>
            <a:ext cx="7701070" cy="5285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84079" y="3298925"/>
            <a:ext cx="2143536" cy="584775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2429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eliminate.c</a:t>
            </a:r>
            <a:endParaRPr lang="en-US" sz="3200" i="0" dirty="0">
              <a:solidFill>
                <a:srgbClr val="58606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28164" y="1883707"/>
            <a:ext cx="79157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42193" y="1649744"/>
            <a:ext cx="3001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element </a:t>
            </a:r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</a:p>
          <a:p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24952" y="6356350"/>
            <a:ext cx="4114800" cy="365125"/>
          </a:xfrm>
        </p:spPr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24" y="441105"/>
            <a:ext cx="6972879" cy="440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71" y="1286954"/>
            <a:ext cx="10340835" cy="2403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71" y="4046331"/>
            <a:ext cx="5855853" cy="592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724" y="4872136"/>
            <a:ext cx="8648389" cy="16924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440039" y="3817541"/>
            <a:ext cx="2143536" cy="584775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2429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eliminate.c</a:t>
            </a:r>
            <a:endParaRPr lang="en-US" sz="3200" i="0" dirty="0">
              <a:solidFill>
                <a:srgbClr val="58606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84389" y="1050878"/>
            <a:ext cx="79157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389" y="826549"/>
            <a:ext cx="6488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decide what information to store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83893" y="1910687"/>
            <a:ext cx="7670041" cy="1009934"/>
          </a:xfrm>
          <a:prstGeom prst="roundRect">
            <a:avLst/>
          </a:prstGeom>
          <a:ln w="381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24952" y="6356350"/>
            <a:ext cx="4114800" cy="365125"/>
          </a:xfrm>
        </p:spPr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24" y="441105"/>
            <a:ext cx="6972879" cy="440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71" y="1286954"/>
            <a:ext cx="10340835" cy="2403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71" y="4046331"/>
            <a:ext cx="5855853" cy="592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724" y="4872136"/>
            <a:ext cx="8648389" cy="1692444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1584960" y="881141"/>
            <a:ext cx="513806" cy="405813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584960" y="3690225"/>
            <a:ext cx="513806" cy="405813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4857" y="818603"/>
            <a:ext cx="775302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Fill your code. Use as many lines as necessary.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606725" y="4643812"/>
            <a:ext cx="513806" cy="405813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16" y="365125"/>
            <a:ext cx="6780236" cy="5704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53400" y="2924939"/>
            <a:ext cx="1710725" cy="584775"/>
          </a:xfrm>
          <a:prstGeom prst="rect">
            <a:avLst/>
          </a:prstGeom>
          <a:solidFill>
            <a:srgbClr val="66FF66"/>
          </a:solidFill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2429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endParaRPr lang="en-US" sz="3200" i="0" dirty="0">
              <a:solidFill>
                <a:srgbClr val="58606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4644"/>
            <a:ext cx="6563557" cy="266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661" y="3259475"/>
            <a:ext cx="6625478" cy="26212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53792" y="1240850"/>
            <a:ext cx="186942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input: 6 3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8688" y="4501069"/>
            <a:ext cx="186942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input: 6 4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847" y="595889"/>
            <a:ext cx="10651787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Gets the Cake?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(Inspired </a:t>
            </a: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Concrete Mathematics)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1026" name="Picture 2" descr="Concrete Mathematics: A Foundation for Computer Science (2n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09" y="2176048"/>
            <a:ext cx="3179808" cy="450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ake White Background Images | AWB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37" y="2488475"/>
            <a:ext cx="3246120" cy="324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</a:t>
            </a:r>
            <a:r>
              <a:rPr lang="en-US" dirty="0" smtClean="0"/>
              <a:t>n people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is only one slice of cake. </a:t>
            </a:r>
          </a:p>
          <a:p>
            <a:r>
              <a:rPr lang="en-US" dirty="0" smtClean="0"/>
              <a:t>Who gets the cake?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people </a:t>
            </a:r>
            <a:r>
              <a:rPr lang="en-US" dirty="0" smtClean="0"/>
              <a:t>form a circle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number k (k &gt; 1) is selected</a:t>
            </a:r>
          </a:p>
          <a:p>
            <a:r>
              <a:rPr lang="en-US" dirty="0" smtClean="0"/>
              <a:t>We use an array. In C, array index starts</a:t>
            </a:r>
          </a:p>
          <a:p>
            <a:pPr marL="457200" lvl="1" indent="0">
              <a:buNone/>
            </a:pPr>
            <a:r>
              <a:rPr lang="en-US" dirty="0" smtClean="0"/>
              <a:t>from zero (not one).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53400" y="687977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4035" y="156753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89475" y="824184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2619" y="200653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9473" y="328442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0952" y="824184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0388" y="200653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6195" y="328442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74034" y="432380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9649098" y="341419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0"/>
          </p:cNvCxnSpPr>
          <p:nvPr/>
        </p:nvCxnSpPr>
        <p:spPr>
          <a:xfrm>
            <a:off x="10877007" y="1193516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 flipH="1">
            <a:off x="10877004" y="2375871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3"/>
          </p:cNvCxnSpPr>
          <p:nvPr/>
        </p:nvCxnSpPr>
        <p:spPr>
          <a:xfrm flipH="1">
            <a:off x="9649097" y="3653752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1"/>
          </p:cNvCxnSpPr>
          <p:nvPr/>
        </p:nvCxnSpPr>
        <p:spPr>
          <a:xfrm flipH="1" flipV="1">
            <a:off x="7881258" y="3653752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1" idx="2"/>
          </p:cNvCxnSpPr>
          <p:nvPr/>
        </p:nvCxnSpPr>
        <p:spPr>
          <a:xfrm flipH="1" flipV="1">
            <a:off x="6807920" y="2375871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0"/>
          </p:cNvCxnSpPr>
          <p:nvPr/>
        </p:nvCxnSpPr>
        <p:spPr>
          <a:xfrm flipV="1">
            <a:off x="6807920" y="1193516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1"/>
          </p:cNvCxnSpPr>
          <p:nvPr/>
        </p:nvCxnSpPr>
        <p:spPr>
          <a:xfrm flipV="1">
            <a:off x="7863842" y="341419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0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to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kth person is removed</a:t>
            </a:r>
          </a:p>
          <a:p>
            <a:r>
              <a:rPr lang="en-US" dirty="0" smtClean="0"/>
              <a:t>Keep counting</a:t>
            </a:r>
          </a:p>
          <a:p>
            <a:r>
              <a:rPr lang="en-US" dirty="0" smtClean="0"/>
              <a:t>Wrap around to the beginning</a:t>
            </a:r>
          </a:p>
          <a:p>
            <a:r>
              <a:rPr lang="en-US" dirty="0" smtClean="0"/>
              <a:t>n = 8 in this case</a:t>
            </a:r>
          </a:p>
          <a:p>
            <a:r>
              <a:rPr lang="en-US" dirty="0" smtClean="0"/>
              <a:t>choose k = 5</a:t>
            </a:r>
          </a:p>
          <a:p>
            <a:r>
              <a:rPr lang="en-US" dirty="0" smtClean="0"/>
              <a:t>This example uses 0, 1, 2… because array </a:t>
            </a:r>
          </a:p>
          <a:p>
            <a:pPr marL="457200" lvl="1" indent="0">
              <a:buNone/>
            </a:pPr>
            <a:r>
              <a:rPr lang="en-US" dirty="0" smtClean="0"/>
              <a:t>indexes start from zero.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53400" y="687977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4035" y="156753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89475" y="824184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2619" y="200653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9473" y="328442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0952" y="824184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0388" y="200653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6195" y="328442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74034" y="432380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9649098" y="341419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0"/>
          </p:cNvCxnSpPr>
          <p:nvPr/>
        </p:nvCxnSpPr>
        <p:spPr>
          <a:xfrm>
            <a:off x="10877007" y="1193516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 flipH="1">
            <a:off x="10877004" y="2375871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3"/>
          </p:cNvCxnSpPr>
          <p:nvPr/>
        </p:nvCxnSpPr>
        <p:spPr>
          <a:xfrm flipH="1">
            <a:off x="9649097" y="3653752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1"/>
          </p:cNvCxnSpPr>
          <p:nvPr/>
        </p:nvCxnSpPr>
        <p:spPr>
          <a:xfrm flipH="1" flipV="1">
            <a:off x="7881258" y="3653752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1" idx="2"/>
          </p:cNvCxnSpPr>
          <p:nvPr/>
        </p:nvCxnSpPr>
        <p:spPr>
          <a:xfrm flipH="1" flipV="1">
            <a:off x="6807920" y="2375871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0"/>
          </p:cNvCxnSpPr>
          <p:nvPr/>
        </p:nvCxnSpPr>
        <p:spPr>
          <a:xfrm flipV="1">
            <a:off x="6807920" y="1193516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1"/>
          </p:cNvCxnSpPr>
          <p:nvPr/>
        </p:nvCxnSpPr>
        <p:spPr>
          <a:xfrm flipV="1">
            <a:off x="7863842" y="341419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74033" y="55438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25593" y="77801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81854" y="194729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74284" y="3190285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74033" y="386964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774975" y="4300955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5113" y="3238254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7470" y="1965651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95113" y="797671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4188" y="818605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4823" y="28738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0263" y="95481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3407" y="213716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0261" y="3415048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740" y="95481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176" y="213716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6983" y="3415048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4822" y="445443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3439886" y="472047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4667795" y="1324144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 flipH="1">
            <a:off x="4667792" y="2506499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3"/>
          </p:cNvCxnSpPr>
          <p:nvPr/>
        </p:nvCxnSpPr>
        <p:spPr>
          <a:xfrm flipH="1">
            <a:off x="3439885" y="3784380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</p:cNvCxnSpPr>
          <p:nvPr/>
        </p:nvCxnSpPr>
        <p:spPr>
          <a:xfrm flipH="1" flipV="1">
            <a:off x="1672046" y="3784380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2"/>
          </p:cNvCxnSpPr>
          <p:nvPr/>
        </p:nvCxnSpPr>
        <p:spPr>
          <a:xfrm flipH="1" flipV="1">
            <a:off x="598708" y="2506499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</p:cNvCxnSpPr>
          <p:nvPr/>
        </p:nvCxnSpPr>
        <p:spPr>
          <a:xfrm flipV="1">
            <a:off x="598708" y="1324144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1"/>
          </p:cNvCxnSpPr>
          <p:nvPr/>
        </p:nvCxnSpPr>
        <p:spPr>
          <a:xfrm flipV="1">
            <a:off x="1654630" y="472047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64821" y="685016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6381" y="908645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2642" y="2077918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5072" y="3320913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4821" y="4000275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565763" y="4431583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85901" y="3368882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8258" y="2096279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85901" y="928299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72834" y="113947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008952" y="1169682"/>
            <a:ext cx="833850" cy="16166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10789" y="1236129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160517" y="902910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22663" y="2076116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23257" y="3326191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60282" y="3364526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6145" y="210799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77836" y="3670384"/>
            <a:ext cx="1070061" cy="703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2218" y="3031084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92310" y="814249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12945" y="283025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28385" y="95045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981529" y="213281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28383" y="341069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29862" y="95045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59298" y="213281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45105" y="3410692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712944" y="4450074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Arrow Connector 54"/>
          <p:cNvCxnSpPr>
            <a:stCxn id="47" idx="3"/>
          </p:cNvCxnSpPr>
          <p:nvPr/>
        </p:nvCxnSpPr>
        <p:spPr>
          <a:xfrm>
            <a:off x="9488008" y="467691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2"/>
            <a:endCxn id="49" idx="0"/>
          </p:cNvCxnSpPr>
          <p:nvPr/>
        </p:nvCxnSpPr>
        <p:spPr>
          <a:xfrm>
            <a:off x="10715917" y="1319788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2"/>
          </p:cNvCxnSpPr>
          <p:nvPr/>
        </p:nvCxnSpPr>
        <p:spPr>
          <a:xfrm flipH="1">
            <a:off x="10715914" y="2502143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3"/>
          </p:cNvCxnSpPr>
          <p:nvPr/>
        </p:nvCxnSpPr>
        <p:spPr>
          <a:xfrm flipH="1">
            <a:off x="9488007" y="3780024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1"/>
          </p:cNvCxnSpPr>
          <p:nvPr/>
        </p:nvCxnSpPr>
        <p:spPr>
          <a:xfrm flipH="1" flipV="1">
            <a:off x="7720168" y="3780024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2" idx="2"/>
          </p:cNvCxnSpPr>
          <p:nvPr/>
        </p:nvCxnSpPr>
        <p:spPr>
          <a:xfrm flipH="1" flipV="1">
            <a:off x="6646830" y="2502143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2" idx="0"/>
          </p:cNvCxnSpPr>
          <p:nvPr/>
        </p:nvCxnSpPr>
        <p:spPr>
          <a:xfrm flipV="1">
            <a:off x="6646830" y="1319788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47" idx="1"/>
          </p:cNvCxnSpPr>
          <p:nvPr/>
        </p:nvCxnSpPr>
        <p:spPr>
          <a:xfrm flipV="1">
            <a:off x="7702752" y="467691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712943" y="680660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64503" y="904289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320764" y="2073562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613194" y="3316557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12943" y="3995919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8613885" y="4427227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534023" y="3364526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56380" y="2091923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34023" y="923943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20956" y="1135121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658911" y="123177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10208639" y="898554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970785" y="207176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271379" y="3321835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35007" y="3352815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34267" y="2103634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8325958" y="3666028"/>
            <a:ext cx="1070061" cy="703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600340" y="3026728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46166" y="92829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6799237" y="882100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1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0482" y="1114974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117" y="58375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6557" y="125118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9701" y="243353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6555" y="371141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8034" y="125118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470" y="243353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3277" y="371141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1116" y="475079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3566180" y="768416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4794089" y="1620513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 flipH="1">
            <a:off x="4794086" y="2802868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3"/>
          </p:cNvCxnSpPr>
          <p:nvPr/>
        </p:nvCxnSpPr>
        <p:spPr>
          <a:xfrm flipH="1">
            <a:off x="3566179" y="4080749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</p:cNvCxnSpPr>
          <p:nvPr/>
        </p:nvCxnSpPr>
        <p:spPr>
          <a:xfrm flipH="1" flipV="1">
            <a:off x="1798340" y="4080749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2"/>
          </p:cNvCxnSpPr>
          <p:nvPr/>
        </p:nvCxnSpPr>
        <p:spPr>
          <a:xfrm flipH="1" flipV="1">
            <a:off x="725002" y="2802868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</p:cNvCxnSpPr>
          <p:nvPr/>
        </p:nvCxnSpPr>
        <p:spPr>
          <a:xfrm flipV="1">
            <a:off x="725002" y="1620513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1"/>
          </p:cNvCxnSpPr>
          <p:nvPr/>
        </p:nvCxnSpPr>
        <p:spPr>
          <a:xfrm flipV="1">
            <a:off x="1780924" y="768416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91115" y="981385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42675" y="1205014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8936" y="2374287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1366" y="3617282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1115" y="4296644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692057" y="4727952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2195" y="3665251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4552" y="2392648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12195" y="1224668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99128" y="1435846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7083" y="153249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286811" y="1199279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48957" y="2372485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9551" y="3622560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3179" y="3653540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12439" y="2404359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2404130" y="3966753"/>
            <a:ext cx="1070061" cy="703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78512" y="3327453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24338" y="1229023"/>
            <a:ext cx="7750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77409" y="1182825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99128" y="187909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36236" y="1553512"/>
            <a:ext cx="497212" cy="54910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37082" y="237068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3601" y="1825962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213543" y="2176163"/>
            <a:ext cx="847939" cy="4162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66178" y="311744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9642" y="317923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97261" y="235678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82082" y="2382103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6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0482" y="1114974"/>
            <a:ext cx="1016726" cy="61830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117" y="583750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6557" y="125118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9701" y="243353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6555" y="371141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8034" y="1251181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470" y="2433536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3277" y="3711417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1116" y="4750799"/>
            <a:ext cx="7750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3566180" y="768416"/>
            <a:ext cx="840375" cy="482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4794089" y="1620513"/>
            <a:ext cx="653144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 flipH="1">
            <a:off x="4794086" y="2802868"/>
            <a:ext cx="653147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3"/>
          </p:cNvCxnSpPr>
          <p:nvPr/>
        </p:nvCxnSpPr>
        <p:spPr>
          <a:xfrm flipH="1">
            <a:off x="3566179" y="4080749"/>
            <a:ext cx="8403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</p:cNvCxnSpPr>
          <p:nvPr/>
        </p:nvCxnSpPr>
        <p:spPr>
          <a:xfrm flipH="1" flipV="1">
            <a:off x="1798340" y="4080749"/>
            <a:ext cx="992776" cy="854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2"/>
          </p:cNvCxnSpPr>
          <p:nvPr/>
        </p:nvCxnSpPr>
        <p:spPr>
          <a:xfrm flipH="1" flipV="1">
            <a:off x="725002" y="2802868"/>
            <a:ext cx="670564" cy="908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</p:cNvCxnSpPr>
          <p:nvPr/>
        </p:nvCxnSpPr>
        <p:spPr>
          <a:xfrm flipV="1">
            <a:off x="725002" y="1620513"/>
            <a:ext cx="653146" cy="813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1"/>
          </p:cNvCxnSpPr>
          <p:nvPr/>
        </p:nvCxnSpPr>
        <p:spPr>
          <a:xfrm flipV="1">
            <a:off x="1780924" y="768416"/>
            <a:ext cx="1010193" cy="482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91115" y="981385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42675" y="1205014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8936" y="237428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1366" y="3617282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1115" y="4296644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692057" y="4727952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2195" y="3665251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4552" y="239264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12195" y="122466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99128" y="1435846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7083" y="1532498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286811" y="1199279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48957" y="2372485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9551" y="362256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3179" y="365354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12439" y="2404359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2404130" y="3966753"/>
            <a:ext cx="1070061" cy="703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78512" y="3327453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24338" y="122902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77409" y="1182825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99128" y="187909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36236" y="1553512"/>
            <a:ext cx="497212" cy="54910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37082" y="237068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3601" y="1825962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213543" y="2176163"/>
            <a:ext cx="847939" cy="4162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66178" y="3117440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9642" y="3179237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97261" y="2356783"/>
            <a:ext cx="7750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82082" y="2382103"/>
            <a:ext cx="1074419" cy="506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75972"/>
              </p:ext>
            </p:extLst>
          </p:nvPr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9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24967"/>
              </p:ext>
            </p:extLst>
          </p:nvPr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08157"/>
              </p:ext>
            </p:extLst>
          </p:nvPr>
        </p:nvGraphicFramePr>
        <p:xfrm>
          <a:off x="6222275" y="1964558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7856228" y="195584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54499" y="197696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27948" y="1532498"/>
            <a:ext cx="3793493" cy="9496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43391"/>
              </p:ext>
            </p:extLst>
          </p:nvPr>
        </p:nvGraphicFramePr>
        <p:xfrm>
          <a:off x="6217919" y="880341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9603394" y="88034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88575"/>
              </p:ext>
            </p:extLst>
          </p:nvPr>
        </p:nvGraphicFramePr>
        <p:xfrm>
          <a:off x="6222275" y="1964558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7856228" y="195584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54499" y="1976969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27948" y="1532498"/>
            <a:ext cx="3793493" cy="94963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7458"/>
              </p:ext>
            </p:extLst>
          </p:nvPr>
        </p:nvGraphicFramePr>
        <p:xfrm>
          <a:off x="6226630" y="3048772"/>
          <a:ext cx="5692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97657951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91540909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035483708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51127383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1520218067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0552639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3429757962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4188851771"/>
                    </a:ext>
                  </a:extLst>
                </a:gridCol>
                <a:gridCol w="574444">
                  <a:extLst>
                    <a:ext uri="{9D8B030D-6E8A-4147-A177-3AD203B41FA5}">
                      <a16:colId xmlns:a16="http://schemas.microsoft.com/office/drawing/2014/main" val="218728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88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7741807" y="2457161"/>
            <a:ext cx="3779633" cy="119560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760156" y="3036361"/>
            <a:ext cx="594343" cy="370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9878</TotalTime>
  <Words>609</Words>
  <Application>Microsoft Office PowerPoint</Application>
  <PresentationFormat>Widescreen</PresentationFormat>
  <Paragraphs>467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ECE 264 Fall 2020 Advanced C Programming</vt:lpstr>
      <vt:lpstr>Homework  Who Gets the Cake? (Inspired by 1.3 of Concrete Mathematics)</vt:lpstr>
      <vt:lpstr>Let’s Play a Game</vt:lpstr>
      <vt:lpstr>Count to 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194</cp:revision>
  <dcterms:created xsi:type="dcterms:W3CDTF">2019-01-20T10:50:50Z</dcterms:created>
  <dcterms:modified xsi:type="dcterms:W3CDTF">2020-06-18T23:01:02Z</dcterms:modified>
</cp:coreProperties>
</file>