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77" r:id="rId2"/>
    <p:sldId id="328" r:id="rId3"/>
    <p:sldId id="345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413"/>
    <a:srgbClr val="3E11FB"/>
    <a:srgbClr val="66FF66"/>
    <a:srgbClr val="03E51E"/>
    <a:srgbClr val="A162D0"/>
    <a:srgbClr val="613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594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10567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905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1E4CE3-52B0-4ACB-BBA9-7658AB830990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3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b="1" dirty="0" smtClean="0"/>
              <a:t>ECE 264 Fall 2020</a:t>
            </a:r>
            <a:br>
              <a:rPr lang="en" sz="4000" b="1" dirty="0" smtClean="0"/>
            </a:br>
            <a:r>
              <a:rPr lang="en" sz="6000" b="1" i="1" dirty="0" smtClean="0">
                <a:solidFill>
                  <a:srgbClr val="3E11FB"/>
                </a:solidFill>
              </a:rPr>
              <a:t>Advanced</a:t>
            </a:r>
            <a:r>
              <a:rPr lang="en" sz="4000" b="1" dirty="0" smtClean="0"/>
              <a:t> C Programming</a:t>
            </a:r>
            <a:endParaRPr lang="en" sz="4000" b="1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41997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</p:spTree>
    <p:extLst>
      <p:ext uri="{BB962C8B-B14F-4D97-AF65-F5344CB8AC3E}">
        <p14:creationId xmlns:p14="http://schemas.microsoft.com/office/powerpoint/2010/main" val="30797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7" y="1538287"/>
            <a:ext cx="5114925" cy="2066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4428309" y="1519237"/>
            <a:ext cx="97971" cy="361814"/>
          </a:xfrm>
          <a:prstGeom prst="righ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ight Bracket 7"/>
          <p:cNvSpPr/>
          <p:nvPr/>
        </p:nvSpPr>
        <p:spPr>
          <a:xfrm flipH="1">
            <a:off x="1835331" y="1933303"/>
            <a:ext cx="104504" cy="581297"/>
          </a:xfrm>
          <a:prstGeom prst="righ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7" y="1538287"/>
            <a:ext cx="5114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6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ight Bracket 7"/>
          <p:cNvSpPr/>
          <p:nvPr/>
        </p:nvSpPr>
        <p:spPr>
          <a:xfrm flipH="1">
            <a:off x="1828799" y="2690949"/>
            <a:ext cx="84910" cy="914263"/>
          </a:xfrm>
          <a:prstGeom prst="rightBracket">
            <a:avLst/>
          </a:prstGeom>
          <a:ln w="28575">
            <a:solidFill>
              <a:srgbClr val="3E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7" y="1538287"/>
            <a:ext cx="5114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074" y="2644244"/>
            <a:ext cx="5667375" cy="158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24" y="445025"/>
            <a:ext cx="4381500" cy="1657350"/>
          </a:xfrm>
          <a:prstGeom prst="rect">
            <a:avLst/>
          </a:prstGeom>
        </p:spPr>
      </p:pic>
      <p:sp>
        <p:nvSpPr>
          <p:cNvPr id="8" name="Right Bracket 7"/>
          <p:cNvSpPr/>
          <p:nvPr/>
        </p:nvSpPr>
        <p:spPr>
          <a:xfrm rot="16200000">
            <a:off x="1877890" y="-74120"/>
            <a:ext cx="106516" cy="931773"/>
          </a:xfrm>
          <a:prstGeom prst="rightBracket">
            <a:avLst/>
          </a:prstGeom>
          <a:ln w="28575">
            <a:solidFill>
              <a:srgbClr val="3E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4336869" y="2619103"/>
            <a:ext cx="326571" cy="235132"/>
          </a:xfrm>
          <a:prstGeom prst="leftArrow">
            <a:avLst/>
          </a:prstGeom>
          <a:solidFill>
            <a:srgbClr val="66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64132" y="2419048"/>
            <a:ext cx="2650084" cy="400110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remove all object files</a:t>
            </a:r>
            <a:endParaRPr lang="en-US" sz="2000" dirty="0"/>
          </a:p>
        </p:txBody>
      </p:sp>
      <p:sp>
        <p:nvSpPr>
          <p:cNvPr id="12" name="Right Bracket 11"/>
          <p:cNvSpPr/>
          <p:nvPr/>
        </p:nvSpPr>
        <p:spPr>
          <a:xfrm rot="5400000" flipV="1">
            <a:off x="3536828" y="3759508"/>
            <a:ext cx="106516" cy="931773"/>
          </a:xfrm>
          <a:prstGeom prst="rightBracket">
            <a:avLst/>
          </a:prstGeom>
          <a:ln w="28575">
            <a:solidFill>
              <a:srgbClr val="3E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55" y="492851"/>
            <a:ext cx="4429125" cy="192405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3716383" y="586316"/>
            <a:ext cx="326571" cy="235132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43646" y="386261"/>
            <a:ext cx="171072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add warnings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622" y="2716600"/>
            <a:ext cx="7915275" cy="1552575"/>
          </a:xfrm>
          <a:prstGeom prst="rect">
            <a:avLst/>
          </a:prstGeom>
        </p:spPr>
      </p:pic>
      <p:sp>
        <p:nvSpPr>
          <p:cNvPr id="10" name="Right Bracket 9"/>
          <p:cNvSpPr/>
          <p:nvPr/>
        </p:nvSpPr>
        <p:spPr>
          <a:xfrm rot="5400000" flipV="1">
            <a:off x="3159618" y="3285458"/>
            <a:ext cx="133820" cy="2103116"/>
          </a:xfrm>
          <a:prstGeom prst="rightBracke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445025"/>
            <a:ext cx="4438650" cy="2124075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3716383" y="586316"/>
            <a:ext cx="326571" cy="235132"/>
          </a:xfrm>
          <a:prstGeom prst="lef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743" y="477729"/>
            <a:ext cx="2781531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conditional compilation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231" y="1633265"/>
            <a:ext cx="5495925" cy="1628775"/>
          </a:xfrm>
          <a:prstGeom prst="rect">
            <a:avLst/>
          </a:prstGeom>
          <a:ln>
            <a:solidFill>
              <a:srgbClr val="3E11FB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440150"/>
            <a:ext cx="8991600" cy="1581150"/>
          </a:xfrm>
          <a:prstGeom prst="rect">
            <a:avLst/>
          </a:prstGeom>
          <a:ln>
            <a:solidFill>
              <a:srgbClr val="029413"/>
            </a:solidFill>
          </a:ln>
        </p:spPr>
      </p:pic>
    </p:spTree>
    <p:extLst>
      <p:ext uri="{BB962C8B-B14F-4D97-AF65-F5344CB8AC3E}">
        <p14:creationId xmlns:p14="http://schemas.microsoft.com/office/powerpoint/2010/main" val="6284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89" y="2863347"/>
            <a:ext cx="7991475" cy="2238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05" y="349027"/>
            <a:ext cx="4543425" cy="21717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3914501" y="677784"/>
            <a:ext cx="326571" cy="235132"/>
          </a:xfrm>
          <a:prstGeom prst="lef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54721" y="569599"/>
            <a:ext cx="299312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TESTFLAGS is not used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5231" y="1437323"/>
            <a:ext cx="5495925" cy="1628775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279658" y="2806554"/>
            <a:ext cx="107193" cy="2336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r>
              <a:rPr lang="en-US" dirty="0" smtClean="0"/>
              <a:t> 2</a:t>
            </a:r>
            <a:endParaRPr lang="en-US" sz="4000" b="1" dirty="0">
              <a:solidFill>
                <a:srgbClr val="3E11F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67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Define symbols for </a:t>
            </a:r>
            <a:r>
              <a:rPr lang="en-US" sz="2400" dirty="0" err="1" smtClean="0">
                <a:solidFill>
                  <a:schemeClr val="tx1"/>
                </a:solidFill>
              </a:rPr>
              <a:t>gcc</a:t>
            </a:r>
            <a:r>
              <a:rPr lang="en-US" sz="2400" dirty="0" smtClean="0">
                <a:solidFill>
                  <a:schemeClr val="tx1"/>
                </a:solidFill>
              </a:rPr>
              <a:t> warnings and </a:t>
            </a:r>
            <a:r>
              <a:rPr lang="en-US" sz="2400" dirty="0" smtClean="0">
                <a:solidFill>
                  <a:schemeClr val="tx1"/>
                </a:solidFill>
              </a:rPr>
              <a:t>select code </a:t>
            </a:r>
            <a:r>
              <a:rPr lang="en-US" sz="2400" dirty="0" smtClean="0">
                <a:solidFill>
                  <a:schemeClr val="tx1"/>
                </a:solidFill>
              </a:rPr>
              <a:t>sections</a:t>
            </a:r>
          </a:p>
          <a:p>
            <a:pPr marL="285750" indent="-28575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Keep track of which .c files have been changed</a:t>
            </a:r>
          </a:p>
          <a:p>
            <a:pPr marL="285750" indent="-28575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compile all changed .c files to generate .o files</a:t>
            </a:r>
          </a:p>
          <a:p>
            <a:pPr marL="285750" indent="-285750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link .o files to create executable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</p:spTree>
    <p:extLst>
      <p:ext uri="{BB962C8B-B14F-4D97-AF65-F5344CB8AC3E}">
        <p14:creationId xmlns:p14="http://schemas.microsoft.com/office/powerpoint/2010/main" val="19200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9" name="Right Bracket 8"/>
          <p:cNvSpPr/>
          <p:nvPr/>
        </p:nvSpPr>
        <p:spPr>
          <a:xfrm>
            <a:off x="4382589" y="3010989"/>
            <a:ext cx="117565" cy="1221377"/>
          </a:xfrm>
          <a:prstGeom prst="righ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44983" y="692331"/>
            <a:ext cx="1207769" cy="2828109"/>
          </a:xfrm>
          <a:custGeom>
            <a:avLst/>
            <a:gdLst>
              <a:gd name="connsiteX0" fmla="*/ 620486 w 1207769"/>
              <a:gd name="connsiteY0" fmla="*/ 2828109 h 2828109"/>
              <a:gd name="connsiteX1" fmla="*/ 1188720 w 1207769"/>
              <a:gd name="connsiteY1" fmla="*/ 1652452 h 2828109"/>
              <a:gd name="connsiteX2" fmla="*/ 0 w 1207769"/>
              <a:gd name="connsiteY2" fmla="*/ 0 h 282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7769" h="2828109">
                <a:moveTo>
                  <a:pt x="620486" y="2828109"/>
                </a:moveTo>
                <a:cubicBezTo>
                  <a:pt x="956310" y="2475956"/>
                  <a:pt x="1292134" y="2123803"/>
                  <a:pt x="1188720" y="1652452"/>
                </a:cubicBezTo>
                <a:cubicBezTo>
                  <a:pt x="1085306" y="1181101"/>
                  <a:pt x="542653" y="590550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7" name="Right Arrow 6"/>
          <p:cNvSpPr/>
          <p:nvPr/>
        </p:nvSpPr>
        <p:spPr>
          <a:xfrm>
            <a:off x="1907177" y="4364377"/>
            <a:ext cx="339635" cy="16777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3636" y="1495697"/>
            <a:ext cx="1372507" cy="2932612"/>
          </a:xfrm>
          <a:custGeom>
            <a:avLst/>
            <a:gdLst>
              <a:gd name="connsiteX0" fmla="*/ 784678 w 1372507"/>
              <a:gd name="connsiteY0" fmla="*/ 0 h 2932612"/>
              <a:gd name="connsiteX1" fmla="*/ 13970 w 1372507"/>
              <a:gd name="connsiteY1" fmla="*/ 1547949 h 2932612"/>
              <a:gd name="connsiteX2" fmla="*/ 1372507 w 1372507"/>
              <a:gd name="connsiteY2" fmla="*/ 2932612 h 293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2507" h="2932612">
                <a:moveTo>
                  <a:pt x="784678" y="0"/>
                </a:moveTo>
                <a:cubicBezTo>
                  <a:pt x="350338" y="529590"/>
                  <a:pt x="-84002" y="1059180"/>
                  <a:pt x="13970" y="1547949"/>
                </a:cubicBezTo>
                <a:cubicBezTo>
                  <a:pt x="111941" y="2036718"/>
                  <a:pt x="742224" y="2484665"/>
                  <a:pt x="1372507" y="2932612"/>
                </a:cubicBez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40481" y="1724560"/>
            <a:ext cx="350448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target: dependence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51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9" name="Freeform 8"/>
          <p:cNvSpPr/>
          <p:nvPr/>
        </p:nvSpPr>
        <p:spPr>
          <a:xfrm>
            <a:off x="2801983" y="816429"/>
            <a:ext cx="274346" cy="515982"/>
          </a:xfrm>
          <a:custGeom>
            <a:avLst/>
            <a:gdLst>
              <a:gd name="connsiteX0" fmla="*/ 0 w 274346"/>
              <a:gd name="connsiteY0" fmla="*/ 515982 h 515982"/>
              <a:gd name="connsiteX1" fmla="*/ 274320 w 274346"/>
              <a:gd name="connsiteY1" fmla="*/ 241662 h 515982"/>
              <a:gd name="connsiteX2" fmla="*/ 13063 w 274346"/>
              <a:gd name="connsiteY2" fmla="*/ 0 h 5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46" h="515982">
                <a:moveTo>
                  <a:pt x="0" y="515982"/>
                </a:moveTo>
                <a:cubicBezTo>
                  <a:pt x="136071" y="421820"/>
                  <a:pt x="272143" y="327659"/>
                  <a:pt x="274320" y="241662"/>
                </a:cubicBezTo>
                <a:cubicBezTo>
                  <a:pt x="276497" y="155665"/>
                  <a:pt x="144780" y="77832"/>
                  <a:pt x="13063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11214" y="1750615"/>
            <a:ext cx="7268336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replace .c in SRCS by .o to create OBJS</a:t>
            </a:r>
          </a:p>
          <a:p>
            <a:r>
              <a:rPr lang="en-US" sz="2800" b="1" dirty="0" err="1" smtClean="0"/>
              <a:t>add.o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div.o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mul.o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main.o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solution.o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sub.o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76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2355"/>
            <a:ext cx="5902779" cy="2319387"/>
          </a:xfrm>
          <a:prstGeom prst="rect">
            <a:avLst/>
          </a:prstGeom>
          <a:ln>
            <a:solidFill>
              <a:srgbClr val="029413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197" y="2764412"/>
            <a:ext cx="6504102" cy="1779424"/>
          </a:xfrm>
          <a:prstGeom prst="rect">
            <a:avLst/>
          </a:prstGeom>
          <a:ln>
            <a:solidFill>
              <a:srgbClr val="3E11FB"/>
            </a:solidFill>
          </a:ln>
        </p:spPr>
      </p:pic>
      <p:sp>
        <p:nvSpPr>
          <p:cNvPr id="11" name="Right Bracket 10"/>
          <p:cNvSpPr/>
          <p:nvPr/>
        </p:nvSpPr>
        <p:spPr>
          <a:xfrm>
            <a:off x="2910061" y="1795428"/>
            <a:ext cx="106792" cy="467211"/>
          </a:xfrm>
          <a:prstGeom prst="righ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32295" y="1988522"/>
            <a:ext cx="5040162" cy="523220"/>
          </a:xfrm>
          <a:prstGeom prst="rect">
            <a:avLst/>
          </a:prstGeom>
          <a:solidFill>
            <a:srgbClr val="66FF66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create .o file by </a:t>
            </a:r>
            <a:r>
              <a:rPr lang="en-US" sz="2800" b="1" dirty="0" err="1" smtClean="0"/>
              <a:t>gcc</a:t>
            </a:r>
            <a:r>
              <a:rPr lang="en-US" sz="2800" b="1" dirty="0" smtClean="0"/>
              <a:t> –c .c file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97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126</Words>
  <Application>Microsoft Office PowerPoint</Application>
  <PresentationFormat>On-screen Show (16:9)</PresentationFormat>
  <Paragraphs>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Courier New</vt:lpstr>
      <vt:lpstr>simple-light-2</vt:lpstr>
      <vt:lpstr>ECE 264 Fall 2020 Advanced C Programming</vt:lpstr>
      <vt:lpstr>Makefile 2</vt:lpstr>
      <vt:lpstr>Makefile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264</dc:title>
  <dc:creator>yunglu</dc:creator>
  <cp:lastModifiedBy>yunglu</cp:lastModifiedBy>
  <cp:revision>186</cp:revision>
  <dcterms:modified xsi:type="dcterms:W3CDTF">2020-06-12T20:29:08Z</dcterms:modified>
</cp:coreProperties>
</file>