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56" r:id="rId3"/>
    <p:sldId id="274" r:id="rId4"/>
    <p:sldId id="268" r:id="rId5"/>
    <p:sldId id="270" r:id="rId6"/>
    <p:sldId id="271" r:id="rId7"/>
    <p:sldId id="269" r:id="rId8"/>
    <p:sldId id="272" r:id="rId9"/>
    <p:sldId id="273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33CC"/>
    <a:srgbClr val="99FFCC"/>
    <a:srgbClr val="FF97FF"/>
    <a:srgbClr val="CCFFCC"/>
    <a:srgbClr val="FFFF99"/>
    <a:srgbClr val="FFC1FF"/>
    <a:srgbClr val="AFD7FF"/>
    <a:srgbClr val="99CC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73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4079D-4ED5-494C-9969-80E83F75B6D2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A1CB5-3F28-41D3-AC4C-73473D2D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11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4888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A7C7568-068B-473A-85AB-878445375FEF}" type="datetime1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yunglu@purdue.edu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2252-6C67-43A7-94D4-3EC5CBA2B029}" type="datetime1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56B7-41F5-47C9-AA39-CDB43AAB82AE}" type="datetime1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F03A-D0D4-420B-B172-C1271E8FB1DA}" type="datetime1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9716-DD51-4E62-8B25-1A962BACA951}" type="datetime1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8727-8144-4953-AFCB-077A9804D609}" type="datetime1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BB7C-8CF0-4B15-842B-C5A8AFCA5C32}" type="datetime1">
              <a:rPr lang="en-US" smtClean="0"/>
              <a:t>6/13/2020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FE6D-4F41-42B6-9751-D9B75DAB6474}" type="datetime1">
              <a:rPr lang="en-US" smtClean="0"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AF0-CD4A-46BB-939D-F2D0BCDBA013}" type="datetime1">
              <a:rPr lang="en-US" smtClean="0"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5404-FD3E-408D-B7F9-66CCD7E45740}" type="datetime1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3179-B08A-4FB3-8092-24A144334867}" type="datetime1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1DA5-6596-4D34-BE42-60D0BD675283}" type="datetime1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9" y="1601826"/>
            <a:ext cx="8520599" cy="2052599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4000" b="1" dirty="0"/>
              <a:t>ECE 264 Fall 2020</a:t>
            </a:r>
            <a:br>
              <a:rPr lang="en" sz="4000" b="1" dirty="0"/>
            </a:br>
            <a:r>
              <a:rPr lang="en" sz="6000" b="1" i="1" dirty="0">
                <a:solidFill>
                  <a:srgbClr val="3E11FB"/>
                </a:solidFill>
              </a:rPr>
              <a:t>Advanced</a:t>
            </a:r>
            <a:r>
              <a:rPr lang="en" sz="4000" b="1" dirty="0"/>
              <a:t> C Programming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1" y="3691375"/>
            <a:ext cx="8520599" cy="7926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Yung-Hsiang Lu</a:t>
            </a: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Purdue University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</a:t>
            </a:fld>
            <a:endParaRPr lang="e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yunglu@purdue.edu</a:t>
            </a:r>
          </a:p>
        </p:txBody>
      </p:sp>
    </p:spTree>
    <p:extLst>
      <p:ext uri="{BB962C8B-B14F-4D97-AF65-F5344CB8AC3E}">
        <p14:creationId xmlns:p14="http://schemas.microsoft.com/office/powerpoint/2010/main" val="20308372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647" y="2193580"/>
            <a:ext cx="5221033" cy="266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03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874" y="1720824"/>
            <a:ext cx="8335926" cy="1470025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More Examples of </a:t>
            </a:r>
            <a:br>
              <a:rPr lang="en-US" sz="4400" b="1" dirty="0" smtClean="0"/>
            </a:br>
            <a:r>
              <a:rPr lang="en-US" sz="4400" b="1" dirty="0" err="1" smtClean="0"/>
              <a:t>argc</a:t>
            </a:r>
            <a:r>
              <a:rPr lang="en-US" sz="4400" b="1" dirty="0" smtClean="0"/>
              <a:t> and </a:t>
            </a:r>
            <a:r>
              <a:rPr lang="en-US" sz="4400" b="1" dirty="0" err="1" smtClean="0"/>
              <a:t>argv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3668618"/>
            <a:ext cx="7915702" cy="1066800"/>
          </a:xfrm>
        </p:spPr>
        <p:txBody>
          <a:bodyPr>
            <a:no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</a:p>
        </p:txBody>
      </p:sp>
    </p:spTree>
    <p:extLst>
      <p:ext uri="{BB962C8B-B14F-4D97-AF65-F5344CB8AC3E}">
        <p14:creationId xmlns:p14="http://schemas.microsoft.com/office/powerpoint/2010/main" val="3630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464"/>
            <a:ext cx="8229600" cy="58926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char *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4)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"Need three arguments\n"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val1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[1], NULL, 10);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val2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[2], NULL, 10);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[3], "+") == 0)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nn-NO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printf(</a:t>
            </a:r>
            <a:r>
              <a:rPr lang="nn-NO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 + %d = %d\n"</a:t>
            </a:r>
            <a:r>
              <a:rPr lang="nn-NO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val1, val2, val1 + val2);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60400" y="1049866"/>
            <a:ext cx="2048933" cy="558799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4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464"/>
            <a:ext cx="8229600" cy="58926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char *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4)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"Need three arguments\n"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val1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[1], NULL, 10);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val2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[2], NULL, 10);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[3], "+") == 0)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nn-NO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printf(</a:t>
            </a:r>
            <a:r>
              <a:rPr lang="nn-NO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 + %d = %d\n"</a:t>
            </a:r>
            <a:r>
              <a:rPr lang="nn-NO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val1, val2, val1 + val2);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60400" y="2607733"/>
            <a:ext cx="4724399" cy="558799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8513" y="2336927"/>
            <a:ext cx="25827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 string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integer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6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464"/>
            <a:ext cx="8229600" cy="58926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char *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4)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"Need three arguments\n"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val1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[1], NULL, 10);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val2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[2], NULL, 10);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[3], "+") == 0)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nn-NO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printf(</a:t>
            </a:r>
            <a:r>
              <a:rPr lang="nn-NO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 + %d = %d\n"</a:t>
            </a:r>
            <a:r>
              <a:rPr lang="nn-NO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val1, val2, val1 + val2);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066801" y="3149600"/>
            <a:ext cx="3572932" cy="40856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8513" y="2336927"/>
            <a:ext cx="24016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two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strings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913467" y="541867"/>
            <a:ext cx="863600" cy="2675466"/>
          </a:xfrm>
          <a:prstGeom prst="straightConnector1">
            <a:avLst/>
          </a:prstGeom>
          <a:ln w="5715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0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464"/>
            <a:ext cx="8229600" cy="58926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char *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4)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"Need three arguments\n"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val1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[1], NULL, 10);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val2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[2], NULL, 10);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[3], "+") == 0)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nn-NO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printf(</a:t>
            </a:r>
            <a:r>
              <a:rPr lang="nn-NO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 + %d = %d\n"</a:t>
            </a:r>
            <a:r>
              <a:rPr lang="nn-NO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val1, val2, val1 + val2);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85335" y="3674533"/>
            <a:ext cx="6299198" cy="42333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8513" y="2336927"/>
            <a:ext cx="2460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the sum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9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[3], "-") == 0)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nn-NO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printf(</a:t>
            </a:r>
            <a:r>
              <a:rPr lang="nn-NO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 - %d = %d\n"</a:t>
            </a:r>
            <a:r>
              <a:rPr lang="nn-NO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val1, val2, val1 - val2);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"Neither + nor -\n"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85335" y="2099733"/>
            <a:ext cx="4267198" cy="42333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16400" y="846794"/>
            <a:ext cx="416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otherwise, check whether it is "-"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9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[3], "-") == 0)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nn-NO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printf(</a:t>
            </a:r>
            <a:r>
              <a:rPr lang="nn-NO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 - %d = %d\n"</a:t>
            </a:r>
            <a:r>
              <a:rPr lang="nn-NO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val1, val2, val1 - val2);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"Neither + nor -\n"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91735" y="2709333"/>
            <a:ext cx="6366932" cy="42333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39067" y="1422527"/>
            <a:ext cx="479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it is, print the difference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[3], "-") == 0)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nn-NO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printf(</a:t>
            </a:r>
            <a:r>
              <a:rPr lang="nn-NO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 - %d = %d\n"</a:t>
            </a:r>
            <a:r>
              <a:rPr lang="nn-NO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val1, val2, val1 - val2);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"Neither + nor -\n"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EXIT_FAILURE;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608668" y="3911599"/>
            <a:ext cx="3725332" cy="69426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66533" y="779061"/>
            <a:ext cx="53170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argv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is neither "+" nor "-"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a message and return EXIT_FAILURE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8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24317</TotalTime>
  <Words>619</Words>
  <Application>Microsoft Office PowerPoint</Application>
  <PresentationFormat>On-screen Show (4:3)</PresentationFormat>
  <Paragraphs>133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Office Theme</vt:lpstr>
      <vt:lpstr>ECE 264 Fall 2020 Advanced C Programming</vt:lpstr>
      <vt:lpstr>More Examples of  argc and argv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yunglu</dc:creator>
  <cp:lastModifiedBy>yunglu</cp:lastModifiedBy>
  <cp:revision>846</cp:revision>
  <dcterms:created xsi:type="dcterms:W3CDTF">2006-08-16T00:00:00Z</dcterms:created>
  <dcterms:modified xsi:type="dcterms:W3CDTF">2020-06-13T16:32:39Z</dcterms:modified>
</cp:coreProperties>
</file>