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77" r:id="rId2"/>
    <p:sldId id="328" r:id="rId3"/>
    <p:sldId id="330" r:id="rId4"/>
    <p:sldId id="331" r:id="rId5"/>
    <p:sldId id="333" r:id="rId6"/>
    <p:sldId id="334" r:id="rId7"/>
    <p:sldId id="335" r:id="rId8"/>
    <p:sldId id="336" r:id="rId9"/>
    <p:sldId id="337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1FB"/>
    <a:srgbClr val="03E51E"/>
    <a:srgbClr val="A162D0"/>
    <a:srgbClr val="66FF66"/>
    <a:srgbClr val="613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10567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905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2049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60" r:id="rId9"/>
  </p:sldLayoutIdLst>
  <p:timing>
    <p:tnLst>
      <p:par>
        <p:cTn id="1" dur="indefinite" restart="never" nodeType="tmRoot"/>
      </p:par>
    </p:tnLst>
  </p:timing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b="1" dirty="0" smtClean="0"/>
              <a:t>ECE 264 Fall 2020</a:t>
            </a:r>
            <a:br>
              <a:rPr lang="en" sz="4000" b="1" dirty="0" smtClean="0"/>
            </a:br>
            <a:r>
              <a:rPr lang="en" sz="6000" b="1" i="1" dirty="0" smtClean="0">
                <a:solidFill>
                  <a:srgbClr val="3E11FB"/>
                </a:solidFill>
              </a:rPr>
              <a:t>Advanced</a:t>
            </a:r>
            <a:r>
              <a:rPr lang="en" sz="4000" b="1" dirty="0" smtClean="0"/>
              <a:t> C Programming</a:t>
            </a:r>
            <a:endParaRPr lang="en" sz="4000" b="1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41997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01: 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endParaRPr lang="en-US" sz="4000" b="1" dirty="0">
              <a:solidFill>
                <a:srgbClr val="3E11F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67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585787"/>
            <a:ext cx="6934200" cy="3971925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2292532" y="2201091"/>
            <a:ext cx="156754" cy="209006"/>
          </a:xfrm>
          <a:prstGeom prst="up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2285999"/>
            <a:ext cx="2741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cp</a:t>
            </a:r>
            <a:r>
              <a:rPr lang="en-US" dirty="0" smtClean="0"/>
              <a:t> -r copies files inside an entire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85" y="89618"/>
            <a:ext cx="2981335" cy="49671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807" y="1209140"/>
            <a:ext cx="7315200" cy="3567019"/>
          </a:xfrm>
          <a:prstGeom prst="rect">
            <a:avLst/>
          </a:prstGeom>
          <a:ln>
            <a:solidFill>
              <a:srgbClr val="3E11FB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3211332" y="405263"/>
            <a:ext cx="5648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E11FB"/>
                </a:solidFill>
              </a:rPr>
              <a:t>https://github.com/PurdueECE264/2020FallProblems-Lu/tree/master/Part1/HW01Linux</a:t>
            </a:r>
          </a:p>
        </p:txBody>
      </p:sp>
    </p:spTree>
    <p:extLst>
      <p:ext uri="{BB962C8B-B14F-4D97-AF65-F5344CB8AC3E}">
        <p14:creationId xmlns:p14="http://schemas.microsoft.com/office/powerpoint/2010/main" val="3736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1700" y="209436"/>
            <a:ext cx="8170449" cy="755699"/>
          </a:xfrm>
        </p:spPr>
        <p:txBody>
          <a:bodyPr/>
          <a:lstStyle/>
          <a:p>
            <a:r>
              <a:rPr lang="en-US" sz="2800" b="1" dirty="0" err="1" smtClean="0"/>
              <a:t>gcc</a:t>
            </a:r>
            <a:r>
              <a:rPr lang="en-US" sz="2800" b="1" dirty="0" smtClean="0"/>
              <a:t> compiler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11700" y="1121817"/>
            <a:ext cx="8170449" cy="3179400"/>
          </a:xfrm>
        </p:spPr>
        <p:txBody>
          <a:bodyPr/>
          <a:lstStyle/>
          <a:p>
            <a:pPr marL="342900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Convert text file (human readable) to executable file (machine)</a:t>
            </a:r>
          </a:p>
          <a:p>
            <a:pPr marL="342900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Detect likely mistakes if you ask </a:t>
            </a:r>
            <a:r>
              <a:rPr lang="en-US" sz="2000" dirty="0" err="1" smtClean="0">
                <a:solidFill>
                  <a:schemeClr val="tx1"/>
                </a:solidFill>
              </a:rPr>
              <a:t>gcc</a:t>
            </a:r>
            <a:r>
              <a:rPr lang="en-US" sz="2000" dirty="0" smtClean="0">
                <a:solidFill>
                  <a:schemeClr val="tx1"/>
                </a:solidFill>
              </a:rPr>
              <a:t> to do that</a:t>
            </a:r>
          </a:p>
          <a:p>
            <a:pPr marL="342900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gcc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E11FB"/>
                </a:solidFill>
              </a:rPr>
              <a:t>-</a:t>
            </a:r>
            <a:r>
              <a:rPr lang="en-US" sz="2000" b="1" dirty="0" err="1" smtClean="0">
                <a:solidFill>
                  <a:srgbClr val="3E11FB"/>
                </a:solidFill>
              </a:rPr>
              <a:t>std</a:t>
            </a:r>
            <a:r>
              <a:rPr lang="en-US" sz="2000" b="1" dirty="0" smtClean="0">
                <a:solidFill>
                  <a:srgbClr val="3E11FB"/>
                </a:solidFill>
              </a:rPr>
              <a:t>=c99 </a:t>
            </a:r>
            <a:r>
              <a:rPr lang="en-US" sz="2000" b="1" dirty="0">
                <a:solidFill>
                  <a:srgbClr val="3E11FB"/>
                </a:solidFill>
              </a:rPr>
              <a:t>-g -Wall -</a:t>
            </a:r>
            <a:r>
              <a:rPr lang="en-US" sz="2000" b="1" dirty="0" err="1">
                <a:solidFill>
                  <a:srgbClr val="3E11FB"/>
                </a:solidFill>
              </a:rPr>
              <a:t>Wshadow</a:t>
            </a:r>
            <a:r>
              <a:rPr lang="en-US" sz="2000" b="1" dirty="0">
                <a:solidFill>
                  <a:srgbClr val="3E11FB"/>
                </a:solidFill>
              </a:rPr>
              <a:t> -pedantic -</a:t>
            </a:r>
            <a:r>
              <a:rPr lang="en-US" sz="2000" b="1" dirty="0" err="1">
                <a:solidFill>
                  <a:srgbClr val="3E11FB"/>
                </a:solidFill>
              </a:rPr>
              <a:t>Wvla</a:t>
            </a:r>
            <a:r>
              <a:rPr lang="en-US" sz="2000" b="1" dirty="0">
                <a:solidFill>
                  <a:srgbClr val="3E11FB"/>
                </a:solidFill>
              </a:rPr>
              <a:t> </a:t>
            </a:r>
            <a:r>
              <a:rPr lang="en-US" sz="2000" b="1" dirty="0" smtClean="0">
                <a:solidFill>
                  <a:srgbClr val="3E11FB"/>
                </a:solidFill>
              </a:rPr>
              <a:t>–</a:t>
            </a:r>
            <a:r>
              <a:rPr lang="en-US" sz="2000" b="1" dirty="0" err="1" smtClean="0">
                <a:solidFill>
                  <a:srgbClr val="3E11FB"/>
                </a:solidFill>
              </a:rPr>
              <a:t>Werror</a:t>
            </a:r>
            <a:endParaRPr lang="en-US" sz="2000" b="1" dirty="0" smtClean="0">
              <a:solidFill>
                <a:srgbClr val="3E11FB"/>
              </a:solidFill>
            </a:endParaRPr>
          </a:p>
          <a:p>
            <a:pPr marL="342900" lvl="8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std</a:t>
            </a:r>
            <a:r>
              <a:rPr lang="en-US" sz="2000" dirty="0">
                <a:solidFill>
                  <a:schemeClr val="tx1"/>
                </a:solidFill>
              </a:rPr>
              <a:t>=c99: using the C standard announced in 1999</a:t>
            </a:r>
          </a:p>
          <a:p>
            <a:pPr marL="342900" lvl="8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-g : enabling debugging</a:t>
            </a:r>
          </a:p>
          <a:p>
            <a:pPr marL="342900" lvl="8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-Wall : enable warning messages</a:t>
            </a:r>
          </a:p>
          <a:p>
            <a:pPr marL="342900" lvl="8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Wshadow</a:t>
            </a:r>
            <a:r>
              <a:rPr lang="en-US" sz="2000" dirty="0">
                <a:solidFill>
                  <a:schemeClr val="tx1"/>
                </a:solidFill>
              </a:rPr>
              <a:t> : detecting shadow variables</a:t>
            </a:r>
          </a:p>
          <a:p>
            <a:pPr marL="342900" lvl="8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-pedantic : restricting standard C</a:t>
            </a:r>
          </a:p>
          <a:p>
            <a:pPr marL="342900" lvl="8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Wvla</a:t>
            </a:r>
            <a:r>
              <a:rPr lang="en-US" sz="2000" dirty="0">
                <a:solidFill>
                  <a:schemeClr val="tx1"/>
                </a:solidFill>
              </a:rPr>
              <a:t> : detecting variable length array</a:t>
            </a:r>
          </a:p>
          <a:p>
            <a:pPr marL="342900" lvl="8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Werror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chemeClr val="tx1"/>
                </a:solidFill>
              </a:rPr>
              <a:t>treating warnings as errors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1700" y="209436"/>
            <a:ext cx="8170449" cy="755699"/>
          </a:xfrm>
        </p:spPr>
        <p:txBody>
          <a:bodyPr/>
          <a:lstStyle/>
          <a:p>
            <a:r>
              <a:rPr lang="en-US" sz="2800" b="1" dirty="0" smtClean="0"/>
              <a:t>create an alias for </a:t>
            </a:r>
            <a:r>
              <a:rPr lang="en-US" sz="2800" b="1" dirty="0" err="1" smtClean="0"/>
              <a:t>gcc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92" y="1136468"/>
            <a:ext cx="8467725" cy="19621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11700" y="1121817"/>
            <a:ext cx="8170449" cy="3179400"/>
          </a:xfrm>
        </p:spPr>
        <p:txBody>
          <a:bodyPr/>
          <a:lstStyle/>
          <a:p>
            <a:pPr marL="342900" indent="-34290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1700" y="209436"/>
            <a:ext cx="8170449" cy="755699"/>
          </a:xfrm>
        </p:spPr>
        <p:txBody>
          <a:bodyPr/>
          <a:lstStyle/>
          <a:p>
            <a:r>
              <a:rPr lang="en-US" sz="2800" b="1" dirty="0" smtClean="0"/>
              <a:t>Warning: unused variable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11700" y="1121817"/>
            <a:ext cx="4312551" cy="3179400"/>
          </a:xfrm>
        </p:spPr>
        <p:txBody>
          <a:bodyPr/>
          <a:lstStyle/>
          <a:p>
            <a:pPr>
              <a:spcAft>
                <a:spcPts val="0"/>
              </a:spcAft>
              <a:buClrTx/>
            </a:pPr>
            <a:r>
              <a:rPr lang="en-US" sz="2000" dirty="0" smtClean="0">
                <a:solidFill>
                  <a:schemeClr val="tx1"/>
                </a:solidFill>
              </a:rPr>
              <a:t>Compiler warnings are your  “first-line of defense” detecting erroneous code.</a:t>
            </a:r>
          </a:p>
          <a:p>
            <a:pPr>
              <a:spcAft>
                <a:spcPts val="0"/>
              </a:spcAft>
              <a:buClrTx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ClrTx/>
            </a:pPr>
            <a:r>
              <a:rPr lang="en-US" sz="2000" dirty="0" smtClean="0">
                <a:solidFill>
                  <a:schemeClr val="tx1"/>
                </a:solidFill>
              </a:rPr>
              <a:t>Unused variables are likely caused by mistyping.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786" y="1042447"/>
            <a:ext cx="4029075" cy="2105025"/>
          </a:xfrm>
          <a:prstGeom prst="rect">
            <a:avLst/>
          </a:prstGeom>
          <a:ln>
            <a:solidFill>
              <a:srgbClr val="3E11FB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414" y="3427838"/>
            <a:ext cx="6257925" cy="1323975"/>
          </a:xfrm>
          <a:prstGeom prst="rect">
            <a:avLst/>
          </a:prstGeom>
          <a:ln>
            <a:solidFill>
              <a:srgbClr val="3E11FB"/>
            </a:solidFill>
          </a:ln>
        </p:spPr>
      </p:pic>
      <p:sp>
        <p:nvSpPr>
          <p:cNvPr id="3" name="Left Arrow 2"/>
          <p:cNvSpPr/>
          <p:nvPr/>
        </p:nvSpPr>
        <p:spPr>
          <a:xfrm>
            <a:off x="6015440" y="1946365"/>
            <a:ext cx="248194" cy="148594"/>
          </a:xfrm>
          <a:prstGeom prst="lef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Variables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659" y="182471"/>
            <a:ext cx="4305300" cy="2714625"/>
          </a:xfrm>
          <a:prstGeom prst="rect">
            <a:avLst/>
          </a:prstGeom>
          <a:ln>
            <a:solidFill>
              <a:srgbClr val="3E11FB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35" y="1396095"/>
            <a:ext cx="2466975" cy="1228725"/>
          </a:xfrm>
          <a:prstGeom prst="rect">
            <a:avLst/>
          </a:prstGeom>
          <a:ln>
            <a:solidFill>
              <a:srgbClr val="03E51E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5699" y="3183112"/>
            <a:ext cx="7277100" cy="154305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404739" y="1849106"/>
            <a:ext cx="1678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without </a:t>
            </a:r>
            <a:r>
              <a:rPr lang="en-US" sz="2000" b="1" dirty="0" err="1" smtClean="0">
                <a:solidFill>
                  <a:srgbClr val="00B050"/>
                </a:solidFill>
              </a:rPr>
              <a:t>gcc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warning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5307" y="4263106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with </a:t>
            </a:r>
            <a:r>
              <a:rPr lang="en-US" sz="2000" b="1" dirty="0" err="1" smtClean="0">
                <a:solidFill>
                  <a:srgbClr val="FF0000"/>
                </a:solidFill>
              </a:rPr>
              <a:t>gcc</a:t>
            </a:r>
            <a:r>
              <a:rPr lang="en-US" sz="2000" b="1" dirty="0" smtClean="0">
                <a:solidFill>
                  <a:srgbClr val="FF0000"/>
                </a:solidFill>
              </a:rPr>
              <a:t> warning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555600"/>
            <a:ext cx="3319774" cy="755699"/>
          </a:xfrm>
        </p:spPr>
        <p:txBody>
          <a:bodyPr/>
          <a:lstStyle/>
          <a:p>
            <a:r>
              <a:rPr lang="en-US" dirty="0" smtClean="0"/>
              <a:t>conditional compilation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139" y="933449"/>
            <a:ext cx="3848100" cy="2305050"/>
          </a:xfrm>
          <a:prstGeom prst="rect">
            <a:avLst/>
          </a:prstGeom>
          <a:ln>
            <a:solidFill>
              <a:srgbClr val="3E11FB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360" y="3521250"/>
            <a:ext cx="3171825" cy="1047750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5434149" y="3350623"/>
            <a:ext cx="235131" cy="170627"/>
          </a:xfrm>
          <a:prstGeom prst="down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33057" y="1730829"/>
            <a:ext cx="548640" cy="3551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33057" y="2142309"/>
            <a:ext cx="54864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32411" y="1874520"/>
            <a:ext cx="18261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Notice the difference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dirty="0" smtClean="0"/>
              <a:t> and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(with n)</a:t>
            </a:r>
            <a:endParaRPr lang="en-US" b="1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170</Words>
  <Application>Microsoft Office PowerPoint</Application>
  <PresentationFormat>On-screen Show (16:9)</PresentationFormat>
  <Paragraphs>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Courier New</vt:lpstr>
      <vt:lpstr>simple-light-2</vt:lpstr>
      <vt:lpstr>ECE 264 Fall 2020 Advanced C Programming</vt:lpstr>
      <vt:lpstr>Homework 01: gcc </vt:lpstr>
      <vt:lpstr>PowerPoint Presentation</vt:lpstr>
      <vt:lpstr>PowerPoint Presentation</vt:lpstr>
      <vt:lpstr>gcc compiler</vt:lpstr>
      <vt:lpstr>create an alias for gcc</vt:lpstr>
      <vt:lpstr>Warning: unused variable</vt:lpstr>
      <vt:lpstr>Shadow Variables</vt:lpstr>
      <vt:lpstr>conditional compilation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264</dc:title>
  <dc:creator>yunglu</dc:creator>
  <cp:lastModifiedBy>yunglu</cp:lastModifiedBy>
  <cp:revision>148</cp:revision>
  <dcterms:modified xsi:type="dcterms:W3CDTF">2020-06-09T03:10:58Z</dcterms:modified>
</cp:coreProperties>
</file>