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77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  <p:sldId id="323" r:id="rId15"/>
    <p:sldId id="324" r:id="rId16"/>
    <p:sldId id="325" r:id="rId17"/>
    <p:sldId id="326" r:id="rId18"/>
    <p:sldId id="327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1FB"/>
    <a:srgbClr val="613CFC"/>
    <a:srgbClr val="03E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074" y="3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0567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0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85E723F-6A7B-4E43-A3CC-44D2D9E10FDD}" type="datetime1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b="1" dirty="0" smtClean="0"/>
              <a:t>ECE 264 Fall 2020</a:t>
            </a:r>
            <a:br>
              <a:rPr lang="en" sz="4000" b="1" dirty="0" smtClean="0"/>
            </a:br>
            <a:r>
              <a:rPr lang="en" sz="6000" b="1" i="1" dirty="0" smtClean="0">
                <a:solidFill>
                  <a:srgbClr val="3E11FB"/>
                </a:solidFill>
              </a:rPr>
              <a:t>Advanced</a:t>
            </a:r>
            <a:r>
              <a:rPr lang="en" sz="4000" b="1" dirty="0" smtClean="0"/>
              <a:t> C Programming</a:t>
            </a:r>
            <a:endParaRPr lang="en" sz="4000" b="1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</p:spTree>
    <p:extLst>
      <p:ext uri="{BB962C8B-B14F-4D97-AF65-F5344CB8AC3E}">
        <p14:creationId xmlns:p14="http://schemas.microsoft.com/office/powerpoint/2010/main" val="18141997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677" y="115662"/>
            <a:ext cx="5860681" cy="491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807" y="144330"/>
            <a:ext cx="5497614" cy="4854839"/>
          </a:xfrm>
          <a:prstGeom prst="rect">
            <a:avLst/>
          </a:prstGeom>
        </p:spPr>
      </p:pic>
      <p:sp>
        <p:nvSpPr>
          <p:cNvPr id="4" name="Up Arrow 3"/>
          <p:cNvSpPr/>
          <p:nvPr/>
        </p:nvSpPr>
        <p:spPr>
          <a:xfrm>
            <a:off x="3392129" y="3996813"/>
            <a:ext cx="265471" cy="383458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465" y="449826"/>
            <a:ext cx="7036901" cy="40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Programs has three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These formats allow the same programs (text format) to run on different types of machines.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9689" y="1629700"/>
            <a:ext cx="2682145" cy="830997"/>
          </a:xfrm>
          <a:prstGeom prst="rect">
            <a:avLst/>
          </a:prstGeom>
          <a:noFill/>
          <a:ln>
            <a:solidFill>
              <a:srgbClr val="3E11FB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Text Format</a:t>
            </a:r>
          </a:p>
          <a:p>
            <a:r>
              <a:rPr lang="en-US" sz="2400" b="1" dirty="0" smtClean="0"/>
              <a:t>Human Readable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2014" y="1631224"/>
            <a:ext cx="2938625" cy="830997"/>
          </a:xfrm>
          <a:prstGeom prst="rect">
            <a:avLst/>
          </a:prstGeom>
          <a:noFill/>
          <a:ln>
            <a:solidFill>
              <a:srgbClr val="3E11FB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Executable Format</a:t>
            </a:r>
          </a:p>
          <a:p>
            <a:r>
              <a:rPr lang="en-US" sz="2400" b="1" dirty="0" smtClean="0"/>
              <a:t>Machine Readable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82723" y="2631661"/>
            <a:ext cx="2938625" cy="830997"/>
          </a:xfrm>
          <a:prstGeom prst="rect">
            <a:avLst/>
          </a:prstGeom>
          <a:noFill/>
          <a:ln>
            <a:solidFill>
              <a:srgbClr val="3E11FB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Object Format</a:t>
            </a:r>
          </a:p>
          <a:p>
            <a:r>
              <a:rPr lang="en-US" sz="2400" b="1" dirty="0" smtClean="0"/>
              <a:t>Machine Readable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2678433" y="2469036"/>
            <a:ext cx="504290" cy="5781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121348" y="2455097"/>
            <a:ext cx="345820" cy="5594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3111834" y="2045199"/>
            <a:ext cx="2750180" cy="15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03325" y="1072889"/>
            <a:ext cx="2727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Compilation + Linking</a:t>
            </a:r>
          </a:p>
          <a:p>
            <a:r>
              <a:rPr lang="en-US" sz="2000" dirty="0" smtClean="0"/>
              <a:t>ECE 264 uses </a:t>
            </a:r>
            <a:r>
              <a:rPr lang="en-US" sz="3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3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37862" y="2749131"/>
            <a:ext cx="1848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</a:t>
            </a:r>
            <a:endParaRPr lang="en-US" sz="3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18189" y="2787371"/>
            <a:ext cx="1016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3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04772" y="2532342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Compilation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32335" y="2614463"/>
            <a:ext cx="998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Linking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78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" y="181435"/>
            <a:ext cx="4076700" cy="2524125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553065" y="1580671"/>
            <a:ext cx="294967" cy="28021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" y="181435"/>
            <a:ext cx="4076700" cy="2524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41" y="1910616"/>
            <a:ext cx="6924675" cy="318135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553065" y="1580671"/>
            <a:ext cx="294967" cy="28021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25761" y="3148781"/>
            <a:ext cx="361336" cy="1843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7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280987"/>
            <a:ext cx="7038975" cy="458152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954162" y="2860675"/>
            <a:ext cx="294967" cy="28021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74890" y="2860675"/>
            <a:ext cx="39292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3E11FB"/>
                </a:solidFill>
              </a:rPr>
              <a:t>./ ensures that you are running</a:t>
            </a:r>
          </a:p>
          <a:p>
            <a:r>
              <a:rPr lang="en-US" sz="2000" b="1" dirty="0" smtClean="0">
                <a:solidFill>
                  <a:srgbClr val="3E11FB"/>
                </a:solidFill>
              </a:rPr>
              <a:t>the program in this directory</a:t>
            </a:r>
            <a:endParaRPr lang="en-US" sz="2000" b="1" dirty="0">
              <a:solidFill>
                <a:srgbClr val="3E11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557212"/>
            <a:ext cx="7077075" cy="402907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3030794" y="1326842"/>
            <a:ext cx="294967" cy="28021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90872" y="1069342"/>
            <a:ext cx="3669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3E11FB"/>
                </a:solidFill>
              </a:rPr>
              <a:t>-o (lower case) specifies the </a:t>
            </a:r>
          </a:p>
          <a:p>
            <a:r>
              <a:rPr lang="en-US" sz="2000" b="1" dirty="0" smtClean="0">
                <a:solidFill>
                  <a:srgbClr val="3E11FB"/>
                </a:solidFill>
              </a:rPr>
              <a:t>name of the executable</a:t>
            </a:r>
            <a:endParaRPr lang="en-US" sz="2000" b="1" dirty="0">
              <a:solidFill>
                <a:srgbClr val="3E11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557212"/>
            <a:ext cx="7077075" cy="402907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3030794" y="1326842"/>
            <a:ext cx="294967" cy="28021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90872" y="1069342"/>
            <a:ext cx="3669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3E11FB"/>
                </a:solidFill>
              </a:rPr>
              <a:t>-o (lower case) specifies the </a:t>
            </a:r>
          </a:p>
          <a:p>
            <a:r>
              <a:rPr lang="en-US" sz="2000" b="1" dirty="0" smtClean="0">
                <a:solidFill>
                  <a:srgbClr val="3E11FB"/>
                </a:solidFill>
              </a:rPr>
              <a:t>name of the executable</a:t>
            </a:r>
            <a:endParaRPr lang="en-US" sz="2000" b="1" dirty="0">
              <a:solidFill>
                <a:srgbClr val="3E11F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0448" y="2646096"/>
            <a:ext cx="47818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Caution: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Do not call your executable “test”. Test is a Linux command.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Do not put your text file after -o. Doing so </a:t>
            </a:r>
            <a:r>
              <a:rPr lang="en-US" sz="3600" b="1" dirty="0" smtClean="0">
                <a:solidFill>
                  <a:srgbClr val="FF0000"/>
                </a:solidFill>
              </a:rPr>
              <a:t>erases</a:t>
            </a:r>
            <a:r>
              <a:rPr lang="en-US" sz="2000" b="1" dirty="0" smtClean="0">
                <a:solidFill>
                  <a:schemeClr val="tx1"/>
                </a:solidFill>
              </a:rPr>
              <a:t> your text file.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94" y="189412"/>
            <a:ext cx="7182775" cy="47287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24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50" y="65274"/>
            <a:ext cx="7135901" cy="5012951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6929423" y="3792021"/>
            <a:ext cx="411480" cy="300446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01" y="686721"/>
            <a:ext cx="7999780" cy="3376459"/>
          </a:xfrm>
          <a:prstGeom prst="rect">
            <a:avLst/>
          </a:prstGeom>
          <a:ln>
            <a:solidFill>
              <a:srgbClr val="613CFC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23082" y="3213450"/>
            <a:ext cx="6643165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3E11FB"/>
                </a:solidFill>
              </a:rPr>
              <a:t>Public</a:t>
            </a:r>
            <a:r>
              <a:rPr lang="en-US" sz="2800" dirty="0" smtClean="0"/>
              <a:t> directory has been removed. </a:t>
            </a:r>
          </a:p>
          <a:p>
            <a:r>
              <a:rPr lang="en-US" sz="2800" dirty="0" err="1" smtClean="0"/>
              <a:t>rm</a:t>
            </a:r>
            <a:r>
              <a:rPr lang="en-US" sz="2800" dirty="0" smtClean="0"/>
              <a:t>: remove a file</a:t>
            </a:r>
          </a:p>
          <a:p>
            <a:r>
              <a:rPr lang="en-US" sz="2800" dirty="0" err="1" smtClean="0"/>
              <a:t>rmdir</a:t>
            </a:r>
            <a:r>
              <a:rPr lang="en-US" sz="2800" dirty="0" smtClean="0"/>
              <a:t>: remove a directory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03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60" y="114838"/>
            <a:ext cx="7087078" cy="491382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54510" y="2794819"/>
            <a:ext cx="1084006" cy="1017639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114300"/>
            <a:ext cx="61531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1628775"/>
            <a:ext cx="65722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87" y="153914"/>
            <a:ext cx="7876803" cy="1996936"/>
          </a:xfrm>
          <a:prstGeom prst="rect">
            <a:avLst/>
          </a:prstGeom>
          <a:ln>
            <a:solidFill>
              <a:srgbClr val="613CFC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401" y="2302351"/>
            <a:ext cx="6446898" cy="2687235"/>
          </a:xfrm>
          <a:prstGeom prst="rect">
            <a:avLst/>
          </a:prstGeom>
          <a:ln>
            <a:solidFill>
              <a:srgbClr val="613CFC"/>
            </a:solidFill>
          </a:ln>
        </p:spPr>
      </p:pic>
    </p:spTree>
    <p:extLst>
      <p:ext uri="{BB962C8B-B14F-4D97-AF65-F5344CB8AC3E}">
        <p14:creationId xmlns:p14="http://schemas.microsoft.com/office/powerpoint/2010/main" val="21309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94" y="191268"/>
            <a:ext cx="46482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146</Words>
  <Application>Microsoft Office PowerPoint</Application>
  <PresentationFormat>On-screen Show (16:9)</PresentationFormat>
  <Paragraphs>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Courier New</vt:lpstr>
      <vt:lpstr>simple-light-2</vt:lpstr>
      <vt:lpstr>ECE 264 Fall 2020 Advanced C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Programs has three formats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264</dc:title>
  <dc:creator>yunglu</dc:creator>
  <cp:lastModifiedBy>yunglu</cp:lastModifiedBy>
  <cp:revision>70</cp:revision>
  <dcterms:modified xsi:type="dcterms:W3CDTF">2020-06-07T15:43:29Z</dcterms:modified>
</cp:coreProperties>
</file>