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33CC"/>
    <a:srgbClr val="99FFCC"/>
    <a:srgbClr val="FF97FF"/>
    <a:srgbClr val="CCFFCC"/>
    <a:srgbClr val="FFFF99"/>
    <a:srgbClr val="FFC1FF"/>
    <a:srgbClr val="AFD7FF"/>
    <a:srgbClr val="99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73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4079D-4ED5-494C-9969-80E83F75B6D2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A1CB5-3F28-41D3-AC4C-73473D2D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1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DA74F0-30E2-4392-8414-38ECC1F68AC1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C3D4-D130-413F-B622-C2FC9E89AB06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E9CE-6F2E-4E29-894B-7316CDA84795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723F-6A7B-4E43-A3CC-44D2D9E10FDD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D13D-9B28-486E-A924-6D9A39B3B306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E529-A98E-4A90-8CE1-571A12EE746E}" type="datetime1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5333-9458-47E9-84B4-231A8A0379A9}" type="datetime1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A35B-A05B-4DEB-94AB-CB12305B8BAE}" type="datetime1">
              <a:rPr lang="en-US" smtClean="0"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66497-36F6-4065-9545-6311A1DC0B51}" type="datetime1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A2F-5B7C-42B2-802E-B6A79B358578}" type="datetime1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AC06-0099-4D2F-BF0C-E341ADCA367B}" type="datetime1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6DE2-B9C7-4F05-A4CE-13847CC3E57C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74" y="1720824"/>
            <a:ext cx="8335926" cy="1470025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Structure of C Programs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3668618"/>
            <a:ext cx="7915702" cy="1066800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Yung-Hsiang Lu</a:t>
            </a:r>
          </a:p>
          <a:p>
            <a:r>
              <a:rPr lang="en-US" b="1" dirty="0" smtClean="0"/>
              <a:t>Purdue University</a:t>
            </a:r>
          </a:p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  Author: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yunglu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96853" y="4385371"/>
            <a:ext cx="4624960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4220" y="2815978"/>
            <a:ext cx="46602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names are always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and "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argv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change the names.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3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96853" y="3978971"/>
            <a:ext cx="1765028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4220" y="2409578"/>
            <a:ext cx="48590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number of arguments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count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949429" y="3978971"/>
            <a:ext cx="2772383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4220" y="2409578"/>
            <a:ext cx="46618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argv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values of arguments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= value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76496" y="4419238"/>
            <a:ext cx="656437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4220" y="2409578"/>
            <a:ext cx="42734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function's body starts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{ and ends with }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9562" y="5621505"/>
            <a:ext cx="656437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77046" y="4826088"/>
            <a:ext cx="3813243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4220" y="2371478"/>
            <a:ext cx="46794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a message in a given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= formatting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77046" y="4864188"/>
            <a:ext cx="3813243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4220" y="2409578"/>
            <a:ext cx="355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\n means a new line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5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28408" y="5292205"/>
            <a:ext cx="3813243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4220" y="2409578"/>
            <a:ext cx="3717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simple program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succeeds.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Created by yunglu@purdue.edu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72534" y="372533"/>
            <a:ext cx="6053666" cy="276436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52192" y="635000"/>
            <a:ext cx="30396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/* and */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72534" y="372533"/>
            <a:ext cx="6053666" cy="276436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1923" y="700087"/>
            <a:ext cx="29001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can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start with //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5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5601" y="3132665"/>
            <a:ext cx="4013199" cy="86360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73599" y="3285067"/>
            <a:ext cx="3541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header files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7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on: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776133" y="3445933"/>
            <a:ext cx="578215" cy="1557867"/>
          </a:xfrm>
          <a:custGeom>
            <a:avLst/>
            <a:gdLst>
              <a:gd name="connsiteX0" fmla="*/ 169334 w 578215"/>
              <a:gd name="connsiteY0" fmla="*/ 0 h 1557867"/>
              <a:gd name="connsiteX1" fmla="*/ 575734 w 578215"/>
              <a:gd name="connsiteY1" fmla="*/ 575734 h 1557867"/>
              <a:gd name="connsiteX2" fmla="*/ 0 w 578215"/>
              <a:gd name="connsiteY2" fmla="*/ 1557867 h 155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215" h="1557867">
                <a:moveTo>
                  <a:pt x="169334" y="0"/>
                </a:moveTo>
                <a:cubicBezTo>
                  <a:pt x="386645" y="158045"/>
                  <a:pt x="603956" y="316090"/>
                  <a:pt x="575734" y="575734"/>
                </a:cubicBezTo>
                <a:cubicBezTo>
                  <a:pt x="547512" y="835378"/>
                  <a:pt x="273756" y="1196622"/>
                  <a:pt x="0" y="1557867"/>
                </a:cubicBezTo>
              </a:path>
            </a:pathLst>
          </a:custGeom>
          <a:noFill/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1777998" y="3886200"/>
            <a:ext cx="829733" cy="1608667"/>
          </a:xfrm>
          <a:custGeom>
            <a:avLst/>
            <a:gdLst>
              <a:gd name="connsiteX0" fmla="*/ 169334 w 578215"/>
              <a:gd name="connsiteY0" fmla="*/ 0 h 1557867"/>
              <a:gd name="connsiteX1" fmla="*/ 575734 w 578215"/>
              <a:gd name="connsiteY1" fmla="*/ 575734 h 1557867"/>
              <a:gd name="connsiteX2" fmla="*/ 0 w 578215"/>
              <a:gd name="connsiteY2" fmla="*/ 1557867 h 155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215" h="1557867">
                <a:moveTo>
                  <a:pt x="169334" y="0"/>
                </a:moveTo>
                <a:cubicBezTo>
                  <a:pt x="386645" y="158045"/>
                  <a:pt x="603956" y="316090"/>
                  <a:pt x="575734" y="575734"/>
                </a:cubicBezTo>
                <a:cubicBezTo>
                  <a:pt x="547512" y="835378"/>
                  <a:pt x="273756" y="1196622"/>
                  <a:pt x="0" y="1557867"/>
                </a:cubicBezTo>
              </a:path>
            </a:pathLst>
          </a:custGeom>
          <a:noFill/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2877" y="3975999"/>
            <a:ext cx="6337029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6322" y="2824895"/>
            <a:ext cx="39196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"main" is the starting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of a C program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2878" y="4001399"/>
            <a:ext cx="772808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56867" y="2422278"/>
            <a:ext cx="42941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"main" returns an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integer, EXIT_SUCCESS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EXIT_FAILURE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1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first.c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Created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 yunglu@purdue.edu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C\n"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96853" y="3953571"/>
            <a:ext cx="4624960" cy="50764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56867" y="2384178"/>
            <a:ext cx="39405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"main" takes two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arguments, an integer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an char * *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24130</TotalTime>
  <Words>844</Words>
  <Application>Microsoft Office PowerPoint</Application>
  <PresentationFormat>On-screen Show (4:3)</PresentationFormat>
  <Paragraphs>230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Office Theme</vt:lpstr>
      <vt:lpstr>Structure of C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yunglu</dc:creator>
  <cp:lastModifiedBy>yunglu</cp:lastModifiedBy>
  <cp:revision>813</cp:revision>
  <dcterms:created xsi:type="dcterms:W3CDTF">2006-08-16T00:00:00Z</dcterms:created>
  <dcterms:modified xsi:type="dcterms:W3CDTF">2020-06-06T16:21:14Z</dcterms:modified>
</cp:coreProperties>
</file>