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0" r:id="rId3"/>
    <p:sldId id="281" r:id="rId4"/>
    <p:sldId id="282" r:id="rId5"/>
    <p:sldId id="283" r:id="rId6"/>
    <p:sldId id="284" r:id="rId7"/>
    <p:sldId id="285" r:id="rId8"/>
    <p:sldId id="290" r:id="rId9"/>
    <p:sldId id="287" r:id="rId10"/>
    <p:sldId id="291" r:id="rId11"/>
    <p:sldId id="288" r:id="rId12"/>
    <p:sldId id="289" r:id="rId13"/>
    <p:sldId id="292" r:id="rId14"/>
    <p:sldId id="293" r:id="rId15"/>
    <p:sldId id="294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0E61E-1A98-4846-943C-3AAFF9B02DE1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8F458-86B9-45BA-83A3-94BDA1F4D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A1CB5-3F28-41D3-AC4C-73473D2DCA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34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8F458-86B9-45BA-83A3-94BDA1F4D5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7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B0D3-2C9D-4B51-A332-277E4C83BB0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8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B0D3-2C9D-4B51-A332-277E4C83BB0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3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B0D3-2C9D-4B51-A332-277E4C83BB0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5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80000"/>
              <a:buFont typeface="Courier New" panose="02070309020205020404" pitchFamily="49" charset="0"/>
              <a:buChar char="o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q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B4B0D3-2C9D-4B51-A332-277E4C83BB0C}" type="datetimeFigureOut">
              <a:rPr lang="en-US" smtClean="0"/>
              <a:pPr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AA3A06-9337-4957-908E-1077AB735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9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B0D3-2C9D-4B51-A332-277E4C83BB0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5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B0D3-2C9D-4B51-A332-277E4C83BB0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7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B0D3-2C9D-4B51-A332-277E4C83BB0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0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B0D3-2C9D-4B51-A332-277E4C83BB0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5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B0D3-2C9D-4B51-A332-277E4C83BB0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B0D3-2C9D-4B51-A332-277E4C83BB0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2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B0D3-2C9D-4B51-A332-277E4C83BB0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7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4B0D3-2C9D-4B51-A332-277E4C83BB0C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2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inux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98" y="-243358"/>
            <a:ext cx="40957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847" y="2128600"/>
            <a:ext cx="10651787" cy="1470025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Linux Commands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7331" y="3668618"/>
            <a:ext cx="7915702" cy="1066800"/>
          </a:xfrm>
        </p:spPr>
        <p:txBody>
          <a:bodyPr>
            <a:no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Yung-Hsiang Lu </a:t>
            </a:r>
          </a:p>
          <a:p>
            <a:r>
              <a:rPr lang="en-US" b="1" dirty="0" smtClean="0"/>
              <a:t>Purdue University</a:t>
            </a:r>
            <a:endParaRPr lang="en-US" dirty="0"/>
          </a:p>
          <a:p>
            <a:pPr algn="just"/>
            <a:endParaRPr lang="en-US" sz="1400" dirty="0"/>
          </a:p>
          <a:p>
            <a:pPr algn="just"/>
            <a:endParaRPr lang="en-US" sz="1400" dirty="0"/>
          </a:p>
          <a:p>
            <a:pPr algn="just"/>
            <a:endParaRPr lang="en-US" sz="1400" dirty="0"/>
          </a:p>
          <a:p>
            <a:pPr algn="just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https://ag.purdue.edu/agry/intranet/logo/Purdue-Boilermaker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110" y="4482263"/>
            <a:ext cx="1939626" cy="181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2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 -k c: sort by the c's column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1638096"/>
            <a:ext cx="6520398" cy="376854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585" y="2859003"/>
            <a:ext cx="6683069" cy="3998997"/>
          </a:xfrm>
        </p:spPr>
      </p:pic>
    </p:spTree>
    <p:extLst>
      <p:ext uri="{BB962C8B-B14F-4D97-AF65-F5344CB8AC3E}">
        <p14:creationId xmlns:p14="http://schemas.microsoft.com/office/powerpoint/2010/main" val="3611565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sed</a:t>
            </a:r>
            <a:r>
              <a:rPr lang="en-US" dirty="0" smtClean="0"/>
              <a:t>: substitute a letter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020" y="1361872"/>
            <a:ext cx="6626750" cy="4816593"/>
          </a:xfrm>
        </p:spPr>
      </p:pic>
      <p:sp>
        <p:nvSpPr>
          <p:cNvPr id="8" name="Up Arrow 7"/>
          <p:cNvSpPr/>
          <p:nvPr/>
        </p:nvSpPr>
        <p:spPr>
          <a:xfrm>
            <a:off x="6663446" y="4114800"/>
            <a:ext cx="340468" cy="27237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48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sed</a:t>
            </a:r>
            <a:r>
              <a:rPr lang="en-US" dirty="0" smtClean="0"/>
              <a:t>: </a:t>
            </a:r>
            <a:r>
              <a:rPr lang="en-US" dirty="0"/>
              <a:t>substitute a </a:t>
            </a:r>
            <a:r>
              <a:rPr lang="en-US" dirty="0" smtClean="0"/>
              <a:t>word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91" y="1371601"/>
            <a:ext cx="7973498" cy="5356376"/>
          </a:xfrm>
        </p:spPr>
      </p:pic>
      <p:sp>
        <p:nvSpPr>
          <p:cNvPr id="5" name="Up Arrow 4"/>
          <p:cNvSpPr/>
          <p:nvPr/>
        </p:nvSpPr>
        <p:spPr>
          <a:xfrm>
            <a:off x="7743216" y="4416357"/>
            <a:ext cx="340468" cy="27237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88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awk</a:t>
            </a:r>
            <a:r>
              <a:rPr lang="en-US" dirty="0" smtClean="0"/>
              <a:t>: keep a column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727" y="2321908"/>
            <a:ext cx="6943273" cy="41003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5" y="1420238"/>
            <a:ext cx="5098112" cy="37996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55660" y="2354094"/>
            <a:ext cx="155642" cy="4017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3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100012"/>
            <a:ext cx="860107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86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100012"/>
            <a:ext cx="8601075" cy="665797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215957" y="4776281"/>
            <a:ext cx="535022" cy="36965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ancing linux pengu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89" y="2710399"/>
            <a:ext cx="4490390" cy="449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Enjoy Linux</a:t>
            </a:r>
            <a:endParaRPr 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3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 and tail</a:t>
            </a:r>
          </a:p>
          <a:p>
            <a:r>
              <a:rPr lang="en-US" dirty="0"/>
              <a:t>pipe (revisited) </a:t>
            </a:r>
            <a:endParaRPr lang="en-US" dirty="0" smtClean="0"/>
          </a:p>
          <a:p>
            <a:r>
              <a:rPr lang="en-US" dirty="0" smtClean="0"/>
              <a:t>sort</a:t>
            </a:r>
          </a:p>
          <a:p>
            <a:r>
              <a:rPr lang="en-US" dirty="0" err="1" smtClean="0"/>
              <a:t>sed</a:t>
            </a:r>
            <a:endParaRPr lang="en-US" dirty="0" smtClean="0"/>
          </a:p>
          <a:p>
            <a:r>
              <a:rPr lang="en-US" dirty="0" err="1" smtClean="0"/>
              <a:t>awk</a:t>
            </a:r>
            <a:endParaRPr lang="en-US" dirty="0" smtClean="0"/>
          </a:p>
          <a:p>
            <a:r>
              <a:rPr lang="en-US" dirty="0" smtClean="0"/>
              <a:t>Linux user manual</a:t>
            </a:r>
          </a:p>
        </p:txBody>
      </p:sp>
    </p:spTree>
    <p:extLst>
      <p:ext uri="{BB962C8B-B14F-4D97-AF65-F5344CB8AC3E}">
        <p14:creationId xmlns:p14="http://schemas.microsoft.com/office/powerpoint/2010/main" val="225645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First and Last Names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1" y="1585852"/>
            <a:ext cx="6472062" cy="56801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752" y="1967168"/>
            <a:ext cx="5284248" cy="386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6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head: print the first 10 lines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064" y="1494861"/>
            <a:ext cx="7217924" cy="5807148"/>
          </a:xfrm>
        </p:spPr>
      </p:pic>
    </p:spTree>
    <p:extLst>
      <p:ext uri="{BB962C8B-B14F-4D97-AF65-F5344CB8AC3E}">
        <p14:creationId xmlns:p14="http://schemas.microsoft.com/office/powerpoint/2010/main" val="2258454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tail: print the last 10 lines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79" y="1429967"/>
            <a:ext cx="7597552" cy="5671412"/>
          </a:xfrm>
        </p:spPr>
      </p:pic>
    </p:spTree>
    <p:extLst>
      <p:ext uri="{BB962C8B-B14F-4D97-AF65-F5344CB8AC3E}">
        <p14:creationId xmlns:p14="http://schemas.microsoft.com/office/powerpoint/2010/main" val="168313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-n: first n lines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62" y="1455540"/>
            <a:ext cx="6571338" cy="5552411"/>
          </a:xfrm>
        </p:spPr>
      </p:pic>
    </p:spTree>
    <p:extLst>
      <p:ext uri="{BB962C8B-B14F-4D97-AF65-F5344CB8AC3E}">
        <p14:creationId xmlns:p14="http://schemas.microsoft.com/office/powerpoint/2010/main" val="97049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 -n: last n lines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1" y="1408275"/>
            <a:ext cx="5199333" cy="5449726"/>
          </a:xfrm>
        </p:spPr>
      </p:pic>
    </p:spTree>
    <p:extLst>
      <p:ext uri="{BB962C8B-B14F-4D97-AF65-F5344CB8AC3E}">
        <p14:creationId xmlns:p14="http://schemas.microsoft.com/office/powerpoint/2010/main" val="2626124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 (|): output as input of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09" y="1746471"/>
            <a:ext cx="8555774" cy="380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59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 -n: sort as numbers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36" y="1634591"/>
            <a:ext cx="6563084" cy="4370451"/>
          </a:xfrm>
        </p:spPr>
      </p:pic>
    </p:spTree>
    <p:extLst>
      <p:ext uri="{BB962C8B-B14F-4D97-AF65-F5344CB8AC3E}">
        <p14:creationId xmlns:p14="http://schemas.microsoft.com/office/powerpoint/2010/main" val="788249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97</Words>
  <Application>Microsoft Office PowerPoint</Application>
  <PresentationFormat>Widescreen</PresentationFormat>
  <Paragraphs>30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Wingdings</vt:lpstr>
      <vt:lpstr>Office Theme</vt:lpstr>
      <vt:lpstr>Linux Commands</vt:lpstr>
      <vt:lpstr>Topics </vt:lpstr>
      <vt:lpstr>Popular First and Last Names</vt:lpstr>
      <vt:lpstr>head: print the first 10 lines</vt:lpstr>
      <vt:lpstr>tail: print the last 10 lines</vt:lpstr>
      <vt:lpstr>head -n: first n lines</vt:lpstr>
      <vt:lpstr>tail -n: last n lines</vt:lpstr>
      <vt:lpstr>pipe (|): output as input of next</vt:lpstr>
      <vt:lpstr>sort -n: sort as numbers</vt:lpstr>
      <vt:lpstr>sort -k c: sort by the c's column </vt:lpstr>
      <vt:lpstr>sed: substitute a letter</vt:lpstr>
      <vt:lpstr>sed: substitute a word</vt:lpstr>
      <vt:lpstr>awk: keep a column</vt:lpstr>
      <vt:lpstr>PowerPoint Presentation</vt:lpstr>
      <vt:lpstr>PowerPoint Presentation</vt:lpstr>
      <vt:lpstr>Enjoy Linux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Start of Linux</dc:title>
  <dc:creator>yunglu</dc:creator>
  <cp:lastModifiedBy>yunglu</cp:lastModifiedBy>
  <cp:revision>34</cp:revision>
  <dcterms:created xsi:type="dcterms:W3CDTF">2019-01-20T10:50:50Z</dcterms:created>
  <dcterms:modified xsi:type="dcterms:W3CDTF">2019-02-03T01:44:58Z</dcterms:modified>
</cp:coreProperties>
</file>