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5EE4-69EF-4212-8D32-89C3B7DA1952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C551-B30C-418F-9574-73CCAAED2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4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5EE4-69EF-4212-8D32-89C3B7DA1952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C551-B30C-418F-9574-73CCAAED2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2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5EE4-69EF-4212-8D32-89C3B7DA1952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C551-B30C-418F-9574-73CCAAED2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1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5EE4-69EF-4212-8D32-89C3B7DA1952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C551-B30C-418F-9574-73CCAAED2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8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5EE4-69EF-4212-8D32-89C3B7DA1952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C551-B30C-418F-9574-73CCAAED2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5EE4-69EF-4212-8D32-89C3B7DA1952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C551-B30C-418F-9574-73CCAAED2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6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5EE4-69EF-4212-8D32-89C3B7DA1952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C551-B30C-418F-9574-73CCAAED2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0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5EE4-69EF-4212-8D32-89C3B7DA1952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C551-B30C-418F-9574-73CCAAED2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6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5EE4-69EF-4212-8D32-89C3B7DA1952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C551-B30C-418F-9574-73CCAAED2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4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5EE4-69EF-4212-8D32-89C3B7DA1952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C551-B30C-418F-9574-73CCAAED2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3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5EE4-69EF-4212-8D32-89C3B7DA1952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C551-B30C-418F-9574-73CCAAED2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6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55EE4-69EF-4212-8D32-89C3B7DA1952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BC551-B30C-418F-9574-73CCAAED2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7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tif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aim-mro">
            <a:extLst>
              <a:ext uri="{FF2B5EF4-FFF2-40B4-BE49-F238E27FC236}">
                <a16:creationId xmlns:a16="http://schemas.microsoft.com/office/drawing/2014/main" id="{11E21D14-E0B3-4391-B8EE-FF117E0C2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155" y="408008"/>
            <a:ext cx="2183374" cy="153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B64BDF-D0FA-48DE-8DA5-2C11FC6EF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440" y="3826432"/>
            <a:ext cx="4111707" cy="1178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71CBB6-BDDC-47EA-93CE-B1BE3C014F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6" y="261838"/>
            <a:ext cx="2228691" cy="1292641"/>
          </a:xfrm>
          <a:prstGeom prst="rect">
            <a:avLst/>
          </a:prstGeom>
          <a:noFill/>
        </p:spPr>
      </p:pic>
      <p:pic>
        <p:nvPicPr>
          <p:cNvPr id="7" name="Google Shape;10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2806" y="4737152"/>
            <a:ext cx="3910223" cy="1443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1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6223" y="1946050"/>
            <a:ext cx="4228408" cy="120421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9" name="Picture 6" descr="Image result for caterpillar logo">
            <a:extLst>
              <a:ext uri="{FF2B5EF4-FFF2-40B4-BE49-F238E27FC236}">
                <a16:creationId xmlns:a16="http://schemas.microsoft.com/office/drawing/2014/main" id="{D3A4EA7F-69D7-45E9-BB05-FB90DFEC4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1" b="39636"/>
          <a:stretch/>
        </p:blipFill>
        <p:spPr bwMode="auto">
          <a:xfrm>
            <a:off x="4748816" y="1560620"/>
            <a:ext cx="4650356" cy="78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21917" y="536981"/>
            <a:ext cx="4567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Senior Design sponsors</a:t>
            </a:r>
            <a:endParaRPr lang="en-US" sz="3600" dirty="0"/>
          </a:p>
        </p:txBody>
      </p:sp>
      <p:pic>
        <p:nvPicPr>
          <p:cNvPr id="10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3630E48-C583-4FFE-9760-04D87E6368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5147" y="4247138"/>
            <a:ext cx="2361682" cy="2423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8199" y="3176643"/>
            <a:ext cx="5523093" cy="1172550"/>
          </a:xfrm>
          <a:prstGeom prst="rect">
            <a:avLst/>
          </a:prstGeom>
        </p:spPr>
      </p:pic>
      <p:pic>
        <p:nvPicPr>
          <p:cNvPr id="1026" name="Picture 2" descr="Image result for steel dynamics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29" y="5355728"/>
            <a:ext cx="4801118" cy="96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1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3552" y="318394"/>
            <a:ext cx="2207118" cy="1325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5061" y="1415994"/>
            <a:ext cx="1845427" cy="154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4;p13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7" y="1926490"/>
            <a:ext cx="3460985" cy="11480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635135" y="531340"/>
            <a:ext cx="4979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3600" dirty="0" smtClean="0"/>
              <a:t>Senior Design sponsors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71CBB6-BDDC-47EA-93CE-B1BE3C014F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1" y="209451"/>
            <a:ext cx="2304680" cy="13367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21FDC6-B697-4AFC-8526-473AD280D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976" y="2012492"/>
            <a:ext cx="3077795" cy="1312844"/>
          </a:xfrm>
          <a:prstGeom prst="rect">
            <a:avLst/>
          </a:prstGeom>
        </p:spPr>
      </p:pic>
      <p:pic>
        <p:nvPicPr>
          <p:cNvPr id="10" name="Google Shape;11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89240" y="3551919"/>
            <a:ext cx="6139544" cy="107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5028" y="3314574"/>
            <a:ext cx="2986210" cy="1551295"/>
          </a:xfrm>
          <a:prstGeom prst="rect">
            <a:avLst/>
          </a:prstGeom>
        </p:spPr>
      </p:pic>
      <p:pic>
        <p:nvPicPr>
          <p:cNvPr id="12" name="Picture 4" descr="TBGA high res 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99" y="5070290"/>
            <a:ext cx="2835275" cy="15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medtronic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22" y="4997021"/>
            <a:ext cx="4852639" cy="84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asml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976" y="4997021"/>
            <a:ext cx="3462211" cy="9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102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Engineering Computer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Coar, Stacey L</dc:creator>
  <cp:lastModifiedBy>Coar, Stacey L</cp:lastModifiedBy>
  <cp:revision>5</cp:revision>
  <dcterms:created xsi:type="dcterms:W3CDTF">2019-06-07T19:02:27Z</dcterms:created>
  <dcterms:modified xsi:type="dcterms:W3CDTF">2019-06-07T19:40:39Z</dcterms:modified>
</cp:coreProperties>
</file>