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7010400" cy="9296400"/>
  <p:defaultTextStyle>
    <a:defPPr>
      <a:defRPr lang="en-US"/>
    </a:defPPr>
    <a:lvl1pPr algn="ctr" rtl="0" eaLnBrk="0" fontAlgn="base" hangingPunct="0">
      <a:spcBef>
        <a:spcPct val="0"/>
      </a:spcBef>
      <a:spcAft>
        <a:spcPct val="0"/>
      </a:spcAft>
      <a:defRPr sz="3400" kern="1200">
        <a:solidFill>
          <a:schemeClr val="tx1"/>
        </a:solidFill>
        <a:latin typeface="Times" pitchFamily="28" charset="0"/>
        <a:ea typeface="+mn-ea"/>
        <a:cs typeface="+mn-cs"/>
      </a:defRPr>
    </a:lvl1pPr>
    <a:lvl2pPr marL="640080" algn="ctr" rtl="0" eaLnBrk="0" fontAlgn="base" hangingPunct="0">
      <a:spcBef>
        <a:spcPct val="0"/>
      </a:spcBef>
      <a:spcAft>
        <a:spcPct val="0"/>
      </a:spcAft>
      <a:defRPr sz="3400" kern="1200">
        <a:solidFill>
          <a:schemeClr val="tx1"/>
        </a:solidFill>
        <a:latin typeface="Times" pitchFamily="28" charset="0"/>
        <a:ea typeface="+mn-ea"/>
        <a:cs typeface="+mn-cs"/>
      </a:defRPr>
    </a:lvl2pPr>
    <a:lvl3pPr marL="1280160" algn="ctr" rtl="0" eaLnBrk="0" fontAlgn="base" hangingPunct="0">
      <a:spcBef>
        <a:spcPct val="0"/>
      </a:spcBef>
      <a:spcAft>
        <a:spcPct val="0"/>
      </a:spcAft>
      <a:defRPr sz="3400" kern="1200">
        <a:solidFill>
          <a:schemeClr val="tx1"/>
        </a:solidFill>
        <a:latin typeface="Times" pitchFamily="28" charset="0"/>
        <a:ea typeface="+mn-ea"/>
        <a:cs typeface="+mn-cs"/>
      </a:defRPr>
    </a:lvl3pPr>
    <a:lvl4pPr marL="1920240" algn="ctr" rtl="0" eaLnBrk="0" fontAlgn="base" hangingPunct="0">
      <a:spcBef>
        <a:spcPct val="0"/>
      </a:spcBef>
      <a:spcAft>
        <a:spcPct val="0"/>
      </a:spcAft>
      <a:defRPr sz="3400" kern="1200">
        <a:solidFill>
          <a:schemeClr val="tx1"/>
        </a:solidFill>
        <a:latin typeface="Times" pitchFamily="28" charset="0"/>
        <a:ea typeface="+mn-ea"/>
        <a:cs typeface="+mn-cs"/>
      </a:defRPr>
    </a:lvl4pPr>
    <a:lvl5pPr marL="2560320" algn="ctr" rtl="0" eaLnBrk="0" fontAlgn="base" hangingPunct="0">
      <a:spcBef>
        <a:spcPct val="0"/>
      </a:spcBef>
      <a:spcAft>
        <a:spcPct val="0"/>
      </a:spcAft>
      <a:defRPr sz="3400" kern="1200">
        <a:solidFill>
          <a:schemeClr val="tx1"/>
        </a:solidFill>
        <a:latin typeface="Times" pitchFamily="28" charset="0"/>
        <a:ea typeface="+mn-ea"/>
        <a:cs typeface="+mn-cs"/>
      </a:defRPr>
    </a:lvl5pPr>
    <a:lvl6pPr marL="3200400" algn="l" defTabSz="1280160" rtl="0" eaLnBrk="1" latinLnBrk="0" hangingPunct="1">
      <a:defRPr sz="3400" kern="1200">
        <a:solidFill>
          <a:schemeClr val="tx1"/>
        </a:solidFill>
        <a:latin typeface="Times" pitchFamily="28" charset="0"/>
        <a:ea typeface="+mn-ea"/>
        <a:cs typeface="+mn-cs"/>
      </a:defRPr>
    </a:lvl6pPr>
    <a:lvl7pPr marL="3840480" algn="l" defTabSz="1280160" rtl="0" eaLnBrk="1" latinLnBrk="0" hangingPunct="1">
      <a:defRPr sz="3400" kern="1200">
        <a:solidFill>
          <a:schemeClr val="tx1"/>
        </a:solidFill>
        <a:latin typeface="Times" pitchFamily="28" charset="0"/>
        <a:ea typeface="+mn-ea"/>
        <a:cs typeface="+mn-cs"/>
      </a:defRPr>
    </a:lvl7pPr>
    <a:lvl8pPr marL="4480560" algn="l" defTabSz="1280160" rtl="0" eaLnBrk="1" latinLnBrk="0" hangingPunct="1">
      <a:defRPr sz="3400" kern="1200">
        <a:solidFill>
          <a:schemeClr val="tx1"/>
        </a:solidFill>
        <a:latin typeface="Times" pitchFamily="28" charset="0"/>
        <a:ea typeface="+mn-ea"/>
        <a:cs typeface="+mn-cs"/>
      </a:defRPr>
    </a:lvl8pPr>
    <a:lvl9pPr marL="5120640" algn="l" defTabSz="1280160" rtl="0" eaLnBrk="1" latinLnBrk="0" hangingPunct="1">
      <a:defRPr sz="3400" kern="1200">
        <a:solidFill>
          <a:schemeClr val="tx1"/>
        </a:solidFill>
        <a:latin typeface="Times" pitchFamily="2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400"/>
    <a:srgbClr val="292929"/>
    <a:srgbClr val="5F5F5F"/>
    <a:srgbClr val="000000"/>
    <a:srgbClr val="777777"/>
    <a:srgbClr val="00CCFF"/>
    <a:srgbClr val="08B1C8"/>
    <a:srgbClr val="0099CC"/>
    <a:srgbClr val="CCECFF"/>
    <a:srgbClr val="ABD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7881" autoAdjust="0"/>
    <p:restoredTop sz="99781" autoAdjust="0"/>
  </p:normalViewPr>
  <p:slideViewPr>
    <p:cSldViewPr snapToGrid="0">
      <p:cViewPr>
        <p:scale>
          <a:sx n="20" d="100"/>
          <a:sy n="20" d="100"/>
        </p:scale>
        <p:origin x="-72" y="-72"/>
      </p:cViewPr>
      <p:guideLst>
        <p:guide orient="horz" pos="9705"/>
        <p:guide pos="13611"/>
      </p:guideLst>
    </p:cSldViewPr>
  </p:slideViewPr>
  <p:outlineViewPr>
    <p:cViewPr>
      <p:scale>
        <a:sx n="33" d="100"/>
        <a:sy n="33" d="100"/>
      </p:scale>
      <p:origin x="0" y="0"/>
    </p:cViewPr>
  </p:outlineViewPr>
  <p:notesTextViewPr>
    <p:cViewPr>
      <p:scale>
        <a:sx n="400" d="100"/>
        <a:sy n="400" d="100"/>
      </p:scale>
      <p:origin x="0" y="5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060095" cy="484188"/>
          </a:xfrm>
          <a:prstGeom prst="rect">
            <a:avLst/>
          </a:prstGeom>
          <a:noFill/>
          <a:ln w="9525">
            <a:noFill/>
            <a:miter lim="800000"/>
            <a:headEnd/>
            <a:tailEnd/>
          </a:ln>
          <a:effectLst/>
        </p:spPr>
        <p:txBody>
          <a:bodyPr vert="horz" wrap="square" lIns="87286" tIns="43643" rIns="87286" bIns="43643" numCol="1" anchor="t" anchorCtr="0" compatLnSpc="1">
            <a:prstTxWarp prst="textNoShape">
              <a:avLst/>
            </a:prstTxWarp>
          </a:bodyPr>
          <a:lstStyle>
            <a:lvl1pPr algn="l">
              <a:defRPr sz="1100"/>
            </a:lvl1pPr>
          </a:lstStyle>
          <a:p>
            <a:pPr>
              <a:defRPr/>
            </a:pPr>
            <a:endParaRPr lang="en-US"/>
          </a:p>
        </p:txBody>
      </p:sp>
      <p:sp>
        <p:nvSpPr>
          <p:cNvPr id="16387" name="Rectangle 3"/>
          <p:cNvSpPr>
            <a:spLocks noGrp="1" noChangeArrowheads="1"/>
          </p:cNvSpPr>
          <p:nvPr>
            <p:ph type="dt" sz="quarter" idx="1"/>
          </p:nvPr>
        </p:nvSpPr>
        <p:spPr bwMode="auto">
          <a:xfrm>
            <a:off x="3950306" y="1"/>
            <a:ext cx="3060095" cy="484188"/>
          </a:xfrm>
          <a:prstGeom prst="rect">
            <a:avLst/>
          </a:prstGeom>
          <a:noFill/>
          <a:ln w="9525">
            <a:noFill/>
            <a:miter lim="800000"/>
            <a:headEnd/>
            <a:tailEnd/>
          </a:ln>
          <a:effectLst/>
        </p:spPr>
        <p:txBody>
          <a:bodyPr vert="horz" wrap="square" lIns="87286" tIns="43643" rIns="87286" bIns="43643" numCol="1" anchor="t" anchorCtr="0" compatLnSpc="1">
            <a:prstTxWarp prst="textNoShape">
              <a:avLst/>
            </a:prstTxWarp>
          </a:bodyPr>
          <a:lstStyle>
            <a:lvl1pPr algn="r">
              <a:defRPr sz="1100"/>
            </a:lvl1pPr>
          </a:lstStyle>
          <a:p>
            <a:pPr>
              <a:defRPr/>
            </a:pPr>
            <a:fld id="{0B803F8F-CFDF-465E-B74C-81043186C1D4}" type="datetimeFigureOut">
              <a:rPr lang="en-US"/>
              <a:pPr>
                <a:defRPr/>
              </a:pPr>
              <a:t>8/26/2013</a:t>
            </a:fld>
            <a:endParaRPr lang="en-US"/>
          </a:p>
        </p:txBody>
      </p:sp>
      <p:sp>
        <p:nvSpPr>
          <p:cNvPr id="16388" name="Rectangle 4"/>
          <p:cNvSpPr>
            <a:spLocks noGrp="1" noChangeArrowheads="1"/>
          </p:cNvSpPr>
          <p:nvPr>
            <p:ph type="ftr" sz="quarter" idx="2"/>
          </p:nvPr>
        </p:nvSpPr>
        <p:spPr bwMode="auto">
          <a:xfrm>
            <a:off x="0" y="8812213"/>
            <a:ext cx="3060095" cy="484188"/>
          </a:xfrm>
          <a:prstGeom prst="rect">
            <a:avLst/>
          </a:prstGeom>
          <a:noFill/>
          <a:ln w="9525">
            <a:noFill/>
            <a:miter lim="800000"/>
            <a:headEnd/>
            <a:tailEnd/>
          </a:ln>
          <a:effectLst/>
        </p:spPr>
        <p:txBody>
          <a:bodyPr vert="horz" wrap="square" lIns="87286" tIns="43643" rIns="87286" bIns="43643" numCol="1" anchor="b" anchorCtr="0" compatLnSpc="1">
            <a:prstTxWarp prst="textNoShape">
              <a:avLst/>
            </a:prstTxWarp>
          </a:bodyPr>
          <a:lstStyle>
            <a:lvl1pPr algn="l">
              <a:defRPr sz="1100"/>
            </a:lvl1pPr>
          </a:lstStyle>
          <a:p>
            <a:pPr>
              <a:defRPr/>
            </a:pPr>
            <a:endParaRPr lang="en-US"/>
          </a:p>
        </p:txBody>
      </p:sp>
      <p:sp>
        <p:nvSpPr>
          <p:cNvPr id="16389" name="Rectangle 5"/>
          <p:cNvSpPr>
            <a:spLocks noGrp="1" noChangeArrowheads="1"/>
          </p:cNvSpPr>
          <p:nvPr>
            <p:ph type="sldNum" sz="quarter" idx="3"/>
          </p:nvPr>
        </p:nvSpPr>
        <p:spPr bwMode="auto">
          <a:xfrm>
            <a:off x="3950306" y="8812213"/>
            <a:ext cx="3060095" cy="484188"/>
          </a:xfrm>
          <a:prstGeom prst="rect">
            <a:avLst/>
          </a:prstGeom>
          <a:noFill/>
          <a:ln w="9525">
            <a:noFill/>
            <a:miter lim="800000"/>
            <a:headEnd/>
            <a:tailEnd/>
          </a:ln>
          <a:effectLst/>
        </p:spPr>
        <p:txBody>
          <a:bodyPr vert="horz" wrap="square" lIns="87286" tIns="43643" rIns="87286" bIns="43643" numCol="1" anchor="b" anchorCtr="0" compatLnSpc="1">
            <a:prstTxWarp prst="textNoShape">
              <a:avLst/>
            </a:prstTxWarp>
          </a:bodyPr>
          <a:lstStyle>
            <a:lvl1pPr algn="r">
              <a:defRPr sz="1100"/>
            </a:lvl1pPr>
          </a:lstStyle>
          <a:p>
            <a:pPr>
              <a:defRPr/>
            </a:pPr>
            <a:fld id="{C179AC8D-49E6-479B-973A-BF9995D2029D}" type="slidenum">
              <a:rPr lang="en-US"/>
              <a:pPr>
                <a:defRPr/>
              </a:pPr>
              <a:t>‹#›</a:t>
            </a:fld>
            <a:endParaRPr lang="en-US"/>
          </a:p>
        </p:txBody>
      </p:sp>
    </p:spTree>
    <p:extLst>
      <p:ext uri="{BB962C8B-B14F-4D97-AF65-F5344CB8AC3E}">
        <p14:creationId xmlns:p14="http://schemas.microsoft.com/office/powerpoint/2010/main" val="3608890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3"/>
            <a:ext cx="3038072" cy="464013"/>
          </a:xfrm>
          <a:prstGeom prst="rect">
            <a:avLst/>
          </a:prstGeom>
          <a:noFill/>
          <a:ln w="9525">
            <a:noFill/>
            <a:miter lim="800000"/>
            <a:headEnd/>
            <a:tailEnd/>
          </a:ln>
          <a:effectLst/>
        </p:spPr>
        <p:txBody>
          <a:bodyPr vert="horz" wrap="square" lIns="92244" tIns="46122" rIns="92244" bIns="46122" numCol="1" anchor="t" anchorCtr="0" compatLnSpc="1">
            <a:prstTxWarp prst="textNoShape">
              <a:avLst/>
            </a:prstTxWarp>
          </a:bodyPr>
          <a:lstStyle>
            <a:lvl1pPr algn="l" defTabSz="922326">
              <a:defRPr sz="1200">
                <a:latin typeface="Times"/>
              </a:defRPr>
            </a:lvl1pPr>
          </a:lstStyle>
          <a:p>
            <a:pPr>
              <a:defRPr/>
            </a:pPr>
            <a:endParaRPr lang="en-US"/>
          </a:p>
        </p:txBody>
      </p:sp>
      <p:sp>
        <p:nvSpPr>
          <p:cNvPr id="3075" name="Rectangle 3"/>
          <p:cNvSpPr>
            <a:spLocks noGrp="1" noChangeArrowheads="1"/>
          </p:cNvSpPr>
          <p:nvPr>
            <p:ph type="dt" idx="1"/>
          </p:nvPr>
        </p:nvSpPr>
        <p:spPr bwMode="auto">
          <a:xfrm>
            <a:off x="3971170" y="3"/>
            <a:ext cx="3038072" cy="464013"/>
          </a:xfrm>
          <a:prstGeom prst="rect">
            <a:avLst/>
          </a:prstGeom>
          <a:noFill/>
          <a:ln w="9525">
            <a:noFill/>
            <a:miter lim="800000"/>
            <a:headEnd/>
            <a:tailEnd/>
          </a:ln>
          <a:effectLst/>
        </p:spPr>
        <p:txBody>
          <a:bodyPr vert="horz" wrap="square" lIns="92244" tIns="46122" rIns="92244" bIns="46122" numCol="1" anchor="t" anchorCtr="0" compatLnSpc="1">
            <a:prstTxWarp prst="textNoShape">
              <a:avLst/>
            </a:prstTxWarp>
          </a:bodyPr>
          <a:lstStyle>
            <a:lvl1pPr algn="r" defTabSz="922326">
              <a:defRPr sz="1200">
                <a:latin typeface="Time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274" y="4416197"/>
            <a:ext cx="5607856" cy="4182169"/>
          </a:xfrm>
          <a:prstGeom prst="rect">
            <a:avLst/>
          </a:prstGeom>
          <a:noFill/>
          <a:ln w="9525">
            <a:noFill/>
            <a:miter lim="800000"/>
            <a:headEnd/>
            <a:tailEnd/>
          </a:ln>
          <a:effectLst/>
        </p:spPr>
        <p:txBody>
          <a:bodyPr vert="horz" wrap="square" lIns="92244" tIns="46122" rIns="92244" bIns="461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30374"/>
            <a:ext cx="3038072" cy="464013"/>
          </a:xfrm>
          <a:prstGeom prst="rect">
            <a:avLst/>
          </a:prstGeom>
          <a:noFill/>
          <a:ln w="9525">
            <a:noFill/>
            <a:miter lim="800000"/>
            <a:headEnd/>
            <a:tailEnd/>
          </a:ln>
          <a:effectLst/>
        </p:spPr>
        <p:txBody>
          <a:bodyPr vert="horz" wrap="square" lIns="92244" tIns="46122" rIns="92244" bIns="46122" numCol="1" anchor="b" anchorCtr="0" compatLnSpc="1">
            <a:prstTxWarp prst="textNoShape">
              <a:avLst/>
            </a:prstTxWarp>
          </a:bodyPr>
          <a:lstStyle>
            <a:lvl1pPr algn="l" defTabSz="922326">
              <a:defRPr sz="1200">
                <a:latin typeface="Times"/>
              </a:defRPr>
            </a:lvl1pPr>
          </a:lstStyle>
          <a:p>
            <a:pPr>
              <a:defRPr/>
            </a:pPr>
            <a:endParaRPr lang="en-US"/>
          </a:p>
        </p:txBody>
      </p:sp>
      <p:sp>
        <p:nvSpPr>
          <p:cNvPr id="3079" name="Rectangle 7"/>
          <p:cNvSpPr>
            <a:spLocks noGrp="1" noChangeArrowheads="1"/>
          </p:cNvSpPr>
          <p:nvPr>
            <p:ph type="sldNum" sz="quarter" idx="5"/>
          </p:nvPr>
        </p:nvSpPr>
        <p:spPr bwMode="auto">
          <a:xfrm>
            <a:off x="3971170" y="8830374"/>
            <a:ext cx="3038072" cy="464013"/>
          </a:xfrm>
          <a:prstGeom prst="rect">
            <a:avLst/>
          </a:prstGeom>
          <a:noFill/>
          <a:ln w="9525">
            <a:noFill/>
            <a:miter lim="800000"/>
            <a:headEnd/>
            <a:tailEnd/>
          </a:ln>
          <a:effectLst/>
        </p:spPr>
        <p:txBody>
          <a:bodyPr vert="horz" wrap="square" lIns="92244" tIns="46122" rIns="92244" bIns="46122" numCol="1" anchor="b" anchorCtr="0" compatLnSpc="1">
            <a:prstTxWarp prst="textNoShape">
              <a:avLst/>
            </a:prstTxWarp>
          </a:bodyPr>
          <a:lstStyle>
            <a:lvl1pPr algn="r" defTabSz="922326">
              <a:defRPr sz="1200">
                <a:latin typeface="Times"/>
              </a:defRPr>
            </a:lvl1pPr>
          </a:lstStyle>
          <a:p>
            <a:pPr>
              <a:defRPr/>
            </a:pPr>
            <a:fld id="{EF0EC31C-835C-4E72-A628-54F114E113E1}" type="slidenum">
              <a:rPr lang="en-US"/>
              <a:pPr>
                <a:defRPr/>
              </a:pPr>
              <a:t>‹#›</a:t>
            </a:fld>
            <a:endParaRPr lang="en-US"/>
          </a:p>
        </p:txBody>
      </p:sp>
    </p:spTree>
    <p:extLst>
      <p:ext uri="{BB962C8B-B14F-4D97-AF65-F5344CB8AC3E}">
        <p14:creationId xmlns:p14="http://schemas.microsoft.com/office/powerpoint/2010/main" val="2783344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a:ea typeface="+mn-ea"/>
        <a:cs typeface="+mn-cs"/>
      </a:defRPr>
    </a:lvl1pPr>
    <a:lvl2pPr marL="640080" algn="l" rtl="0" eaLnBrk="0" fontAlgn="base" hangingPunct="0">
      <a:spcBef>
        <a:spcPct val="30000"/>
      </a:spcBef>
      <a:spcAft>
        <a:spcPct val="0"/>
      </a:spcAft>
      <a:defRPr sz="1700" kern="1200">
        <a:solidFill>
          <a:schemeClr val="tx1"/>
        </a:solidFill>
        <a:latin typeface="Times"/>
        <a:ea typeface="+mn-ea"/>
        <a:cs typeface="+mn-cs"/>
      </a:defRPr>
    </a:lvl2pPr>
    <a:lvl3pPr marL="1280160" algn="l" rtl="0" eaLnBrk="0" fontAlgn="base" hangingPunct="0">
      <a:spcBef>
        <a:spcPct val="30000"/>
      </a:spcBef>
      <a:spcAft>
        <a:spcPct val="0"/>
      </a:spcAft>
      <a:defRPr sz="1700" kern="1200">
        <a:solidFill>
          <a:schemeClr val="tx1"/>
        </a:solidFill>
        <a:latin typeface="Times"/>
        <a:ea typeface="+mn-ea"/>
        <a:cs typeface="+mn-cs"/>
      </a:defRPr>
    </a:lvl3pPr>
    <a:lvl4pPr marL="1920240" algn="l" rtl="0" eaLnBrk="0" fontAlgn="base" hangingPunct="0">
      <a:spcBef>
        <a:spcPct val="30000"/>
      </a:spcBef>
      <a:spcAft>
        <a:spcPct val="0"/>
      </a:spcAft>
      <a:defRPr sz="1700" kern="1200">
        <a:solidFill>
          <a:schemeClr val="tx1"/>
        </a:solidFill>
        <a:latin typeface="Times"/>
        <a:ea typeface="+mn-ea"/>
        <a:cs typeface="+mn-cs"/>
      </a:defRPr>
    </a:lvl4pPr>
    <a:lvl5pPr marL="2560320" algn="l" rtl="0" eaLnBrk="0" fontAlgn="base" hangingPunct="0">
      <a:spcBef>
        <a:spcPct val="30000"/>
      </a:spcBef>
      <a:spcAft>
        <a:spcPct val="0"/>
      </a:spcAft>
      <a:defRPr sz="1700" kern="1200">
        <a:solidFill>
          <a:schemeClr val="tx1"/>
        </a:solidFill>
        <a:latin typeface="Times"/>
        <a:ea typeface="+mn-ea"/>
        <a:cs typeface="+mn-cs"/>
      </a:defRPr>
    </a:lvl5pPr>
    <a:lvl6pPr marL="3200400" algn="l" defTabSz="1280160" rtl="0" eaLnBrk="1" latinLnBrk="0" hangingPunct="1">
      <a:defRPr sz="1700" kern="1200">
        <a:solidFill>
          <a:schemeClr val="tx1"/>
        </a:solidFill>
        <a:latin typeface="+mn-lt"/>
        <a:ea typeface="+mn-ea"/>
        <a:cs typeface="+mn-cs"/>
      </a:defRPr>
    </a:lvl6pPr>
    <a:lvl7pPr marL="3840480" algn="l" defTabSz="1280160" rtl="0" eaLnBrk="1" latinLnBrk="0" hangingPunct="1">
      <a:defRPr sz="1700" kern="1200">
        <a:solidFill>
          <a:schemeClr val="tx1"/>
        </a:solidFill>
        <a:latin typeface="+mn-lt"/>
        <a:ea typeface="+mn-ea"/>
        <a:cs typeface="+mn-cs"/>
      </a:defRPr>
    </a:lvl7pPr>
    <a:lvl8pPr marL="4480560" algn="l" defTabSz="1280160" rtl="0" eaLnBrk="1" latinLnBrk="0" hangingPunct="1">
      <a:defRPr sz="1700" kern="1200">
        <a:solidFill>
          <a:schemeClr val="tx1"/>
        </a:solidFill>
        <a:latin typeface="+mn-lt"/>
        <a:ea typeface="+mn-ea"/>
        <a:cs typeface="+mn-cs"/>
      </a:defRPr>
    </a:lvl8pPr>
    <a:lvl9pPr marL="5120640" algn="l" defTabSz="12801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pPr defTabSz="921347"/>
            <a:fld id="{D59D66AB-1E30-4AD7-A1A0-DA4C330F3BE3}" type="slidenum">
              <a:rPr lang="en-US" smtClean="0">
                <a:latin typeface="Times" pitchFamily="28" charset="0"/>
              </a:rPr>
              <a:pPr defTabSz="921347"/>
              <a:t>1</a:t>
            </a:fld>
            <a:endParaRPr lang="en-US" dirty="0" smtClean="0">
              <a:latin typeface="Times" pitchFamily="28" charset="0"/>
            </a:endParaRPr>
          </a:p>
        </p:txBody>
      </p:sp>
      <p:sp>
        <p:nvSpPr>
          <p:cNvPr id="4099" name="Rectangle 2"/>
          <p:cNvSpPr>
            <a:spLocks noGrp="1" noRot="1" noChangeAspect="1" noChangeArrowheads="1" noTextEdit="1"/>
          </p:cNvSpPr>
          <p:nvPr>
            <p:ph type="sldImg"/>
          </p:nvPr>
        </p:nvSpPr>
        <p:spPr>
          <a:xfrm>
            <a:off x="1181100" y="696913"/>
            <a:ext cx="4648200" cy="3486150"/>
          </a:xfrm>
          <a:ln/>
        </p:spPr>
      </p:sp>
      <p:sp>
        <p:nvSpPr>
          <p:cNvPr id="4100" name="Rectangle 3"/>
          <p:cNvSpPr>
            <a:spLocks noGrp="1" noChangeArrowheads="1"/>
          </p:cNvSpPr>
          <p:nvPr>
            <p:ph type="body" idx="1"/>
          </p:nvPr>
        </p:nvSpPr>
        <p:spPr>
          <a:noFill/>
          <a:ln/>
        </p:spPr>
        <p:txBody>
          <a:bodyPr/>
          <a:lstStyle/>
          <a:p>
            <a:pPr eaLnBrk="1" hangingPunct="1"/>
            <a:endParaRPr lang="en-US" dirty="0" smtClean="0">
              <a:latin typeface="Times" pitchFamily="2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22" y="10226281"/>
            <a:ext cx="37308367" cy="7055645"/>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2834" y="18653523"/>
            <a:ext cx="30725533" cy="8412957"/>
          </a:xfrm>
        </p:spPr>
        <p:txBody>
          <a:bodyPr/>
          <a:lstStyle>
            <a:lvl1pPr marL="0" indent="0" algn="ctr">
              <a:buNone/>
              <a:defRPr/>
            </a:lvl1pPr>
            <a:lvl2pPr marL="640080" indent="0" algn="ctr">
              <a:buNone/>
              <a:defRPr/>
            </a:lvl2pPr>
            <a:lvl3pPr marL="1280160" indent="0" algn="ctr">
              <a:buNone/>
              <a:defRPr/>
            </a:lvl3pPr>
            <a:lvl4pPr marL="1920240" indent="0" algn="ctr">
              <a:buNone/>
              <a:defRPr/>
            </a:lvl4pPr>
            <a:lvl5pPr marL="2560320" indent="0" algn="ctr">
              <a:buNone/>
              <a:defRPr/>
            </a:lvl5pPr>
            <a:lvl6pPr marL="3200400" indent="0" algn="ctr">
              <a:buNone/>
              <a:defRPr/>
            </a:lvl6pPr>
            <a:lvl7pPr marL="3840480" indent="0" algn="ctr">
              <a:buNone/>
              <a:defRPr/>
            </a:lvl7pPr>
            <a:lvl8pPr marL="4480560" indent="0" algn="ctr">
              <a:buNone/>
              <a:defRPr/>
            </a:lvl8pPr>
            <a:lvl9pPr marL="512064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1053AF-5168-46C9-BBE7-ACC1AED560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CB267F-9D0F-4DB9-B34C-2E60A8D0E5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6" y="2926559"/>
            <a:ext cx="9326033" cy="263342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1418" y="2926559"/>
            <a:ext cx="27779133" cy="263342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1932B7-98A3-4734-91FA-0153BAE52C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CD3B0D-5492-4513-9410-0830CFB0C4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2647"/>
            <a:ext cx="37308367" cy="6538913"/>
          </a:xfrm>
        </p:spPr>
        <p:txBody>
          <a:bodyPr anchor="t"/>
          <a:lstStyle>
            <a:lvl1pPr algn="l">
              <a:defRPr sz="56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4" y="13951745"/>
            <a:ext cx="37308367" cy="7200900"/>
          </a:xfrm>
        </p:spPr>
        <p:txBody>
          <a:bodyPr anchor="b"/>
          <a:lstStyle>
            <a:lvl1pPr marL="0" indent="0">
              <a:buNone/>
              <a:defRPr sz="2800"/>
            </a:lvl1pPr>
            <a:lvl2pPr marL="640080" indent="0">
              <a:buNone/>
              <a:defRPr sz="2500"/>
            </a:lvl2pPr>
            <a:lvl3pPr marL="1280160" indent="0">
              <a:buNone/>
              <a:defRPr sz="2200"/>
            </a:lvl3pPr>
            <a:lvl4pPr marL="1920240" indent="0">
              <a:buNone/>
              <a:defRPr sz="2000"/>
            </a:lvl4pPr>
            <a:lvl5pPr marL="2560320" indent="0">
              <a:buNone/>
              <a:defRPr sz="2000"/>
            </a:lvl5pPr>
            <a:lvl6pPr marL="3200400" indent="0">
              <a:buNone/>
              <a:defRPr sz="2000"/>
            </a:lvl6pPr>
            <a:lvl7pPr marL="3840480" indent="0">
              <a:buNone/>
              <a:defRPr sz="2000"/>
            </a:lvl7pPr>
            <a:lvl8pPr marL="4480560" indent="0">
              <a:buNone/>
              <a:defRPr sz="2000"/>
            </a:lvl8pPr>
            <a:lvl9pPr marL="5120640"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6DDCE3-464D-421F-A470-3769BBDF33A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1422" y="9509525"/>
            <a:ext cx="18552583" cy="19751279"/>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47200" y="9509525"/>
            <a:ext cx="18552584" cy="19751279"/>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9233ED-4946-4234-AEB9-A3D26641A5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989" y="1318023"/>
            <a:ext cx="39501233"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989" y="7368779"/>
            <a:ext cx="19392900" cy="3070622"/>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2194989" y="10439400"/>
            <a:ext cx="19392900" cy="18966657"/>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67" y="7368779"/>
            <a:ext cx="19399251" cy="3070622"/>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22296967" y="10439400"/>
            <a:ext cx="19399251" cy="18966657"/>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AA61F4-DAF3-4B5D-973F-15019003C2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3DF4EF-7EAF-4FF2-94D4-9B71C97EFEE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C7225B-7729-4CD1-B464-BCD6883CD0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9" y="1310881"/>
            <a:ext cx="14439900" cy="5578079"/>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17159817" y="1310881"/>
            <a:ext cx="24536400" cy="28095179"/>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989" y="6888957"/>
            <a:ext cx="14439900" cy="22517100"/>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7B6F9E-FDEC-4135-9DFD-41093F6C5C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8" y="23043359"/>
            <a:ext cx="26335567" cy="2719388"/>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8602138" y="2940847"/>
            <a:ext cx="26335567" cy="19751279"/>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en-US" noProof="0" smtClean="0"/>
          </a:p>
        </p:txBody>
      </p:sp>
      <p:sp>
        <p:nvSpPr>
          <p:cNvPr id="4" name="Text Placeholder 3"/>
          <p:cNvSpPr>
            <a:spLocks noGrp="1"/>
          </p:cNvSpPr>
          <p:nvPr>
            <p:ph type="body" sz="half" idx="2"/>
          </p:nvPr>
        </p:nvSpPr>
        <p:spPr>
          <a:xfrm>
            <a:off x="8602138" y="25762747"/>
            <a:ext cx="26335567" cy="3863579"/>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367C37-3EED-4439-B275-514AC1FDCF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91422" y="2926557"/>
            <a:ext cx="37308367" cy="5486400"/>
          </a:xfrm>
          <a:prstGeom prst="rect">
            <a:avLst/>
          </a:prstGeom>
          <a:noFill/>
          <a:ln w="9525">
            <a:noFill/>
            <a:miter lim="800000"/>
            <a:headEnd/>
            <a:tailEnd/>
          </a:ln>
        </p:spPr>
        <p:txBody>
          <a:bodyPr vert="horz" wrap="square" lIns="658361" tIns="329181" rIns="658361" bIns="329181"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291422" y="9509525"/>
            <a:ext cx="37308367" cy="19751279"/>
          </a:xfrm>
          <a:prstGeom prst="rect">
            <a:avLst/>
          </a:prstGeom>
          <a:noFill/>
          <a:ln w="9525">
            <a:noFill/>
            <a:miter lim="800000"/>
            <a:headEnd/>
            <a:tailEnd/>
          </a:ln>
        </p:spPr>
        <p:txBody>
          <a:bodyPr vert="horz" wrap="square" lIns="658361" tIns="329181" rIns="658361" bIns="32918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1417" y="29991847"/>
            <a:ext cx="9144000" cy="2195513"/>
          </a:xfrm>
          <a:prstGeom prst="rect">
            <a:avLst/>
          </a:prstGeom>
          <a:noFill/>
          <a:ln w="9525">
            <a:noFill/>
            <a:miter lim="800000"/>
            <a:headEnd/>
            <a:tailEnd/>
          </a:ln>
          <a:effectLst/>
        </p:spPr>
        <p:txBody>
          <a:bodyPr vert="horz" wrap="square" lIns="658361" tIns="329181" rIns="658361" bIns="329181" numCol="1" anchor="t" anchorCtr="0" compatLnSpc="1">
            <a:prstTxWarp prst="textNoShape">
              <a:avLst/>
            </a:prstTxWarp>
          </a:bodyPr>
          <a:lstStyle>
            <a:lvl1pPr algn="l">
              <a:defRPr sz="10100"/>
            </a:lvl1pPr>
          </a:lstStyle>
          <a:p>
            <a:pPr>
              <a:defRPr/>
            </a:pPr>
            <a:endParaRPr lang="en-US"/>
          </a:p>
        </p:txBody>
      </p:sp>
      <p:sp>
        <p:nvSpPr>
          <p:cNvPr id="1029" name="Rectangle 5"/>
          <p:cNvSpPr>
            <a:spLocks noGrp="1" noChangeArrowheads="1"/>
          </p:cNvSpPr>
          <p:nvPr>
            <p:ph type="ftr" sz="quarter" idx="3"/>
          </p:nvPr>
        </p:nvSpPr>
        <p:spPr bwMode="auto">
          <a:xfrm>
            <a:off x="14996589" y="29991847"/>
            <a:ext cx="13898033" cy="2195513"/>
          </a:xfrm>
          <a:prstGeom prst="rect">
            <a:avLst/>
          </a:prstGeom>
          <a:noFill/>
          <a:ln w="9525">
            <a:noFill/>
            <a:miter lim="800000"/>
            <a:headEnd/>
            <a:tailEnd/>
          </a:ln>
          <a:effectLst/>
        </p:spPr>
        <p:txBody>
          <a:bodyPr vert="horz" wrap="square" lIns="658361" tIns="329181" rIns="658361" bIns="329181" numCol="1" anchor="t" anchorCtr="0" compatLnSpc="1">
            <a:prstTxWarp prst="textNoShape">
              <a:avLst/>
            </a:prstTxWarp>
          </a:bodyPr>
          <a:lstStyle>
            <a:lvl1pPr>
              <a:defRPr sz="10100"/>
            </a:lvl1pPr>
          </a:lstStyle>
          <a:p>
            <a:pPr>
              <a:defRPr/>
            </a:pPr>
            <a:endParaRPr lang="en-US"/>
          </a:p>
        </p:txBody>
      </p:sp>
      <p:sp>
        <p:nvSpPr>
          <p:cNvPr id="1030" name="Rectangle 6"/>
          <p:cNvSpPr>
            <a:spLocks noGrp="1" noChangeArrowheads="1"/>
          </p:cNvSpPr>
          <p:nvPr>
            <p:ph type="sldNum" sz="quarter" idx="4"/>
          </p:nvPr>
        </p:nvSpPr>
        <p:spPr bwMode="auto">
          <a:xfrm>
            <a:off x="31455784" y="29991847"/>
            <a:ext cx="9144000" cy="2195513"/>
          </a:xfrm>
          <a:prstGeom prst="rect">
            <a:avLst/>
          </a:prstGeom>
          <a:noFill/>
          <a:ln w="9525">
            <a:noFill/>
            <a:miter lim="800000"/>
            <a:headEnd/>
            <a:tailEnd/>
          </a:ln>
          <a:effectLst/>
        </p:spPr>
        <p:txBody>
          <a:bodyPr vert="horz" wrap="square" lIns="658361" tIns="329181" rIns="658361" bIns="329181" numCol="1" anchor="t" anchorCtr="0" compatLnSpc="1">
            <a:prstTxWarp prst="textNoShape">
              <a:avLst/>
            </a:prstTxWarp>
          </a:bodyPr>
          <a:lstStyle>
            <a:lvl1pPr algn="r">
              <a:defRPr sz="10100"/>
            </a:lvl1pPr>
          </a:lstStyle>
          <a:p>
            <a:pPr>
              <a:defRPr/>
            </a:pPr>
            <a:fld id="{3C964E9B-1314-4262-8E3C-8A8214F12B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583045" rtl="0" eaLnBrk="0" fontAlgn="base" hangingPunct="0">
        <a:spcBef>
          <a:spcPct val="0"/>
        </a:spcBef>
        <a:spcAft>
          <a:spcPct val="0"/>
        </a:spcAft>
        <a:defRPr sz="31600">
          <a:solidFill>
            <a:schemeClr val="tx2"/>
          </a:solidFill>
          <a:latin typeface="+mj-lt"/>
          <a:ea typeface="+mj-ea"/>
          <a:cs typeface="+mj-cs"/>
        </a:defRPr>
      </a:lvl1pPr>
      <a:lvl2pPr algn="ctr" defTabSz="6583045" rtl="0" eaLnBrk="0" fontAlgn="base" hangingPunct="0">
        <a:spcBef>
          <a:spcPct val="0"/>
        </a:spcBef>
        <a:spcAft>
          <a:spcPct val="0"/>
        </a:spcAft>
        <a:defRPr sz="31600">
          <a:solidFill>
            <a:schemeClr val="tx2"/>
          </a:solidFill>
          <a:latin typeface="Times"/>
        </a:defRPr>
      </a:lvl2pPr>
      <a:lvl3pPr algn="ctr" defTabSz="6583045" rtl="0" eaLnBrk="0" fontAlgn="base" hangingPunct="0">
        <a:spcBef>
          <a:spcPct val="0"/>
        </a:spcBef>
        <a:spcAft>
          <a:spcPct val="0"/>
        </a:spcAft>
        <a:defRPr sz="31600">
          <a:solidFill>
            <a:schemeClr val="tx2"/>
          </a:solidFill>
          <a:latin typeface="Times"/>
        </a:defRPr>
      </a:lvl3pPr>
      <a:lvl4pPr algn="ctr" defTabSz="6583045" rtl="0" eaLnBrk="0" fontAlgn="base" hangingPunct="0">
        <a:spcBef>
          <a:spcPct val="0"/>
        </a:spcBef>
        <a:spcAft>
          <a:spcPct val="0"/>
        </a:spcAft>
        <a:defRPr sz="31600">
          <a:solidFill>
            <a:schemeClr val="tx2"/>
          </a:solidFill>
          <a:latin typeface="Times"/>
        </a:defRPr>
      </a:lvl4pPr>
      <a:lvl5pPr algn="ctr" defTabSz="6583045" rtl="0" eaLnBrk="0" fontAlgn="base" hangingPunct="0">
        <a:spcBef>
          <a:spcPct val="0"/>
        </a:spcBef>
        <a:spcAft>
          <a:spcPct val="0"/>
        </a:spcAft>
        <a:defRPr sz="31600">
          <a:solidFill>
            <a:schemeClr val="tx2"/>
          </a:solidFill>
          <a:latin typeface="Times"/>
        </a:defRPr>
      </a:lvl5pPr>
      <a:lvl6pPr marL="640080" algn="ctr" defTabSz="6583045" rtl="0" fontAlgn="base">
        <a:spcBef>
          <a:spcPct val="0"/>
        </a:spcBef>
        <a:spcAft>
          <a:spcPct val="0"/>
        </a:spcAft>
        <a:defRPr sz="31600">
          <a:solidFill>
            <a:schemeClr val="tx2"/>
          </a:solidFill>
          <a:latin typeface="Times"/>
        </a:defRPr>
      </a:lvl6pPr>
      <a:lvl7pPr marL="1280160" algn="ctr" defTabSz="6583045" rtl="0" fontAlgn="base">
        <a:spcBef>
          <a:spcPct val="0"/>
        </a:spcBef>
        <a:spcAft>
          <a:spcPct val="0"/>
        </a:spcAft>
        <a:defRPr sz="31600">
          <a:solidFill>
            <a:schemeClr val="tx2"/>
          </a:solidFill>
          <a:latin typeface="Times"/>
        </a:defRPr>
      </a:lvl7pPr>
      <a:lvl8pPr marL="1920240" algn="ctr" defTabSz="6583045" rtl="0" fontAlgn="base">
        <a:spcBef>
          <a:spcPct val="0"/>
        </a:spcBef>
        <a:spcAft>
          <a:spcPct val="0"/>
        </a:spcAft>
        <a:defRPr sz="31600">
          <a:solidFill>
            <a:schemeClr val="tx2"/>
          </a:solidFill>
          <a:latin typeface="Times"/>
        </a:defRPr>
      </a:lvl8pPr>
      <a:lvl9pPr marL="2560320" algn="ctr" defTabSz="6583045" rtl="0" fontAlgn="base">
        <a:spcBef>
          <a:spcPct val="0"/>
        </a:spcBef>
        <a:spcAft>
          <a:spcPct val="0"/>
        </a:spcAft>
        <a:defRPr sz="31600">
          <a:solidFill>
            <a:schemeClr val="tx2"/>
          </a:solidFill>
          <a:latin typeface="Times"/>
        </a:defRPr>
      </a:lvl9pPr>
    </p:titleStyle>
    <p:bodyStyle>
      <a:lvl1pPr marL="2469198" indent="-2469198" algn="l" defTabSz="6583045" rtl="0" eaLnBrk="0" fontAlgn="base" hangingPunct="0">
        <a:spcBef>
          <a:spcPct val="20000"/>
        </a:spcBef>
        <a:spcAft>
          <a:spcPct val="0"/>
        </a:spcAft>
        <a:buChar char="•"/>
        <a:defRPr sz="23100">
          <a:solidFill>
            <a:schemeClr val="tx1"/>
          </a:solidFill>
          <a:latin typeface="+mn-lt"/>
          <a:ea typeface="+mn-ea"/>
          <a:cs typeface="+mn-cs"/>
        </a:defRPr>
      </a:lvl1pPr>
      <a:lvl2pPr marL="5349558" indent="-2058035" algn="l" defTabSz="6583045" rtl="0" eaLnBrk="0" fontAlgn="base" hangingPunct="0">
        <a:spcBef>
          <a:spcPct val="20000"/>
        </a:spcBef>
        <a:spcAft>
          <a:spcPct val="0"/>
        </a:spcAft>
        <a:buChar char="–"/>
        <a:defRPr sz="20200">
          <a:solidFill>
            <a:schemeClr val="tx1"/>
          </a:solidFill>
          <a:latin typeface="+mn-lt"/>
        </a:defRPr>
      </a:lvl2pPr>
      <a:lvl3pPr marL="8229918" indent="-1646873" algn="l" defTabSz="6583045" rtl="0" eaLnBrk="0" fontAlgn="base" hangingPunct="0">
        <a:spcBef>
          <a:spcPct val="20000"/>
        </a:spcBef>
        <a:spcAft>
          <a:spcPct val="0"/>
        </a:spcAft>
        <a:buChar char="•"/>
        <a:defRPr sz="17200">
          <a:solidFill>
            <a:schemeClr val="tx1"/>
          </a:solidFill>
          <a:latin typeface="+mn-lt"/>
        </a:defRPr>
      </a:lvl3pPr>
      <a:lvl4pPr marL="11521440" indent="-1646873" algn="l" defTabSz="6583045" rtl="0" eaLnBrk="0" fontAlgn="base" hangingPunct="0">
        <a:spcBef>
          <a:spcPct val="20000"/>
        </a:spcBef>
        <a:spcAft>
          <a:spcPct val="0"/>
        </a:spcAft>
        <a:buChar char="–"/>
        <a:defRPr sz="14400">
          <a:solidFill>
            <a:schemeClr val="tx1"/>
          </a:solidFill>
          <a:latin typeface="+mn-lt"/>
        </a:defRPr>
      </a:lvl4pPr>
      <a:lvl5pPr marL="14812963" indent="-1644650" algn="l" defTabSz="6583045" rtl="0" eaLnBrk="0" fontAlgn="base" hangingPunct="0">
        <a:spcBef>
          <a:spcPct val="20000"/>
        </a:spcBef>
        <a:spcAft>
          <a:spcPct val="0"/>
        </a:spcAft>
        <a:buChar char="»"/>
        <a:defRPr sz="14400">
          <a:solidFill>
            <a:schemeClr val="tx1"/>
          </a:solidFill>
          <a:latin typeface="+mn-lt"/>
        </a:defRPr>
      </a:lvl5pPr>
      <a:lvl6pPr marL="15453043" indent="-1644650" algn="l" defTabSz="6583045" rtl="0" fontAlgn="base">
        <a:spcBef>
          <a:spcPct val="20000"/>
        </a:spcBef>
        <a:spcAft>
          <a:spcPct val="0"/>
        </a:spcAft>
        <a:buChar char="»"/>
        <a:defRPr sz="14400">
          <a:solidFill>
            <a:schemeClr val="tx1"/>
          </a:solidFill>
          <a:latin typeface="+mn-lt"/>
        </a:defRPr>
      </a:lvl6pPr>
      <a:lvl7pPr marL="16093123" indent="-1644650" algn="l" defTabSz="6583045" rtl="0" fontAlgn="base">
        <a:spcBef>
          <a:spcPct val="20000"/>
        </a:spcBef>
        <a:spcAft>
          <a:spcPct val="0"/>
        </a:spcAft>
        <a:buChar char="»"/>
        <a:defRPr sz="14400">
          <a:solidFill>
            <a:schemeClr val="tx1"/>
          </a:solidFill>
          <a:latin typeface="+mn-lt"/>
        </a:defRPr>
      </a:lvl7pPr>
      <a:lvl8pPr marL="16733203" indent="-1644650" algn="l" defTabSz="6583045" rtl="0" fontAlgn="base">
        <a:spcBef>
          <a:spcPct val="20000"/>
        </a:spcBef>
        <a:spcAft>
          <a:spcPct val="0"/>
        </a:spcAft>
        <a:buChar char="»"/>
        <a:defRPr sz="14400">
          <a:solidFill>
            <a:schemeClr val="tx1"/>
          </a:solidFill>
          <a:latin typeface="+mn-lt"/>
        </a:defRPr>
      </a:lvl8pPr>
      <a:lvl9pPr marL="17373283" indent="-1644650" algn="l" defTabSz="6583045" rtl="0" fontAlgn="base">
        <a:spcBef>
          <a:spcPct val="20000"/>
        </a:spcBef>
        <a:spcAft>
          <a:spcPct val="0"/>
        </a:spcAft>
        <a:buChar char="»"/>
        <a:defRPr sz="14400">
          <a:solidFill>
            <a:schemeClr val="tx1"/>
          </a:solidFill>
          <a:latin typeface="+mn-lt"/>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tiff"/><Relationship Id="rId12" Type="http://schemas.openxmlformats.org/officeDocument/2006/relationships/image" Target="../media/image10.tiff"/><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gif"/><Relationship Id="rId1" Type="http://schemas.openxmlformats.org/officeDocument/2006/relationships/slideLayout" Target="../slideLayouts/slideLayout7.xml"/><Relationship Id="rId6" Type="http://schemas.openxmlformats.org/officeDocument/2006/relationships/image" Target="../media/image4.tiff"/><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G"/><Relationship Id="rId4" Type="http://schemas.openxmlformats.org/officeDocument/2006/relationships/image" Target="../media/image2.jpeg"/><Relationship Id="rId9" Type="http://schemas.openxmlformats.org/officeDocument/2006/relationships/image" Target="../media/image7.tiff"/><Relationship Id="rId1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6" name="Rectangle 182"/>
          <p:cNvSpPr>
            <a:spLocks noChangeArrowheads="1"/>
          </p:cNvSpPr>
          <p:nvPr/>
        </p:nvSpPr>
        <p:spPr bwMode="auto">
          <a:xfrm>
            <a:off x="14931377" y="6526348"/>
            <a:ext cx="14112240" cy="13987132"/>
          </a:xfrm>
          <a:prstGeom prst="rect">
            <a:avLst/>
          </a:prstGeom>
          <a:solidFill>
            <a:schemeClr val="bg1"/>
          </a:solidFill>
          <a:ln w="25400">
            <a:solidFill>
              <a:schemeClr val="bg2"/>
            </a:solidFill>
            <a:miter lim="800000"/>
            <a:headEnd/>
            <a:tailEnd/>
          </a:ln>
          <a:effectLst>
            <a:outerShdw dist="107763" dir="2700000" algn="ctr" rotWithShape="0">
              <a:schemeClr val="bg2"/>
            </a:outerShdw>
          </a:effectLst>
        </p:spPr>
        <p:txBody>
          <a:bodyPr wrap="none" lIns="128016" tIns="64008" rIns="128016" bIns="64008" anchor="ctr"/>
          <a:lstStyle/>
          <a:p>
            <a:pPr marL="480060" indent="-480060">
              <a:lnSpc>
                <a:spcPct val="80000"/>
              </a:lnSpc>
              <a:spcBef>
                <a:spcPct val="20000"/>
              </a:spcBef>
              <a:buFontTx/>
              <a:buChar char="•"/>
              <a:defRPr/>
            </a:pPr>
            <a:endParaRPr lang="en-US" sz="2800" dirty="0">
              <a:latin typeface="Comic Sans MS" pitchFamily="66" charset="0"/>
            </a:endParaRPr>
          </a:p>
        </p:txBody>
      </p:sp>
      <p:sp>
        <p:nvSpPr>
          <p:cNvPr id="75" name="Rectangle 6"/>
          <p:cNvSpPr>
            <a:spLocks noChangeArrowheads="1"/>
          </p:cNvSpPr>
          <p:nvPr/>
        </p:nvSpPr>
        <p:spPr bwMode="auto">
          <a:xfrm>
            <a:off x="1220410" y="13423849"/>
            <a:ext cx="13406967" cy="7823680"/>
          </a:xfrm>
          <a:prstGeom prst="rect">
            <a:avLst/>
          </a:prstGeom>
          <a:noFill/>
          <a:ln w="9525">
            <a:noFill/>
            <a:miter lim="800000"/>
            <a:headEnd/>
            <a:tailEnd/>
          </a:ln>
        </p:spPr>
        <p:txBody>
          <a:bodyPr wrap="square" lIns="128016" tIns="64008" rIns="128016" bIns="64008">
            <a:spAutoFit/>
          </a:bodyPr>
          <a:lstStyle/>
          <a:p>
            <a:pPr lvl="0" algn="l"/>
            <a:endParaRPr lang="en-US" sz="5000" i="1" u="sng" dirty="0"/>
          </a:p>
          <a:p>
            <a:pPr lvl="0" algn="l">
              <a:buFont typeface="Arial"/>
              <a:buChar char="•"/>
            </a:pPr>
            <a:endParaRPr lang="en-US" sz="5000" dirty="0"/>
          </a:p>
          <a:p>
            <a:pPr lvl="0" algn="l">
              <a:buFont typeface="Arial"/>
              <a:buChar char="•"/>
            </a:pPr>
            <a:endParaRPr lang="en-US" sz="5000" dirty="0"/>
          </a:p>
          <a:p>
            <a:pPr lvl="0" algn="l">
              <a:buFont typeface="Arial"/>
              <a:buChar char="•"/>
            </a:pPr>
            <a:endParaRPr lang="en-US" sz="5000" dirty="0"/>
          </a:p>
          <a:p>
            <a:pPr lvl="0" algn="l">
              <a:buFont typeface="Arial"/>
              <a:buChar char="•"/>
            </a:pPr>
            <a:endParaRPr lang="en-US" sz="5000" dirty="0"/>
          </a:p>
          <a:p>
            <a:pPr lvl="0" algn="l"/>
            <a:endParaRPr lang="en-US" sz="5000" dirty="0"/>
          </a:p>
          <a:p>
            <a:pPr algn="l"/>
            <a:r>
              <a:rPr lang="en-US" sz="5000" dirty="0"/>
              <a:t> </a:t>
            </a:r>
          </a:p>
          <a:p>
            <a:pPr algn="l"/>
            <a:r>
              <a:rPr lang="en-US" sz="5000" dirty="0"/>
              <a:t> </a:t>
            </a:r>
          </a:p>
          <a:p>
            <a:pPr algn="l"/>
            <a:r>
              <a:rPr lang="en-US" sz="5000" dirty="0"/>
              <a:t> </a:t>
            </a:r>
          </a:p>
          <a:p>
            <a:pPr marL="671195" indent="-671195" algn="l">
              <a:buFont typeface="Arial" pitchFamily="34" charset="0"/>
              <a:buChar char="•"/>
            </a:pPr>
            <a:endParaRPr lang="en-US" sz="5000" dirty="0">
              <a:solidFill>
                <a:srgbClr val="000000"/>
              </a:solidFill>
              <a:latin typeface="Arial" charset="0"/>
            </a:endParaRPr>
          </a:p>
        </p:txBody>
      </p:sp>
      <p:sp>
        <p:nvSpPr>
          <p:cNvPr id="103" name="Rectangle 182"/>
          <p:cNvSpPr>
            <a:spLocks noChangeArrowheads="1"/>
          </p:cNvSpPr>
          <p:nvPr/>
        </p:nvSpPr>
        <p:spPr bwMode="auto">
          <a:xfrm>
            <a:off x="1141275" y="6672766"/>
            <a:ext cx="13013137" cy="7837318"/>
          </a:xfrm>
          <a:prstGeom prst="rect">
            <a:avLst/>
          </a:prstGeom>
          <a:solidFill>
            <a:schemeClr val="bg1"/>
          </a:solidFill>
          <a:ln w="25400">
            <a:solidFill>
              <a:schemeClr val="bg2"/>
            </a:solidFill>
            <a:miter lim="800000"/>
            <a:headEnd/>
            <a:tailEnd/>
          </a:ln>
          <a:effectLst>
            <a:outerShdw dist="107763" dir="2700000" algn="ctr" rotWithShape="0">
              <a:schemeClr val="bg2"/>
            </a:outerShdw>
          </a:effectLst>
        </p:spPr>
        <p:txBody>
          <a:bodyPr wrap="none" lIns="128016" tIns="64008" rIns="128016" bIns="64008" anchor="ctr"/>
          <a:lstStyle/>
          <a:p>
            <a:pPr marL="480060" indent="-480060">
              <a:lnSpc>
                <a:spcPct val="80000"/>
              </a:lnSpc>
              <a:spcBef>
                <a:spcPct val="20000"/>
              </a:spcBef>
              <a:buFontTx/>
              <a:buChar char="•"/>
              <a:defRPr/>
            </a:pPr>
            <a:endParaRPr lang="en-US" dirty="0">
              <a:latin typeface="Comic Sans MS" pitchFamily="66" charset="0"/>
            </a:endParaRPr>
          </a:p>
        </p:txBody>
      </p:sp>
      <p:pic>
        <p:nvPicPr>
          <p:cNvPr id="26" name="Picture 164" descr="MSE_poster_header"/>
          <p:cNvPicPr>
            <a:picLocks noChangeAspect="1" noChangeArrowheads="1"/>
          </p:cNvPicPr>
          <p:nvPr/>
        </p:nvPicPr>
        <p:blipFill rotWithShape="1">
          <a:blip r:embed="rId3" cstate="print"/>
          <a:srcRect l="722" t="9939" r="75178" b="9431"/>
          <a:stretch/>
        </p:blipFill>
        <p:spPr bwMode="auto">
          <a:xfrm>
            <a:off x="1121253" y="929776"/>
            <a:ext cx="9949696" cy="4442941"/>
          </a:xfrm>
          <a:prstGeom prst="rect">
            <a:avLst/>
          </a:prstGeom>
          <a:noFill/>
          <a:ln w="9525">
            <a:noFill/>
            <a:miter lim="800000"/>
            <a:headEnd/>
            <a:tailEnd/>
          </a:ln>
        </p:spPr>
      </p:pic>
      <p:sp>
        <p:nvSpPr>
          <p:cNvPr id="33" name="TextBox 32"/>
          <p:cNvSpPr txBox="1"/>
          <p:nvPr/>
        </p:nvSpPr>
        <p:spPr>
          <a:xfrm>
            <a:off x="1130294" y="6591727"/>
            <a:ext cx="13024118" cy="898708"/>
          </a:xfrm>
          <a:prstGeom prst="rect">
            <a:avLst/>
          </a:prstGeom>
          <a:solidFill>
            <a:schemeClr val="tx1">
              <a:lumMod val="75000"/>
              <a:lumOff val="25000"/>
            </a:schemeClr>
          </a:solidFill>
        </p:spPr>
        <p:txBody>
          <a:bodyPr wrap="square" lIns="128016" tIns="64008" rIns="128016" bIns="64008" rtlCol="0">
            <a:spAutoFit/>
          </a:bodyPr>
          <a:lstStyle/>
          <a:p>
            <a:r>
              <a:rPr lang="en-US" sz="5000" b="1" dirty="0">
                <a:solidFill>
                  <a:schemeClr val="bg1"/>
                </a:solidFill>
                <a:latin typeface="Calibri" pitchFamily="34" charset="0"/>
                <a:cs typeface="Calibri" pitchFamily="34" charset="0"/>
              </a:rPr>
              <a:t>Introduction</a:t>
            </a:r>
          </a:p>
        </p:txBody>
      </p:sp>
      <p:sp>
        <p:nvSpPr>
          <p:cNvPr id="1207" name="Rectangle 183"/>
          <p:cNvSpPr>
            <a:spLocks noChangeArrowheads="1"/>
          </p:cNvSpPr>
          <p:nvPr/>
        </p:nvSpPr>
        <p:spPr bwMode="auto">
          <a:xfrm>
            <a:off x="14971594" y="21247529"/>
            <a:ext cx="14209184" cy="9610843"/>
          </a:xfrm>
          <a:prstGeom prst="rect">
            <a:avLst/>
          </a:prstGeom>
          <a:solidFill>
            <a:schemeClr val="bg1"/>
          </a:solidFill>
          <a:ln w="25400">
            <a:solidFill>
              <a:schemeClr val="bg2"/>
            </a:solidFill>
            <a:miter lim="800000"/>
            <a:headEnd/>
            <a:tailEnd/>
          </a:ln>
          <a:effectLst>
            <a:outerShdw dist="107763" dir="2700000" algn="ctr" rotWithShape="0">
              <a:schemeClr val="bg2"/>
            </a:outerShdw>
          </a:effectLst>
        </p:spPr>
        <p:txBody>
          <a:bodyPr wrap="none" lIns="128016" tIns="64008" rIns="128016" bIns="64008" anchor="ctr"/>
          <a:lstStyle/>
          <a:p>
            <a:pPr>
              <a:defRPr/>
            </a:pPr>
            <a:endParaRPr lang="en-US" dirty="0" smtClean="0"/>
          </a:p>
          <a:p>
            <a:pPr algn="l">
              <a:defRPr/>
            </a:pPr>
            <a:endParaRPr lang="en-US" dirty="0" smtClean="0"/>
          </a:p>
          <a:p>
            <a:pPr algn="l">
              <a:defRPr/>
            </a:pPr>
            <a:endParaRPr lang="en-US" dirty="0" smtClean="0"/>
          </a:p>
          <a:p>
            <a:pPr algn="l">
              <a:defRPr/>
            </a:pPr>
            <a:endParaRPr lang="en-US" dirty="0" smtClean="0"/>
          </a:p>
          <a:p>
            <a:pPr algn="l">
              <a:defRPr/>
            </a:pPr>
            <a:endParaRPr lang="en-US" dirty="0" smtClean="0"/>
          </a:p>
          <a:p>
            <a:pPr algn="l">
              <a:defRPr/>
            </a:pPr>
            <a:endParaRPr lang="en-US" dirty="0" smtClean="0"/>
          </a:p>
          <a:p>
            <a:pPr algn="l">
              <a:defRPr/>
            </a:pPr>
            <a:endParaRPr lang="en-US" dirty="0" smtClean="0"/>
          </a:p>
          <a:p>
            <a:pPr algn="l">
              <a:defRPr/>
            </a:pPr>
            <a:endParaRPr lang="en-US" dirty="0" smtClean="0"/>
          </a:p>
          <a:p>
            <a:pPr algn="l">
              <a:defRPr/>
            </a:pPr>
            <a:endParaRPr lang="en-US" dirty="0" smtClean="0"/>
          </a:p>
          <a:p>
            <a:pPr algn="l">
              <a:defRPr/>
            </a:pPr>
            <a:endParaRPr lang="en-US" dirty="0" smtClean="0"/>
          </a:p>
          <a:p>
            <a:pPr algn="l">
              <a:defRPr/>
            </a:pPr>
            <a:endParaRPr lang="en-US" dirty="0" smtClean="0"/>
          </a:p>
          <a:p>
            <a:pPr algn="l">
              <a:defRPr/>
            </a:pPr>
            <a:endParaRPr lang="en-US" dirty="0" smtClean="0"/>
          </a:p>
          <a:p>
            <a:pPr algn="l">
              <a:defRPr/>
            </a:pPr>
            <a:endParaRPr lang="en-US" dirty="0" smtClean="0"/>
          </a:p>
          <a:p>
            <a:pPr algn="l">
              <a:defRPr/>
            </a:pPr>
            <a:endParaRPr lang="en-US" dirty="0" smtClean="0"/>
          </a:p>
          <a:p>
            <a:pPr algn="l">
              <a:defRPr/>
            </a:pPr>
            <a:endParaRPr lang="en-US" dirty="0" smtClean="0"/>
          </a:p>
          <a:p>
            <a:pPr algn="l">
              <a:defRPr/>
            </a:pPr>
            <a:endParaRPr lang="en-US" dirty="0" smtClean="0"/>
          </a:p>
          <a:p>
            <a:pPr algn="l">
              <a:defRPr/>
            </a:pPr>
            <a:endParaRPr lang="en-US" dirty="0" smtClean="0"/>
          </a:p>
          <a:p>
            <a:pPr algn="l">
              <a:defRPr/>
            </a:pPr>
            <a:endParaRPr lang="en-US" sz="4500" dirty="0">
              <a:latin typeface="Arial" pitchFamily="34" charset="0"/>
              <a:cs typeface="Arial" pitchFamily="34" charset="0"/>
            </a:endParaRPr>
          </a:p>
          <a:p>
            <a:pPr algn="l">
              <a:defRPr/>
            </a:pPr>
            <a:endParaRPr lang="en-US" sz="4500" dirty="0">
              <a:latin typeface="Arial" pitchFamily="34" charset="0"/>
              <a:cs typeface="Arial" pitchFamily="34" charset="0"/>
            </a:endParaRPr>
          </a:p>
          <a:p>
            <a:pPr algn="l">
              <a:defRPr/>
            </a:pPr>
            <a:endParaRPr lang="en-US" sz="4500" dirty="0">
              <a:latin typeface="Arial" pitchFamily="34" charset="0"/>
              <a:cs typeface="Arial" pitchFamily="34" charset="0"/>
            </a:endParaRPr>
          </a:p>
          <a:p>
            <a:pPr algn="l">
              <a:defRPr/>
            </a:pPr>
            <a:endParaRPr lang="en-US" sz="4500" dirty="0">
              <a:latin typeface="Arial" pitchFamily="34" charset="0"/>
              <a:cs typeface="Arial" pitchFamily="34" charset="0"/>
            </a:endParaRPr>
          </a:p>
          <a:p>
            <a:pPr algn="l">
              <a:defRPr/>
            </a:pPr>
            <a:endParaRPr lang="en-US" sz="4500" dirty="0">
              <a:latin typeface="Arial" pitchFamily="34" charset="0"/>
              <a:cs typeface="Arial" pitchFamily="34" charset="0"/>
            </a:endParaRPr>
          </a:p>
          <a:p>
            <a:pPr algn="l">
              <a:defRPr/>
            </a:pPr>
            <a:endParaRPr lang="en-US" sz="4500" dirty="0">
              <a:latin typeface="Arial" pitchFamily="34" charset="0"/>
              <a:cs typeface="Arial" pitchFamily="34" charset="0"/>
            </a:endParaRPr>
          </a:p>
          <a:p>
            <a:pPr algn="l">
              <a:defRPr/>
            </a:pPr>
            <a:endParaRPr lang="en-US" sz="4500" dirty="0">
              <a:latin typeface="Arial" pitchFamily="34" charset="0"/>
              <a:cs typeface="Arial" pitchFamily="34" charset="0"/>
            </a:endParaRPr>
          </a:p>
          <a:p>
            <a:pPr algn="l">
              <a:defRPr/>
            </a:pPr>
            <a:endParaRPr lang="en-US" sz="4500" dirty="0">
              <a:latin typeface="Arial" pitchFamily="34" charset="0"/>
              <a:cs typeface="Arial" pitchFamily="34" charset="0"/>
            </a:endParaRPr>
          </a:p>
          <a:p>
            <a:pPr algn="l">
              <a:defRPr/>
            </a:pPr>
            <a:endParaRPr lang="en-US" sz="4500" dirty="0">
              <a:latin typeface="Arial" pitchFamily="34" charset="0"/>
              <a:cs typeface="Arial" pitchFamily="34" charset="0"/>
            </a:endParaRPr>
          </a:p>
          <a:p>
            <a:pPr algn="l">
              <a:defRPr/>
            </a:pPr>
            <a:endParaRPr lang="en-US" sz="4500" dirty="0">
              <a:latin typeface="Arial" pitchFamily="34" charset="0"/>
              <a:cs typeface="Arial" pitchFamily="34" charset="0"/>
            </a:endParaRPr>
          </a:p>
          <a:p>
            <a:pPr algn="l">
              <a:defRPr/>
            </a:pPr>
            <a:endParaRPr lang="en-US" sz="4500" dirty="0">
              <a:latin typeface="Arial" pitchFamily="34" charset="0"/>
              <a:cs typeface="Arial" pitchFamily="34" charset="0"/>
            </a:endParaRPr>
          </a:p>
          <a:p>
            <a:pPr algn="l">
              <a:defRPr/>
            </a:pPr>
            <a:endParaRPr lang="en-US" sz="4500" dirty="0">
              <a:latin typeface="Arial" pitchFamily="34" charset="0"/>
              <a:cs typeface="Arial" pitchFamily="34" charset="0"/>
            </a:endParaRPr>
          </a:p>
        </p:txBody>
      </p:sp>
      <p:sp>
        <p:nvSpPr>
          <p:cNvPr id="1209" name="Rectangle 185"/>
          <p:cNvSpPr>
            <a:spLocks noChangeArrowheads="1"/>
          </p:cNvSpPr>
          <p:nvPr/>
        </p:nvSpPr>
        <p:spPr bwMode="auto">
          <a:xfrm>
            <a:off x="29840411" y="19198854"/>
            <a:ext cx="13042844" cy="7348094"/>
          </a:xfrm>
          <a:prstGeom prst="rect">
            <a:avLst/>
          </a:prstGeom>
          <a:solidFill>
            <a:schemeClr val="bg1"/>
          </a:solidFill>
          <a:ln w="25400">
            <a:solidFill>
              <a:schemeClr val="bg2"/>
            </a:solidFill>
            <a:miter lim="800000"/>
            <a:headEnd/>
            <a:tailEnd/>
          </a:ln>
          <a:effectLst>
            <a:outerShdw dist="107763" dir="2700000" algn="ctr" rotWithShape="0">
              <a:schemeClr val="bg2"/>
            </a:outerShdw>
          </a:effectLst>
        </p:spPr>
        <p:txBody>
          <a:bodyPr wrap="none" lIns="128016" tIns="64008" rIns="128016" bIns="64008" anchor="ctr"/>
          <a:lstStyle/>
          <a:p>
            <a:pPr algn="l">
              <a:defRPr/>
            </a:pPr>
            <a:endParaRPr lang="en-US" dirty="0"/>
          </a:p>
        </p:txBody>
      </p:sp>
      <p:sp>
        <p:nvSpPr>
          <p:cNvPr id="82" name="Rectangle 185"/>
          <p:cNvSpPr>
            <a:spLocks noChangeArrowheads="1"/>
          </p:cNvSpPr>
          <p:nvPr/>
        </p:nvSpPr>
        <p:spPr bwMode="auto">
          <a:xfrm>
            <a:off x="29814133" y="26934182"/>
            <a:ext cx="13082513" cy="4540429"/>
          </a:xfrm>
          <a:prstGeom prst="rect">
            <a:avLst/>
          </a:prstGeom>
          <a:solidFill>
            <a:schemeClr val="bg1"/>
          </a:solidFill>
          <a:ln w="25400">
            <a:solidFill>
              <a:schemeClr val="bg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60" name="TextBox 59"/>
          <p:cNvSpPr txBox="1"/>
          <p:nvPr/>
        </p:nvSpPr>
        <p:spPr>
          <a:xfrm>
            <a:off x="15264822" y="36973425"/>
            <a:ext cx="13106399" cy="1468094"/>
          </a:xfrm>
          <a:prstGeom prst="rect">
            <a:avLst/>
          </a:prstGeom>
          <a:noFill/>
        </p:spPr>
        <p:txBody>
          <a:bodyPr wrap="square" lIns="128016" tIns="64008" rIns="128016" bIns="64008" rtlCol="0">
            <a:spAutoFit/>
          </a:bodyPr>
          <a:lstStyle/>
          <a:p>
            <a:pPr algn="l"/>
            <a:endParaRPr lang="en-US" sz="4200" dirty="0">
              <a:latin typeface="Arial" pitchFamily="34" charset="0"/>
              <a:cs typeface="Arial" pitchFamily="34" charset="0"/>
            </a:endParaRPr>
          </a:p>
          <a:p>
            <a:pPr algn="l"/>
            <a:endParaRPr lang="en-US" sz="4500" dirty="0">
              <a:latin typeface="Arial" pitchFamily="34" charset="0"/>
              <a:cs typeface="Arial" pitchFamily="34" charset="0"/>
            </a:endParaRPr>
          </a:p>
        </p:txBody>
      </p:sp>
      <p:sp>
        <p:nvSpPr>
          <p:cNvPr id="40" name="TextBox 39"/>
          <p:cNvSpPr txBox="1"/>
          <p:nvPr/>
        </p:nvSpPr>
        <p:spPr>
          <a:xfrm>
            <a:off x="11011989" y="934579"/>
            <a:ext cx="31838625" cy="4438138"/>
          </a:xfrm>
          <a:prstGeom prst="rect">
            <a:avLst/>
          </a:prstGeom>
          <a:solidFill>
            <a:schemeClr val="tx1">
              <a:lumMod val="75000"/>
              <a:lumOff val="25000"/>
            </a:schemeClr>
          </a:solidFill>
        </p:spPr>
        <p:txBody>
          <a:bodyPr wrap="square" lIns="128016" tIns="64008" rIns="128016" bIns="64008" rtlCol="0">
            <a:spAutoFit/>
          </a:bodyPr>
          <a:lstStyle/>
          <a:p>
            <a:pPr algn="l"/>
            <a:endParaRPr lang="en-US" sz="2000" b="1" dirty="0" smtClean="0">
              <a:solidFill>
                <a:schemeClr val="bg1"/>
              </a:solidFill>
              <a:latin typeface="Calibri" pitchFamily="34" charset="0"/>
              <a:cs typeface="Calibri" pitchFamily="34" charset="0"/>
            </a:endParaRPr>
          </a:p>
          <a:p>
            <a:pPr algn="l"/>
            <a:r>
              <a:rPr lang="en-US" sz="9600" b="1" dirty="0" smtClean="0">
                <a:solidFill>
                  <a:schemeClr val="bg1"/>
                </a:solidFill>
                <a:latin typeface="Calibri" pitchFamily="34" charset="0"/>
                <a:cs typeface="Calibri" pitchFamily="34" charset="0"/>
              </a:rPr>
              <a:t> Silver(I) Oxide-</a:t>
            </a:r>
            <a:r>
              <a:rPr lang="en-US" sz="9600" b="1" dirty="0" err="1" smtClean="0">
                <a:solidFill>
                  <a:schemeClr val="bg1"/>
                </a:solidFill>
                <a:latin typeface="Calibri" pitchFamily="34" charset="0"/>
                <a:cs typeface="Calibri" pitchFamily="34" charset="0"/>
              </a:rPr>
              <a:t>Graphene</a:t>
            </a:r>
            <a:r>
              <a:rPr lang="en-US" sz="9600" b="1" dirty="0" smtClean="0">
                <a:solidFill>
                  <a:schemeClr val="bg1"/>
                </a:solidFill>
                <a:latin typeface="Calibri" pitchFamily="34" charset="0"/>
                <a:cs typeface="Calibri" pitchFamily="34" charset="0"/>
              </a:rPr>
              <a:t> Oxide Sensor for Hydrogen Peroxide</a:t>
            </a:r>
          </a:p>
          <a:p>
            <a:pPr algn="l"/>
            <a:endParaRPr lang="en-US" sz="3600" b="1" dirty="0" smtClean="0">
              <a:solidFill>
                <a:schemeClr val="bg1"/>
              </a:solidFill>
              <a:latin typeface="Calibri" pitchFamily="34" charset="0"/>
              <a:cs typeface="Calibri" pitchFamily="34" charset="0"/>
            </a:endParaRPr>
          </a:p>
          <a:p>
            <a:pPr algn="l"/>
            <a:r>
              <a:rPr lang="en-US" sz="6000" b="1" dirty="0" smtClean="0">
                <a:solidFill>
                  <a:schemeClr val="bg1"/>
                </a:solidFill>
                <a:latin typeface="Calibri" pitchFamily="34" charset="0"/>
                <a:cs typeface="Calibri" pitchFamily="34" charset="0"/>
              </a:rPr>
              <a:t>  Austin </a:t>
            </a:r>
            <a:r>
              <a:rPr lang="en-US" sz="6000" b="1" dirty="0" err="1">
                <a:solidFill>
                  <a:schemeClr val="bg1"/>
                </a:solidFill>
                <a:latin typeface="Calibri" pitchFamily="34" charset="0"/>
                <a:cs typeface="Calibri" pitchFamily="34" charset="0"/>
              </a:rPr>
              <a:t>Scherbarth</a:t>
            </a:r>
            <a:r>
              <a:rPr lang="en-US" sz="6000" b="1" dirty="0">
                <a:solidFill>
                  <a:schemeClr val="bg1"/>
                </a:solidFill>
                <a:latin typeface="Calibri" pitchFamily="34" charset="0"/>
                <a:cs typeface="Calibri" pitchFamily="34" charset="0"/>
              </a:rPr>
              <a:t>, Professor </a:t>
            </a:r>
            <a:r>
              <a:rPr lang="en-US" sz="6000" b="1" dirty="0" err="1">
                <a:solidFill>
                  <a:schemeClr val="bg1"/>
                </a:solidFill>
                <a:latin typeface="Calibri" pitchFamily="34" charset="0"/>
                <a:cs typeface="Calibri" pitchFamily="34" charset="0"/>
              </a:rPr>
              <a:t>Lia</a:t>
            </a:r>
            <a:r>
              <a:rPr lang="en-US" sz="6000" b="1" dirty="0">
                <a:solidFill>
                  <a:schemeClr val="bg1"/>
                </a:solidFill>
                <a:latin typeface="Calibri" pitchFamily="34" charset="0"/>
                <a:cs typeface="Calibri" pitchFamily="34" charset="0"/>
              </a:rPr>
              <a:t> </a:t>
            </a:r>
            <a:r>
              <a:rPr lang="en-US" sz="6000" b="1" dirty="0" err="1">
                <a:solidFill>
                  <a:schemeClr val="bg1"/>
                </a:solidFill>
                <a:latin typeface="Calibri" pitchFamily="34" charset="0"/>
                <a:cs typeface="Calibri" pitchFamily="34" charset="0"/>
              </a:rPr>
              <a:t>Stanciu</a:t>
            </a:r>
            <a:r>
              <a:rPr lang="en-US" sz="6000" b="1" dirty="0">
                <a:solidFill>
                  <a:schemeClr val="bg1"/>
                </a:solidFill>
                <a:latin typeface="Calibri" pitchFamily="34" charset="0"/>
                <a:cs typeface="Calibri" pitchFamily="34" charset="0"/>
              </a:rPr>
              <a:t>, Alexandra Snyder, Isabella Ramirez </a:t>
            </a:r>
          </a:p>
          <a:p>
            <a:pPr algn="l"/>
            <a:r>
              <a:rPr lang="en-US" sz="4800" b="1" dirty="0" smtClean="0">
                <a:solidFill>
                  <a:schemeClr val="bg1"/>
                </a:solidFill>
                <a:latin typeface="Calibri" pitchFamily="34" charset="0"/>
                <a:cs typeface="Calibri" pitchFamily="34" charset="0"/>
              </a:rPr>
              <a:t>   School </a:t>
            </a:r>
            <a:r>
              <a:rPr lang="en-US" sz="4800" b="1" dirty="0">
                <a:solidFill>
                  <a:schemeClr val="bg1"/>
                </a:solidFill>
                <a:latin typeface="Calibri" pitchFamily="34" charset="0"/>
                <a:cs typeface="Calibri" pitchFamily="34" charset="0"/>
              </a:rPr>
              <a:t>of Materials Engineering, Purdue University, West Lafayette, </a:t>
            </a:r>
            <a:r>
              <a:rPr lang="en-US" sz="4800" b="1" dirty="0" smtClean="0">
                <a:solidFill>
                  <a:schemeClr val="bg1"/>
                </a:solidFill>
                <a:latin typeface="Calibri" pitchFamily="34" charset="0"/>
                <a:cs typeface="Calibri" pitchFamily="34" charset="0"/>
              </a:rPr>
              <a:t>IN</a:t>
            </a:r>
          </a:p>
          <a:p>
            <a:pPr algn="l"/>
            <a:endParaRPr lang="en-US" sz="2000" b="1" dirty="0">
              <a:solidFill>
                <a:schemeClr val="bg1"/>
              </a:solidFill>
              <a:latin typeface="Calibri" pitchFamily="34" charset="0"/>
              <a:cs typeface="Calibri" pitchFamily="34" charset="0"/>
            </a:endParaRPr>
          </a:p>
        </p:txBody>
      </p:sp>
      <p:sp>
        <p:nvSpPr>
          <p:cNvPr id="53" name="TextBox 52"/>
          <p:cNvSpPr txBox="1"/>
          <p:nvPr/>
        </p:nvSpPr>
        <p:spPr>
          <a:xfrm>
            <a:off x="29803277" y="6515374"/>
            <a:ext cx="12902596" cy="1668149"/>
          </a:xfrm>
          <a:prstGeom prst="rect">
            <a:avLst/>
          </a:prstGeom>
          <a:noFill/>
        </p:spPr>
        <p:txBody>
          <a:bodyPr wrap="square" lIns="128016" tIns="64008" rIns="128016" bIns="64008" rtlCol="0">
            <a:spAutoFit/>
          </a:bodyPr>
          <a:lstStyle/>
          <a:p>
            <a:r>
              <a:rPr lang="en-US" sz="5000" b="1" dirty="0">
                <a:latin typeface="Calibri" pitchFamily="34" charset="0"/>
              </a:rPr>
              <a:t>In-Situ Oxidative Polymerization via Spin Coating</a:t>
            </a:r>
          </a:p>
        </p:txBody>
      </p:sp>
      <p:sp>
        <p:nvSpPr>
          <p:cNvPr id="54" name="Rectangle 182"/>
          <p:cNvSpPr>
            <a:spLocks noChangeArrowheads="1"/>
          </p:cNvSpPr>
          <p:nvPr/>
        </p:nvSpPr>
        <p:spPr bwMode="auto">
          <a:xfrm>
            <a:off x="29715959" y="6588853"/>
            <a:ext cx="13150433" cy="11805867"/>
          </a:xfrm>
          <a:prstGeom prst="rect">
            <a:avLst/>
          </a:prstGeom>
          <a:solidFill>
            <a:schemeClr val="bg1"/>
          </a:solidFill>
          <a:ln w="25400">
            <a:solidFill>
              <a:schemeClr val="bg2"/>
            </a:solidFill>
            <a:miter lim="800000"/>
            <a:headEnd/>
            <a:tailEnd/>
          </a:ln>
          <a:effectLst>
            <a:outerShdw dist="107763" dir="2700000" algn="ctr" rotWithShape="0">
              <a:schemeClr val="bg2"/>
            </a:outerShdw>
          </a:effectLst>
        </p:spPr>
        <p:txBody>
          <a:bodyPr wrap="none" lIns="128016" tIns="64008" rIns="128016" bIns="64008" anchor="ctr"/>
          <a:lstStyle/>
          <a:p>
            <a:pPr marL="480060" indent="-480060">
              <a:lnSpc>
                <a:spcPct val="80000"/>
              </a:lnSpc>
              <a:spcBef>
                <a:spcPct val="20000"/>
              </a:spcBef>
              <a:buFontTx/>
              <a:buChar char="•"/>
              <a:defRPr/>
            </a:pPr>
            <a:endParaRPr lang="en-US" sz="2800" dirty="0">
              <a:latin typeface="Comic Sans MS" pitchFamily="66" charset="0"/>
            </a:endParaRPr>
          </a:p>
        </p:txBody>
      </p:sp>
      <p:sp>
        <p:nvSpPr>
          <p:cNvPr id="66" name="TextBox 65"/>
          <p:cNvSpPr txBox="1"/>
          <p:nvPr/>
        </p:nvSpPr>
        <p:spPr>
          <a:xfrm>
            <a:off x="14931377" y="6515374"/>
            <a:ext cx="14112240" cy="898708"/>
          </a:xfrm>
          <a:prstGeom prst="rect">
            <a:avLst/>
          </a:prstGeom>
          <a:solidFill>
            <a:schemeClr val="tx1">
              <a:lumMod val="75000"/>
              <a:lumOff val="25000"/>
            </a:schemeClr>
          </a:solidFill>
        </p:spPr>
        <p:txBody>
          <a:bodyPr wrap="square" lIns="128016" tIns="64008" rIns="128016" bIns="64008" rtlCol="0">
            <a:spAutoFit/>
          </a:bodyPr>
          <a:lstStyle/>
          <a:p>
            <a:r>
              <a:rPr lang="en-US" sz="5000" b="1" dirty="0" smtClean="0">
                <a:solidFill>
                  <a:schemeClr val="bg1"/>
                </a:solidFill>
                <a:latin typeface="Calibri" pitchFamily="34" charset="0"/>
                <a:cs typeface="Calibri" pitchFamily="34" charset="0"/>
              </a:rPr>
              <a:t>Methodology</a:t>
            </a:r>
            <a:endParaRPr lang="en-US" sz="5000" b="1" dirty="0">
              <a:solidFill>
                <a:schemeClr val="bg1"/>
              </a:solidFill>
              <a:latin typeface="Calibri" pitchFamily="34" charset="0"/>
              <a:cs typeface="Calibri" pitchFamily="34" charset="0"/>
            </a:endParaRPr>
          </a:p>
        </p:txBody>
      </p:sp>
      <p:sp>
        <p:nvSpPr>
          <p:cNvPr id="68" name="TextBox 67"/>
          <p:cNvSpPr txBox="1"/>
          <p:nvPr/>
        </p:nvSpPr>
        <p:spPr>
          <a:xfrm>
            <a:off x="29719540" y="6599006"/>
            <a:ext cx="13146852" cy="898708"/>
          </a:xfrm>
          <a:prstGeom prst="rect">
            <a:avLst/>
          </a:prstGeom>
          <a:solidFill>
            <a:schemeClr val="tx1">
              <a:lumMod val="75000"/>
              <a:lumOff val="25000"/>
            </a:schemeClr>
          </a:solidFill>
        </p:spPr>
        <p:txBody>
          <a:bodyPr wrap="square" lIns="128016" tIns="64008" rIns="128016" bIns="64008" rtlCol="0">
            <a:spAutoFit/>
          </a:bodyPr>
          <a:lstStyle/>
          <a:p>
            <a:r>
              <a:rPr lang="en-US" sz="5000" b="1" dirty="0" smtClean="0">
                <a:solidFill>
                  <a:schemeClr val="bg1"/>
                </a:solidFill>
                <a:latin typeface="Calibri" pitchFamily="34" charset="0"/>
                <a:cs typeface="Calibri" pitchFamily="34" charset="0"/>
              </a:rPr>
              <a:t>Results and Discussion</a:t>
            </a:r>
            <a:endParaRPr lang="en-US" sz="5000" b="1" dirty="0">
              <a:solidFill>
                <a:schemeClr val="bg1"/>
              </a:solidFill>
              <a:latin typeface="Calibri" pitchFamily="34" charset="0"/>
              <a:cs typeface="Calibri" pitchFamily="34" charset="0"/>
            </a:endParaRPr>
          </a:p>
        </p:txBody>
      </p:sp>
      <p:sp>
        <p:nvSpPr>
          <p:cNvPr id="74" name="TextBox 73"/>
          <p:cNvSpPr txBox="1"/>
          <p:nvPr/>
        </p:nvSpPr>
        <p:spPr>
          <a:xfrm>
            <a:off x="29846047" y="19215914"/>
            <a:ext cx="13083407" cy="898708"/>
          </a:xfrm>
          <a:prstGeom prst="rect">
            <a:avLst/>
          </a:prstGeom>
          <a:solidFill>
            <a:schemeClr val="tx1">
              <a:lumMod val="75000"/>
              <a:lumOff val="25000"/>
            </a:schemeClr>
          </a:solidFill>
        </p:spPr>
        <p:txBody>
          <a:bodyPr wrap="square" lIns="128016" tIns="64008" rIns="128016" bIns="64008" rtlCol="0">
            <a:spAutoFit/>
          </a:bodyPr>
          <a:lstStyle/>
          <a:p>
            <a:r>
              <a:rPr lang="en-US" sz="5000" b="1" dirty="0" smtClean="0">
                <a:solidFill>
                  <a:schemeClr val="bg1"/>
                </a:solidFill>
                <a:latin typeface="Calibri" pitchFamily="34" charset="0"/>
                <a:cs typeface="Calibri" pitchFamily="34" charset="0"/>
              </a:rPr>
              <a:t>Conclusions</a:t>
            </a:r>
            <a:endParaRPr lang="en-US" sz="5000" b="1" dirty="0">
              <a:solidFill>
                <a:schemeClr val="bg1"/>
              </a:solidFill>
              <a:latin typeface="Calibri" pitchFamily="34" charset="0"/>
              <a:cs typeface="Calibri" pitchFamily="34" charset="0"/>
            </a:endParaRPr>
          </a:p>
        </p:txBody>
      </p:sp>
      <p:sp>
        <p:nvSpPr>
          <p:cNvPr id="88" name="TextBox 87"/>
          <p:cNvSpPr txBox="1"/>
          <p:nvPr/>
        </p:nvSpPr>
        <p:spPr>
          <a:xfrm>
            <a:off x="29846047" y="26934182"/>
            <a:ext cx="13107662" cy="898708"/>
          </a:xfrm>
          <a:prstGeom prst="rect">
            <a:avLst/>
          </a:prstGeom>
          <a:solidFill>
            <a:schemeClr val="tx1">
              <a:lumMod val="75000"/>
              <a:lumOff val="25000"/>
            </a:schemeClr>
          </a:solidFill>
        </p:spPr>
        <p:txBody>
          <a:bodyPr wrap="square" lIns="128016" tIns="64008" rIns="128016" bIns="64008" rtlCol="0">
            <a:spAutoFit/>
          </a:bodyPr>
          <a:lstStyle/>
          <a:p>
            <a:r>
              <a:rPr lang="en-US" sz="5000" b="1" dirty="0" smtClean="0">
                <a:solidFill>
                  <a:schemeClr val="bg1"/>
                </a:solidFill>
                <a:latin typeface="Calibri" pitchFamily="34" charset="0"/>
                <a:cs typeface="Calibri" pitchFamily="34" charset="0"/>
              </a:rPr>
              <a:t>References</a:t>
            </a:r>
            <a:endParaRPr lang="en-US" sz="5000" b="1" dirty="0">
              <a:solidFill>
                <a:schemeClr val="bg1"/>
              </a:solidFill>
              <a:latin typeface="Calibri" pitchFamily="34" charset="0"/>
              <a:cs typeface="Calibri"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206" y="25838000"/>
            <a:ext cx="6585959" cy="219236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1253" y="28887011"/>
            <a:ext cx="13149804" cy="241530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82049" y="16579262"/>
            <a:ext cx="12210895" cy="3336698"/>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8633" r="10557"/>
          <a:stretch/>
        </p:blipFill>
        <p:spPr>
          <a:xfrm>
            <a:off x="38219568" y="9429383"/>
            <a:ext cx="4631046" cy="3367841"/>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2922" r="4788"/>
          <a:stretch/>
        </p:blipFill>
        <p:spPr>
          <a:xfrm>
            <a:off x="35252526" y="15004488"/>
            <a:ext cx="7407667" cy="3299805"/>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r="6297"/>
          <a:stretch/>
        </p:blipFill>
        <p:spPr>
          <a:xfrm>
            <a:off x="29803277" y="8409040"/>
            <a:ext cx="8369023" cy="4463981"/>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140288" y="7683509"/>
            <a:ext cx="2568002" cy="3424003"/>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301031" y="7665061"/>
            <a:ext cx="2569464" cy="3425952"/>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418110" y="26940913"/>
            <a:ext cx="9960550" cy="3569379"/>
          </a:xfrm>
          <a:prstGeom prst="rect">
            <a:avLst/>
          </a:prstGeom>
        </p:spPr>
      </p:pic>
      <p:sp>
        <p:nvSpPr>
          <p:cNvPr id="62" name="Rectangle 182"/>
          <p:cNvSpPr>
            <a:spLocks noChangeArrowheads="1"/>
          </p:cNvSpPr>
          <p:nvPr/>
        </p:nvSpPr>
        <p:spPr bwMode="auto">
          <a:xfrm>
            <a:off x="1141276" y="15166602"/>
            <a:ext cx="13139262" cy="9435863"/>
          </a:xfrm>
          <a:prstGeom prst="rect">
            <a:avLst/>
          </a:prstGeom>
          <a:solidFill>
            <a:schemeClr val="bg1"/>
          </a:solidFill>
          <a:ln w="25400">
            <a:solidFill>
              <a:schemeClr val="bg2"/>
            </a:solidFill>
            <a:miter lim="800000"/>
            <a:headEnd/>
            <a:tailEnd/>
          </a:ln>
          <a:effectLst>
            <a:outerShdw dist="107763" dir="2700000" algn="ctr" rotWithShape="0">
              <a:schemeClr val="bg2"/>
            </a:outerShdw>
          </a:effectLst>
        </p:spPr>
        <p:txBody>
          <a:bodyPr wrap="none" lIns="128016" tIns="64008" rIns="128016" bIns="64008" anchor="ctr"/>
          <a:lstStyle/>
          <a:p>
            <a:pPr marL="480060" indent="-480060">
              <a:lnSpc>
                <a:spcPct val="80000"/>
              </a:lnSpc>
              <a:spcBef>
                <a:spcPct val="20000"/>
              </a:spcBef>
              <a:buFontTx/>
              <a:buChar char="•"/>
              <a:defRPr/>
            </a:pPr>
            <a:endParaRPr lang="en-US" dirty="0">
              <a:latin typeface="Comic Sans MS" pitchFamily="66" charset="0"/>
            </a:endParaRPr>
          </a:p>
        </p:txBody>
      </p:sp>
      <p:pic>
        <p:nvPicPr>
          <p:cNvPr id="1028" name="Picture 4" descr="http://www.chemspider.com/ImagesHandler.ashx?id=21169497&amp;w=200&amp;h=200"/>
          <p:cNvPicPr>
            <a:picLocks noChangeAspect="1" noChangeArrowheads="1"/>
          </p:cNvPicPr>
          <p:nvPr/>
        </p:nvPicPr>
        <p:blipFill rotWithShape="1">
          <a:blip r:embed="rId13">
            <a:extLst>
              <a:ext uri="{28A0092B-C50C-407E-A947-70E740481C1C}">
                <a14:useLocalDpi xmlns:a14="http://schemas.microsoft.com/office/drawing/2010/main" val="0"/>
              </a:ext>
            </a:extLst>
          </a:blip>
          <a:srcRect t="33628" b="24197"/>
          <a:stretch/>
        </p:blipFill>
        <p:spPr bwMode="auto">
          <a:xfrm>
            <a:off x="10244072" y="7837896"/>
            <a:ext cx="2967666" cy="1142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etr0bright.wikispaces.com/file/view/hydrogen_peroxide_structure_400.gif/59019126/hydrogen_peroxide_structure_400.gif"/>
          <p:cNvPicPr>
            <a:picLocks noChangeAspect="1" noChangeArrowheads="1"/>
          </p:cNvPicPr>
          <p:nvPr/>
        </p:nvPicPr>
        <p:blipFill rotWithShape="1">
          <a:blip r:embed="rId14">
            <a:extLst>
              <a:ext uri="{28A0092B-C50C-407E-A947-70E740481C1C}">
                <a14:useLocalDpi xmlns:a14="http://schemas.microsoft.com/office/drawing/2010/main" val="0"/>
              </a:ext>
            </a:extLst>
          </a:blip>
          <a:srcRect t="21045" b="16732"/>
          <a:stretch/>
        </p:blipFill>
        <p:spPr bwMode="auto">
          <a:xfrm>
            <a:off x="9822905" y="12348026"/>
            <a:ext cx="3810000" cy="154689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20410" y="7717971"/>
            <a:ext cx="8374946" cy="8402300"/>
          </a:xfrm>
          <a:prstGeom prst="rect">
            <a:avLst/>
          </a:prstGeom>
          <a:noFill/>
        </p:spPr>
        <p:txBody>
          <a:bodyPr wrap="square" rtlCol="0">
            <a:spAutoFit/>
          </a:bodyPr>
          <a:lstStyle/>
          <a:p>
            <a:pPr marL="571500" indent="-571500" algn="l">
              <a:buFont typeface="Arial" pitchFamily="34" charset="0"/>
              <a:buChar char="•"/>
            </a:pPr>
            <a:r>
              <a:rPr lang="en-US" sz="3600" dirty="0" smtClean="0">
                <a:latin typeface="Calibri" pitchFamily="34" charset="0"/>
                <a:cs typeface="Calibri" pitchFamily="34" charset="0"/>
              </a:rPr>
              <a:t>Metal oxides are widely used in sensors and for various electrochemical research studies and applications. In this study, Silver(I) Oxide (Ag</a:t>
            </a:r>
            <a:r>
              <a:rPr lang="en-US" sz="3600" baseline="-25000" dirty="0" smtClean="0">
                <a:latin typeface="Calibri" pitchFamily="34" charset="0"/>
                <a:cs typeface="Calibri" pitchFamily="34" charset="0"/>
              </a:rPr>
              <a:t>2</a:t>
            </a:r>
            <a:r>
              <a:rPr lang="en-US" sz="3600" dirty="0" smtClean="0">
                <a:latin typeface="Calibri" pitchFamily="34" charset="0"/>
                <a:cs typeface="Calibri" pitchFamily="34" charset="0"/>
              </a:rPr>
              <a:t>O) was used.</a:t>
            </a:r>
          </a:p>
          <a:p>
            <a:pPr algn="l"/>
            <a:endParaRPr lang="en-US" sz="3600" dirty="0" smtClean="0">
              <a:latin typeface="Calibri" pitchFamily="34" charset="0"/>
              <a:cs typeface="Calibri" pitchFamily="34" charset="0"/>
            </a:endParaRPr>
          </a:p>
          <a:p>
            <a:pPr marL="571500" indent="-571500" algn="l">
              <a:buFont typeface="Arial" pitchFamily="34" charset="0"/>
              <a:buChar char="•"/>
            </a:pPr>
            <a:r>
              <a:rPr lang="en-US" sz="3600" dirty="0" err="1">
                <a:latin typeface="Calibri" pitchFamily="34" charset="0"/>
                <a:cs typeface="Calibri" pitchFamily="34" charset="0"/>
              </a:rPr>
              <a:t>Graphene</a:t>
            </a:r>
            <a:r>
              <a:rPr lang="en-US" sz="3600" dirty="0">
                <a:latin typeface="Calibri" pitchFamily="34" charset="0"/>
                <a:cs typeface="Calibri" pitchFamily="34" charset="0"/>
              </a:rPr>
              <a:t> </a:t>
            </a:r>
            <a:r>
              <a:rPr lang="en-US" sz="3600" dirty="0" smtClean="0">
                <a:latin typeface="Calibri" pitchFamily="34" charset="0"/>
                <a:cs typeface="Calibri" pitchFamily="34" charset="0"/>
              </a:rPr>
              <a:t>oxide(GO) </a:t>
            </a:r>
            <a:r>
              <a:rPr lang="en-US" sz="3600" dirty="0">
                <a:latin typeface="Calibri" pitchFamily="34" charset="0"/>
                <a:cs typeface="Calibri" pitchFamily="34" charset="0"/>
              </a:rPr>
              <a:t>and metal oxides, such as Ag</a:t>
            </a:r>
            <a:r>
              <a:rPr lang="en-US" sz="3600" baseline="-25000" dirty="0">
                <a:latin typeface="Calibri" pitchFamily="34" charset="0"/>
                <a:cs typeface="Calibri" pitchFamily="34" charset="0"/>
              </a:rPr>
              <a:t>2</a:t>
            </a:r>
            <a:r>
              <a:rPr lang="en-US" sz="3600" dirty="0">
                <a:latin typeface="Calibri" pitchFamily="34" charset="0"/>
                <a:cs typeface="Calibri" pitchFamily="34" charset="0"/>
              </a:rPr>
              <a:t>O, are often used in sensors because of their surface area </a:t>
            </a:r>
            <a:r>
              <a:rPr lang="en-US" sz="3600" dirty="0" smtClean="0">
                <a:latin typeface="Calibri" pitchFamily="34" charset="0"/>
                <a:cs typeface="Calibri" pitchFamily="34" charset="0"/>
              </a:rPr>
              <a:t>and electrochemical </a:t>
            </a:r>
            <a:r>
              <a:rPr lang="en-US" sz="3600" dirty="0">
                <a:latin typeface="Calibri" pitchFamily="34" charset="0"/>
                <a:cs typeface="Calibri" pitchFamily="34" charset="0"/>
              </a:rPr>
              <a:t>properties</a:t>
            </a:r>
            <a:r>
              <a:rPr lang="en-US" sz="3600" dirty="0" smtClean="0">
                <a:latin typeface="Calibri" pitchFamily="34" charset="0"/>
                <a:cs typeface="Calibri" pitchFamily="34" charset="0"/>
              </a:rPr>
              <a:t>.</a:t>
            </a:r>
          </a:p>
          <a:p>
            <a:pPr marL="571500" indent="-571500" algn="l">
              <a:buFont typeface="Arial" pitchFamily="34" charset="0"/>
              <a:buChar char="•"/>
            </a:pPr>
            <a:endParaRPr lang="en-US" sz="3600" dirty="0">
              <a:latin typeface="Calibri" pitchFamily="34" charset="0"/>
              <a:cs typeface="Calibri" pitchFamily="34" charset="0"/>
            </a:endParaRPr>
          </a:p>
          <a:p>
            <a:pPr marL="571500" indent="-571500" algn="l">
              <a:buFont typeface="Arial" pitchFamily="34" charset="0"/>
              <a:buChar char="•"/>
            </a:pPr>
            <a:r>
              <a:rPr lang="en-US" sz="3600" dirty="0" smtClean="0">
                <a:latin typeface="Calibri" pitchFamily="34" charset="0"/>
                <a:cs typeface="Calibri" pitchFamily="34" charset="0"/>
              </a:rPr>
              <a:t>Hydrogen peroxide is hard to detect and can be toxic at certain concentrations.</a:t>
            </a:r>
          </a:p>
          <a:p>
            <a:pPr marL="571500" indent="-571500" algn="l">
              <a:buFont typeface="Arial" pitchFamily="34" charset="0"/>
              <a:buChar char="•"/>
            </a:pPr>
            <a:endParaRPr lang="en-US" sz="3600" dirty="0">
              <a:latin typeface="Calibri" pitchFamily="34" charset="0"/>
              <a:cs typeface="Calibri" pitchFamily="34" charset="0"/>
            </a:endParaRPr>
          </a:p>
          <a:p>
            <a:pPr marL="571500" indent="-571500" algn="l">
              <a:buFont typeface="Arial" pitchFamily="34" charset="0"/>
              <a:buChar char="•"/>
            </a:pPr>
            <a:endParaRPr lang="en-US" sz="3600" dirty="0">
              <a:latin typeface="Calibri" pitchFamily="34" charset="0"/>
              <a:cs typeface="Calibri" pitchFamily="34" charset="0"/>
            </a:endParaRPr>
          </a:p>
          <a:p>
            <a:pPr algn="l"/>
            <a:endParaRPr lang="en-US" sz="3600" dirty="0">
              <a:latin typeface="Calibri" pitchFamily="34" charset="0"/>
              <a:cs typeface="Calibri" pitchFamily="34" charset="0"/>
            </a:endParaRPr>
          </a:p>
        </p:txBody>
      </p:sp>
      <p:sp>
        <p:nvSpPr>
          <p:cNvPr id="17" name="TextBox 16"/>
          <p:cNvSpPr txBox="1"/>
          <p:nvPr/>
        </p:nvSpPr>
        <p:spPr>
          <a:xfrm>
            <a:off x="8415765" y="22494021"/>
            <a:ext cx="5864773" cy="1384995"/>
          </a:xfrm>
          <a:prstGeom prst="rect">
            <a:avLst/>
          </a:prstGeom>
          <a:noFill/>
        </p:spPr>
        <p:txBody>
          <a:bodyPr wrap="square" rtlCol="0">
            <a:spAutoFit/>
          </a:bodyPr>
          <a:lstStyle/>
          <a:p>
            <a:r>
              <a:rPr lang="en-US" sz="2800" b="1" i="1" dirty="0" smtClean="0">
                <a:latin typeface="Calibri" pitchFamily="34" charset="0"/>
                <a:cs typeface="Calibri" pitchFamily="34" charset="0"/>
              </a:rPr>
              <a:t>Commercial </a:t>
            </a:r>
            <a:r>
              <a:rPr lang="en-US" sz="2800" b="1" i="1" dirty="0" err="1">
                <a:latin typeface="Calibri" pitchFamily="34" charset="0"/>
                <a:cs typeface="Calibri" pitchFamily="34" charset="0"/>
              </a:rPr>
              <a:t>a</a:t>
            </a:r>
            <a:r>
              <a:rPr lang="en-US" sz="2800" b="1" i="1" dirty="0" err="1" smtClean="0">
                <a:latin typeface="Calibri" pitchFamily="34" charset="0"/>
                <a:cs typeface="Calibri" pitchFamily="34" charset="0"/>
              </a:rPr>
              <a:t>mperometric</a:t>
            </a:r>
            <a:r>
              <a:rPr lang="en-US" sz="2800" b="1" i="1" dirty="0" smtClean="0">
                <a:latin typeface="Calibri" pitchFamily="34" charset="0"/>
                <a:cs typeface="Calibri" pitchFamily="34" charset="0"/>
              </a:rPr>
              <a:t> sensor for hydrogen </a:t>
            </a:r>
            <a:r>
              <a:rPr lang="en-US" sz="2800" b="1" i="1" dirty="0">
                <a:latin typeface="Calibri" pitchFamily="34" charset="0"/>
                <a:cs typeface="Calibri" pitchFamily="34" charset="0"/>
              </a:rPr>
              <a:t>p</a:t>
            </a:r>
            <a:r>
              <a:rPr lang="en-US" sz="2800" b="1" i="1" dirty="0" smtClean="0">
                <a:latin typeface="Calibri" pitchFamily="34" charset="0"/>
                <a:cs typeface="Calibri" pitchFamily="34" charset="0"/>
              </a:rPr>
              <a:t>eroxide and other chemicals</a:t>
            </a:r>
            <a:endParaRPr lang="en-US" sz="2800" b="1" i="1" dirty="0">
              <a:latin typeface="Calibri" pitchFamily="34" charset="0"/>
              <a:cs typeface="Calibri" pitchFamily="34" charset="0"/>
            </a:endParaRPr>
          </a:p>
        </p:txBody>
      </p:sp>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24974133" y="26555318"/>
            <a:ext cx="4461375" cy="3240636"/>
          </a:xfrm>
          <a:prstGeom prst="rect">
            <a:avLst/>
          </a:prstGeom>
        </p:spPr>
      </p:pic>
      <p:sp>
        <p:nvSpPr>
          <p:cNvPr id="24" name="TextBox 23"/>
          <p:cNvSpPr txBox="1"/>
          <p:nvPr/>
        </p:nvSpPr>
        <p:spPr>
          <a:xfrm>
            <a:off x="18129550" y="7877758"/>
            <a:ext cx="7773101" cy="2862322"/>
          </a:xfrm>
          <a:prstGeom prst="rect">
            <a:avLst/>
          </a:prstGeom>
          <a:noFill/>
        </p:spPr>
        <p:txBody>
          <a:bodyPr wrap="square" rtlCol="0">
            <a:spAutoFit/>
          </a:bodyPr>
          <a:lstStyle/>
          <a:p>
            <a:pPr marL="457200" indent="-457200" algn="l">
              <a:buFont typeface="Arial" pitchFamily="34" charset="0"/>
              <a:buChar char="•"/>
            </a:pPr>
            <a:r>
              <a:rPr lang="en-US" sz="3600" dirty="0" smtClean="0">
                <a:latin typeface="Calibri" pitchFamily="34" charset="0"/>
                <a:cs typeface="Calibri" pitchFamily="34" charset="0"/>
              </a:rPr>
              <a:t>Synthesize shaped </a:t>
            </a:r>
            <a:r>
              <a:rPr lang="en-US" sz="3600" dirty="0">
                <a:latin typeface="Calibri" pitchFamily="34" charset="0"/>
                <a:cs typeface="Calibri" pitchFamily="34" charset="0"/>
              </a:rPr>
              <a:t>Ag</a:t>
            </a:r>
            <a:r>
              <a:rPr lang="en-US" sz="3600" baseline="-25000" dirty="0">
                <a:latin typeface="Calibri" pitchFamily="34" charset="0"/>
                <a:cs typeface="Calibri" pitchFamily="34" charset="0"/>
              </a:rPr>
              <a:t>2</a:t>
            </a:r>
            <a:r>
              <a:rPr lang="en-US" sz="3600" dirty="0">
                <a:latin typeface="Calibri" pitchFamily="34" charset="0"/>
                <a:cs typeface="Calibri" pitchFamily="34" charset="0"/>
              </a:rPr>
              <a:t>O </a:t>
            </a:r>
            <a:r>
              <a:rPr lang="en-US" sz="3600" dirty="0" smtClean="0">
                <a:latin typeface="Calibri" pitchFamily="34" charset="0"/>
                <a:cs typeface="Calibri" pitchFamily="34" charset="0"/>
              </a:rPr>
              <a:t>particles.</a:t>
            </a:r>
          </a:p>
          <a:p>
            <a:pPr marL="457200" indent="-457200" algn="l">
              <a:buFont typeface="Arial" pitchFamily="34" charset="0"/>
              <a:buChar char="•"/>
            </a:pPr>
            <a:r>
              <a:rPr lang="en-US" sz="3600" dirty="0" smtClean="0">
                <a:latin typeface="Calibri" pitchFamily="34" charset="0"/>
                <a:cs typeface="Calibri" pitchFamily="34" charset="0"/>
              </a:rPr>
              <a:t>Coat glassy carbon electrodes with </a:t>
            </a:r>
            <a:r>
              <a:rPr lang="en-US" sz="3600" dirty="0" smtClean="0">
                <a:latin typeface="Calibri" pitchFamily="34" charset="0"/>
                <a:cs typeface="Arial" pitchFamily="34" charset="0"/>
              </a:rPr>
              <a:t>Ag</a:t>
            </a:r>
            <a:r>
              <a:rPr lang="en-US" sz="3600" baseline="-25000" dirty="0" smtClean="0">
                <a:latin typeface="Calibri" pitchFamily="34" charset="0"/>
                <a:cs typeface="Arial" pitchFamily="34" charset="0"/>
              </a:rPr>
              <a:t>2</a:t>
            </a:r>
            <a:r>
              <a:rPr lang="en-US" sz="3600" dirty="0" smtClean="0">
                <a:latin typeface="Calibri" pitchFamily="34" charset="0"/>
                <a:cs typeface="Arial" pitchFamily="34" charset="0"/>
              </a:rPr>
              <a:t>O and/or GO</a:t>
            </a:r>
            <a:r>
              <a:rPr lang="en-US" sz="3600" dirty="0" smtClean="0">
                <a:latin typeface="Calibri" pitchFamily="34" charset="0"/>
                <a:cs typeface="Calibri" pitchFamily="34" charset="0"/>
              </a:rPr>
              <a:t> layer by layer.</a:t>
            </a:r>
          </a:p>
          <a:p>
            <a:pPr marL="457200" indent="-457200" algn="l">
              <a:buFont typeface="Arial" pitchFamily="34" charset="0"/>
              <a:buChar char="•"/>
            </a:pPr>
            <a:r>
              <a:rPr lang="en-US" sz="3600" dirty="0" smtClean="0">
                <a:latin typeface="Calibri" pitchFamily="34" charset="0"/>
                <a:cs typeface="Calibri" pitchFamily="34" charset="0"/>
              </a:rPr>
              <a:t>Perform electrochemical tests on coated electrodes.</a:t>
            </a:r>
            <a:endParaRPr lang="en-US" sz="3600" dirty="0">
              <a:latin typeface="Calibri" pitchFamily="34" charset="0"/>
              <a:cs typeface="Calibri" pitchFamily="34" charset="0"/>
            </a:endParaRPr>
          </a:p>
        </p:txBody>
      </p:sp>
      <p:sp>
        <p:nvSpPr>
          <p:cNvPr id="25" name="TextBox 24"/>
          <p:cNvSpPr txBox="1"/>
          <p:nvPr/>
        </p:nvSpPr>
        <p:spPr>
          <a:xfrm>
            <a:off x="15703336" y="19884792"/>
            <a:ext cx="12063910" cy="523220"/>
          </a:xfrm>
          <a:prstGeom prst="rect">
            <a:avLst/>
          </a:prstGeom>
          <a:noFill/>
        </p:spPr>
        <p:txBody>
          <a:bodyPr wrap="square" rtlCol="0">
            <a:spAutoFit/>
          </a:bodyPr>
          <a:lstStyle/>
          <a:p>
            <a:r>
              <a:rPr lang="en-US" sz="2800" b="1" i="1" dirty="0" smtClean="0">
                <a:latin typeface="Calibri" pitchFamily="34" charset="0"/>
                <a:cs typeface="Calibri" pitchFamily="34" charset="0"/>
              </a:rPr>
              <a:t>A) </a:t>
            </a:r>
            <a:r>
              <a:rPr lang="en-US" sz="2800" b="1" i="1" dirty="0">
                <a:latin typeface="Calibri" pitchFamily="34" charset="0"/>
                <a:cs typeface="Arial" pitchFamily="34" charset="0"/>
              </a:rPr>
              <a:t>Ag</a:t>
            </a:r>
            <a:r>
              <a:rPr lang="en-US" sz="2800" b="1" i="1" baseline="-25000" dirty="0">
                <a:latin typeface="Calibri" pitchFamily="34" charset="0"/>
                <a:cs typeface="Arial" pitchFamily="34" charset="0"/>
              </a:rPr>
              <a:t>2</a:t>
            </a:r>
            <a:r>
              <a:rPr lang="en-US" sz="2800" b="1" i="1" dirty="0">
                <a:latin typeface="Calibri" pitchFamily="34" charset="0"/>
                <a:cs typeface="Arial" pitchFamily="34" charset="0"/>
              </a:rPr>
              <a:t>O</a:t>
            </a:r>
            <a:r>
              <a:rPr lang="en-US" sz="2800" dirty="0">
                <a:latin typeface="Calibri" pitchFamily="34" charset="0"/>
                <a:cs typeface="Arial" pitchFamily="34" charset="0"/>
              </a:rPr>
              <a:t> </a:t>
            </a:r>
            <a:r>
              <a:rPr lang="en-US" sz="2800" b="1" i="1" dirty="0" smtClean="0">
                <a:latin typeface="Calibri" pitchFamily="34" charset="0"/>
                <a:cs typeface="Calibri" pitchFamily="34" charset="0"/>
              </a:rPr>
              <a:t>Cubes B) Hexapods C</a:t>
            </a:r>
            <a:r>
              <a:rPr lang="en-US" sz="2800" b="1" i="1" dirty="0">
                <a:latin typeface="Calibri" pitchFamily="34" charset="0"/>
                <a:cs typeface="Calibri" pitchFamily="34" charset="0"/>
              </a:rPr>
              <a:t>) </a:t>
            </a:r>
            <a:r>
              <a:rPr lang="en-US" sz="2800" b="1" i="1" dirty="0" err="1" smtClean="0">
                <a:latin typeface="Calibri" pitchFamily="34" charset="0"/>
                <a:cs typeface="Calibri" pitchFamily="34" charset="0"/>
              </a:rPr>
              <a:t>Octahedra</a:t>
            </a:r>
            <a:endParaRPr lang="en-US" sz="2800" b="1" i="1" dirty="0">
              <a:latin typeface="Calibri" pitchFamily="34" charset="0"/>
              <a:cs typeface="Calibri" pitchFamily="34" charset="0"/>
            </a:endParaRPr>
          </a:p>
        </p:txBody>
      </p:sp>
      <p:sp>
        <p:nvSpPr>
          <p:cNvPr id="64" name="TextBox 63"/>
          <p:cNvSpPr txBox="1"/>
          <p:nvPr/>
        </p:nvSpPr>
        <p:spPr>
          <a:xfrm>
            <a:off x="14985241" y="21274981"/>
            <a:ext cx="14209184" cy="898708"/>
          </a:xfrm>
          <a:prstGeom prst="rect">
            <a:avLst/>
          </a:prstGeom>
          <a:solidFill>
            <a:schemeClr val="tx1">
              <a:lumMod val="75000"/>
              <a:lumOff val="25000"/>
            </a:schemeClr>
          </a:solidFill>
        </p:spPr>
        <p:txBody>
          <a:bodyPr wrap="square" lIns="128016" tIns="64008" rIns="128016" bIns="64008" rtlCol="0">
            <a:spAutoFit/>
          </a:bodyPr>
          <a:lstStyle/>
          <a:p>
            <a:r>
              <a:rPr lang="en-US" sz="5000" b="1" dirty="0" smtClean="0">
                <a:solidFill>
                  <a:schemeClr val="bg1"/>
                </a:solidFill>
                <a:latin typeface="Calibri" pitchFamily="34" charset="0"/>
                <a:cs typeface="Calibri" pitchFamily="34" charset="0"/>
              </a:rPr>
              <a:t>Layering Study</a:t>
            </a:r>
            <a:endParaRPr lang="en-US" sz="5000" b="1" dirty="0">
              <a:solidFill>
                <a:schemeClr val="bg1"/>
              </a:solidFill>
              <a:latin typeface="Calibri" pitchFamily="34" charset="0"/>
              <a:cs typeface="Calibri" pitchFamily="34" charset="0"/>
            </a:endParaRPr>
          </a:p>
        </p:txBody>
      </p:sp>
      <p:sp>
        <p:nvSpPr>
          <p:cNvPr id="27" name="TextBox 26"/>
          <p:cNvSpPr txBox="1"/>
          <p:nvPr/>
        </p:nvSpPr>
        <p:spPr>
          <a:xfrm>
            <a:off x="15264822" y="25719057"/>
            <a:ext cx="4757385" cy="954107"/>
          </a:xfrm>
          <a:prstGeom prst="rect">
            <a:avLst/>
          </a:prstGeom>
          <a:noFill/>
        </p:spPr>
        <p:txBody>
          <a:bodyPr wrap="square" rtlCol="0">
            <a:spAutoFit/>
          </a:bodyPr>
          <a:lstStyle/>
          <a:p>
            <a:r>
              <a:rPr lang="en-US" sz="2800" b="1" i="1" dirty="0" err="1" smtClean="0">
                <a:latin typeface="Calibri" pitchFamily="34" charset="0"/>
                <a:cs typeface="Calibri" pitchFamily="34" charset="0"/>
              </a:rPr>
              <a:t>Graphene</a:t>
            </a:r>
            <a:r>
              <a:rPr lang="en-US" sz="2800" b="1" i="1" dirty="0" smtClean="0">
                <a:latin typeface="Calibri" pitchFamily="34" charset="0"/>
                <a:cs typeface="Calibri" pitchFamily="34" charset="0"/>
              </a:rPr>
              <a:t> oxide layer on top of </a:t>
            </a:r>
            <a:r>
              <a:rPr lang="en-US" sz="2800" b="1" i="1" dirty="0">
                <a:latin typeface="Calibri" pitchFamily="34" charset="0"/>
                <a:cs typeface="Calibri" pitchFamily="34" charset="0"/>
              </a:rPr>
              <a:t>Ag</a:t>
            </a:r>
            <a:r>
              <a:rPr lang="en-US" sz="2800" b="1" i="1" baseline="-25000" dirty="0">
                <a:latin typeface="Calibri" pitchFamily="34" charset="0"/>
                <a:cs typeface="Calibri" pitchFamily="34" charset="0"/>
              </a:rPr>
              <a:t>2</a:t>
            </a:r>
            <a:r>
              <a:rPr lang="en-US" sz="2800" b="1" i="1" dirty="0">
                <a:latin typeface="Calibri" pitchFamily="34" charset="0"/>
                <a:cs typeface="Calibri" pitchFamily="34" charset="0"/>
              </a:rPr>
              <a:t>O</a:t>
            </a:r>
          </a:p>
        </p:txBody>
      </p:sp>
      <p:cxnSp>
        <p:nvCxnSpPr>
          <p:cNvPr id="29" name="Straight Arrow Connector 28"/>
          <p:cNvCxnSpPr/>
          <p:nvPr/>
        </p:nvCxnSpPr>
        <p:spPr bwMode="auto">
          <a:xfrm>
            <a:off x="17518980" y="26546948"/>
            <a:ext cx="0" cy="28884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9" name="TextBox 68"/>
          <p:cNvSpPr txBox="1"/>
          <p:nvPr/>
        </p:nvSpPr>
        <p:spPr>
          <a:xfrm>
            <a:off x="20392230" y="25719056"/>
            <a:ext cx="4757385" cy="954107"/>
          </a:xfrm>
          <a:prstGeom prst="rect">
            <a:avLst/>
          </a:prstGeom>
          <a:noFill/>
        </p:spPr>
        <p:txBody>
          <a:bodyPr wrap="square" rtlCol="0">
            <a:spAutoFit/>
          </a:bodyPr>
          <a:lstStyle/>
          <a:p>
            <a:r>
              <a:rPr lang="en-US" sz="2800" b="1" i="1" dirty="0">
                <a:latin typeface="Calibri" pitchFamily="34" charset="0"/>
                <a:cs typeface="Calibri" pitchFamily="34" charset="0"/>
              </a:rPr>
              <a:t>Ag</a:t>
            </a:r>
            <a:r>
              <a:rPr lang="en-US" sz="2800" b="1" i="1" baseline="-25000" dirty="0">
                <a:latin typeface="Calibri" pitchFamily="34" charset="0"/>
                <a:cs typeface="Calibri" pitchFamily="34" charset="0"/>
              </a:rPr>
              <a:t>2</a:t>
            </a:r>
            <a:r>
              <a:rPr lang="en-US" sz="2800" b="1" i="1" dirty="0">
                <a:latin typeface="Calibri" pitchFamily="34" charset="0"/>
                <a:cs typeface="Calibri" pitchFamily="34" charset="0"/>
              </a:rPr>
              <a:t>O</a:t>
            </a:r>
            <a:r>
              <a:rPr lang="en-US" sz="2800" b="1" i="1" dirty="0" smtClean="0">
                <a:latin typeface="Calibri" pitchFamily="34" charset="0"/>
                <a:cs typeface="Calibri" pitchFamily="34" charset="0"/>
              </a:rPr>
              <a:t> particles coated on screen printed electrode</a:t>
            </a:r>
            <a:endParaRPr lang="en-US" sz="2800" b="1" i="1" dirty="0">
              <a:latin typeface="Calibri" pitchFamily="34" charset="0"/>
              <a:cs typeface="Calibri" pitchFamily="34" charset="0"/>
            </a:endParaRPr>
          </a:p>
        </p:txBody>
      </p:sp>
      <p:cxnSp>
        <p:nvCxnSpPr>
          <p:cNvPr id="70" name="Straight Arrow Connector 69"/>
          <p:cNvCxnSpPr/>
          <p:nvPr/>
        </p:nvCxnSpPr>
        <p:spPr bwMode="auto">
          <a:xfrm>
            <a:off x="22738994" y="26597300"/>
            <a:ext cx="0" cy="34361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Rectangle 33"/>
          <p:cNvSpPr/>
          <p:nvPr/>
        </p:nvSpPr>
        <p:spPr>
          <a:xfrm>
            <a:off x="30357062" y="28030365"/>
            <a:ext cx="12773075" cy="3693319"/>
          </a:xfrm>
          <a:prstGeom prst="rect">
            <a:avLst/>
          </a:prstGeom>
        </p:spPr>
        <p:txBody>
          <a:bodyPr wrap="square">
            <a:spAutoFit/>
          </a:bodyPr>
          <a:lstStyle/>
          <a:p>
            <a:pPr algn="l"/>
            <a:r>
              <a:rPr lang="en-US" sz="1800" dirty="0">
                <a:latin typeface="Calibri" pitchFamily="34" charset="0"/>
                <a:cs typeface="Calibri" pitchFamily="34" charset="0"/>
              </a:rPr>
              <a:t>Electrochemical Sensors for the Measurement of Chlorine, Chlorine Dioxide, Ozone, Hydrogen Peroxide and </a:t>
            </a:r>
            <a:r>
              <a:rPr lang="en-US" sz="1800" dirty="0" err="1">
                <a:latin typeface="Calibri" pitchFamily="34" charset="0"/>
                <a:cs typeface="Calibri" pitchFamily="34" charset="0"/>
              </a:rPr>
              <a:t>Peracetic</a:t>
            </a:r>
            <a:r>
              <a:rPr lang="en-US" sz="1800" dirty="0">
                <a:latin typeface="Calibri" pitchFamily="34" charset="0"/>
                <a:cs typeface="Calibri" pitchFamily="34" charset="0"/>
              </a:rPr>
              <a:t> Acid. (</a:t>
            </a:r>
            <a:r>
              <a:rPr lang="en-US" sz="1800" dirty="0" err="1">
                <a:latin typeface="Calibri" pitchFamily="34" charset="0"/>
                <a:cs typeface="Calibri" pitchFamily="34" charset="0"/>
              </a:rPr>
              <a:t>n.d.</a:t>
            </a:r>
            <a:r>
              <a:rPr lang="en-US" sz="1800" dirty="0">
                <a:latin typeface="Calibri" pitchFamily="34" charset="0"/>
                <a:cs typeface="Calibri" pitchFamily="34" charset="0"/>
              </a:rPr>
              <a:t>). </a:t>
            </a:r>
            <a:r>
              <a:rPr lang="en-US" sz="1800" i="1" dirty="0">
                <a:latin typeface="Calibri" pitchFamily="34" charset="0"/>
                <a:cs typeface="Calibri" pitchFamily="34" charset="0"/>
              </a:rPr>
              <a:t>Pharmaceutical Companies, News and Information &gt; Pharmaceutical International</a:t>
            </a:r>
            <a:r>
              <a:rPr lang="en-US" sz="1800" dirty="0">
                <a:latin typeface="Calibri" pitchFamily="34" charset="0"/>
                <a:cs typeface="Calibri" pitchFamily="34" charset="0"/>
              </a:rPr>
              <a:t>. Retrieved July 20, 2013, from http://</a:t>
            </a:r>
            <a:r>
              <a:rPr lang="en-US" sz="1800" dirty="0" smtClean="0">
                <a:latin typeface="Calibri" pitchFamily="34" charset="0"/>
                <a:cs typeface="Calibri" pitchFamily="34" charset="0"/>
              </a:rPr>
              <a:t>www.pharmaceutical-int.com/article/electrochemical-sensors-for-measurement-chlorine-chlorine-dioxide-ozone-hydrogen-peroxide-and-peracetic-acid.html</a:t>
            </a:r>
          </a:p>
          <a:p>
            <a:pPr algn="l"/>
            <a:endParaRPr lang="en-US" sz="1800" dirty="0" smtClean="0">
              <a:latin typeface="Calibri" pitchFamily="34" charset="0"/>
              <a:cs typeface="Calibri" pitchFamily="34" charset="0"/>
            </a:endParaRPr>
          </a:p>
          <a:p>
            <a:pPr algn="l"/>
            <a:r>
              <a:rPr lang="en-US" sz="1800" dirty="0" err="1">
                <a:latin typeface="Calibri" pitchFamily="34" charset="0"/>
                <a:cs typeface="Calibri" pitchFamily="34" charset="0"/>
              </a:rPr>
              <a:t>Graphene</a:t>
            </a:r>
            <a:r>
              <a:rPr lang="en-US" sz="1800" dirty="0">
                <a:latin typeface="Calibri" pitchFamily="34" charset="0"/>
                <a:cs typeface="Calibri" pitchFamily="34" charset="0"/>
              </a:rPr>
              <a:t>. (</a:t>
            </a:r>
            <a:r>
              <a:rPr lang="en-US" sz="1800" dirty="0" err="1">
                <a:latin typeface="Calibri" pitchFamily="34" charset="0"/>
                <a:cs typeface="Calibri" pitchFamily="34" charset="0"/>
              </a:rPr>
              <a:t>n.d.</a:t>
            </a:r>
            <a:r>
              <a:rPr lang="en-US" sz="1800" dirty="0">
                <a:latin typeface="Calibri" pitchFamily="34" charset="0"/>
                <a:cs typeface="Calibri" pitchFamily="34" charset="0"/>
              </a:rPr>
              <a:t>). </a:t>
            </a:r>
            <a:r>
              <a:rPr lang="en-US" sz="1800" i="1" dirty="0" err="1">
                <a:latin typeface="Calibri" pitchFamily="34" charset="0"/>
                <a:cs typeface="Calibri" pitchFamily="34" charset="0"/>
              </a:rPr>
              <a:t>Connexions</a:t>
            </a:r>
            <a:r>
              <a:rPr lang="en-US" sz="1800" i="1" dirty="0">
                <a:latin typeface="Calibri" pitchFamily="34" charset="0"/>
                <a:cs typeface="Calibri" pitchFamily="34" charset="0"/>
              </a:rPr>
              <a:t> - Sharing Knowledge and Building Communities</a:t>
            </a:r>
            <a:r>
              <a:rPr lang="en-US" sz="1800" dirty="0">
                <a:latin typeface="Calibri" pitchFamily="34" charset="0"/>
                <a:cs typeface="Calibri" pitchFamily="34" charset="0"/>
              </a:rPr>
              <a:t>. Retrieved July 20, 2013, from http://cnx.org/content/m29187/latest</a:t>
            </a:r>
            <a:r>
              <a:rPr lang="en-US" sz="1800" dirty="0" smtClean="0">
                <a:latin typeface="Calibri" pitchFamily="34" charset="0"/>
                <a:cs typeface="Calibri" pitchFamily="34" charset="0"/>
              </a:rPr>
              <a:t>/</a:t>
            </a:r>
          </a:p>
          <a:p>
            <a:pPr algn="l"/>
            <a:endParaRPr lang="en-US" sz="1800" dirty="0">
              <a:latin typeface="Calibri" pitchFamily="34" charset="0"/>
              <a:cs typeface="Calibri" pitchFamily="34" charset="0"/>
            </a:endParaRPr>
          </a:p>
          <a:p>
            <a:pPr algn="l"/>
            <a:r>
              <a:rPr lang="en-US" sz="1800" dirty="0">
                <a:latin typeface="Calibri" pitchFamily="34" charset="0"/>
                <a:cs typeface="Calibri" pitchFamily="34" charset="0"/>
              </a:rPr>
              <a:t>Silver(I) oxide | Ag2O. (</a:t>
            </a:r>
            <a:r>
              <a:rPr lang="en-US" sz="1800" dirty="0" err="1">
                <a:latin typeface="Calibri" pitchFamily="34" charset="0"/>
                <a:cs typeface="Calibri" pitchFamily="34" charset="0"/>
              </a:rPr>
              <a:t>n.d.</a:t>
            </a:r>
            <a:r>
              <a:rPr lang="en-US" sz="1800" dirty="0">
                <a:latin typeface="Calibri" pitchFamily="34" charset="0"/>
                <a:cs typeface="Calibri" pitchFamily="34" charset="0"/>
              </a:rPr>
              <a:t>).</a:t>
            </a:r>
            <a:r>
              <a:rPr lang="en-US" sz="1800" i="1" dirty="0" err="1">
                <a:latin typeface="Calibri" pitchFamily="34" charset="0"/>
                <a:cs typeface="Calibri" pitchFamily="34" charset="0"/>
              </a:rPr>
              <a:t>ChemSpider</a:t>
            </a:r>
            <a:r>
              <a:rPr lang="en-US" sz="1800" i="1" dirty="0">
                <a:latin typeface="Calibri" pitchFamily="34" charset="0"/>
                <a:cs typeface="Calibri" pitchFamily="34" charset="0"/>
              </a:rPr>
              <a:t> | The free chemical database</a:t>
            </a:r>
            <a:r>
              <a:rPr lang="en-US" sz="1800" dirty="0">
                <a:latin typeface="Calibri" pitchFamily="34" charset="0"/>
                <a:cs typeface="Calibri" pitchFamily="34" charset="0"/>
              </a:rPr>
              <a:t>. Retrieved July 20, 2013, from http://</a:t>
            </a:r>
            <a:r>
              <a:rPr lang="en-US" sz="1800" dirty="0" smtClean="0">
                <a:latin typeface="Calibri" pitchFamily="34" charset="0"/>
                <a:cs typeface="Calibri" pitchFamily="34" charset="0"/>
              </a:rPr>
              <a:t>www.chemspider.com/Chemical-Structure.21169497.html</a:t>
            </a:r>
          </a:p>
          <a:p>
            <a:pPr algn="l"/>
            <a:endParaRPr lang="en-US" sz="1800" dirty="0">
              <a:latin typeface="Calibri" pitchFamily="34" charset="0"/>
              <a:cs typeface="Calibri" pitchFamily="34" charset="0"/>
            </a:endParaRPr>
          </a:p>
          <a:p>
            <a:pPr algn="l"/>
            <a:r>
              <a:rPr lang="en-US" sz="1800" dirty="0">
                <a:latin typeface="Calibri" pitchFamily="34" charset="0"/>
                <a:cs typeface="Arial" pitchFamily="34" charset="0"/>
              </a:rPr>
              <a:t>Snyder, Alexandra. Hybrid Materials for Sensing and Catalyst Applications [</a:t>
            </a:r>
            <a:r>
              <a:rPr lang="en-US" sz="1800" dirty="0" err="1">
                <a:latin typeface="Calibri" pitchFamily="34" charset="0"/>
                <a:cs typeface="Arial" pitchFamily="34" charset="0"/>
              </a:rPr>
              <a:t>Powerpoint</a:t>
            </a:r>
            <a:r>
              <a:rPr lang="en-US" sz="1800" dirty="0">
                <a:latin typeface="Calibri" pitchFamily="34" charset="0"/>
                <a:cs typeface="Arial" pitchFamily="34" charset="0"/>
              </a:rPr>
              <a:t>].</a:t>
            </a:r>
          </a:p>
          <a:p>
            <a:pPr algn="l"/>
            <a:endParaRPr lang="en-US" sz="1800" dirty="0">
              <a:latin typeface="Calibri" pitchFamily="34" charset="0"/>
              <a:cs typeface="Calibri" pitchFamily="34" charset="0"/>
            </a:endParaRPr>
          </a:p>
        </p:txBody>
      </p:sp>
      <p:sp>
        <p:nvSpPr>
          <p:cNvPr id="35" name="TextBox 34"/>
          <p:cNvSpPr txBox="1"/>
          <p:nvPr/>
        </p:nvSpPr>
        <p:spPr>
          <a:xfrm>
            <a:off x="15108599" y="22500590"/>
            <a:ext cx="13935018" cy="2308324"/>
          </a:xfrm>
          <a:prstGeom prst="rect">
            <a:avLst/>
          </a:prstGeom>
          <a:noFill/>
        </p:spPr>
        <p:txBody>
          <a:bodyPr wrap="square" rtlCol="0">
            <a:spAutoFit/>
          </a:bodyPr>
          <a:lstStyle/>
          <a:p>
            <a:pPr algn="l"/>
            <a:r>
              <a:rPr lang="en-US" sz="3600" dirty="0" smtClean="0">
                <a:latin typeface="Calibri" pitchFamily="34" charset="0"/>
                <a:cs typeface="Calibri" pitchFamily="34" charset="0"/>
              </a:rPr>
              <a:t>A layering study was completed in which the shape of the </a:t>
            </a:r>
            <a:r>
              <a:rPr lang="en-US" sz="3600" dirty="0">
                <a:latin typeface="Calibri" pitchFamily="34" charset="0"/>
                <a:cs typeface="Calibri" pitchFamily="34" charset="0"/>
              </a:rPr>
              <a:t>Ag</a:t>
            </a:r>
            <a:r>
              <a:rPr lang="en-US" sz="3600" baseline="-25000" dirty="0">
                <a:latin typeface="Calibri" pitchFamily="34" charset="0"/>
                <a:cs typeface="Calibri" pitchFamily="34" charset="0"/>
              </a:rPr>
              <a:t>2</a:t>
            </a:r>
            <a:r>
              <a:rPr lang="en-US" sz="3600" dirty="0">
                <a:latin typeface="Calibri" pitchFamily="34" charset="0"/>
                <a:cs typeface="Calibri" pitchFamily="34" charset="0"/>
              </a:rPr>
              <a:t>O </a:t>
            </a:r>
            <a:r>
              <a:rPr lang="en-US" sz="3600" dirty="0" smtClean="0">
                <a:latin typeface="Calibri" pitchFamily="34" charset="0"/>
                <a:cs typeface="Calibri" pitchFamily="34" charset="0"/>
              </a:rPr>
              <a:t>particles and the position of the </a:t>
            </a:r>
            <a:r>
              <a:rPr lang="en-US" sz="3600" dirty="0" err="1" smtClean="0">
                <a:latin typeface="Calibri" pitchFamily="34" charset="0"/>
                <a:cs typeface="Calibri" pitchFamily="34" charset="0"/>
              </a:rPr>
              <a:t>graphene</a:t>
            </a:r>
            <a:r>
              <a:rPr lang="en-US" sz="3600" dirty="0" smtClean="0">
                <a:latin typeface="Calibri" pitchFamily="34" charset="0"/>
                <a:cs typeface="Calibri" pitchFamily="34" charset="0"/>
              </a:rPr>
              <a:t> oxide coating was varied. This showed how the properties changed with different top coatings and the effects of adding </a:t>
            </a:r>
            <a:r>
              <a:rPr lang="en-US" sz="3600" dirty="0" err="1" smtClean="0">
                <a:latin typeface="Calibri" pitchFamily="34" charset="0"/>
                <a:cs typeface="Calibri" pitchFamily="34" charset="0"/>
              </a:rPr>
              <a:t>graphene</a:t>
            </a:r>
            <a:r>
              <a:rPr lang="en-US" sz="3600" dirty="0" smtClean="0">
                <a:latin typeface="Calibri" pitchFamily="34" charset="0"/>
                <a:cs typeface="Calibri" pitchFamily="34" charset="0"/>
              </a:rPr>
              <a:t> oxide to the system.</a:t>
            </a:r>
            <a:endParaRPr lang="en-US" sz="3600" dirty="0">
              <a:latin typeface="Calibri" pitchFamily="34" charset="0"/>
              <a:cs typeface="Calibri" pitchFamily="34" charset="0"/>
            </a:endParaRPr>
          </a:p>
        </p:txBody>
      </p:sp>
      <p:sp>
        <p:nvSpPr>
          <p:cNvPr id="36" name="TextBox 35"/>
          <p:cNvSpPr txBox="1"/>
          <p:nvPr/>
        </p:nvSpPr>
        <p:spPr>
          <a:xfrm>
            <a:off x="16564426" y="24950514"/>
            <a:ext cx="12349135" cy="646331"/>
          </a:xfrm>
          <a:prstGeom prst="rect">
            <a:avLst/>
          </a:prstGeom>
          <a:noFill/>
        </p:spPr>
        <p:txBody>
          <a:bodyPr wrap="square" rtlCol="0">
            <a:spAutoFit/>
          </a:bodyPr>
          <a:lstStyle/>
          <a:p>
            <a:pPr algn="l">
              <a:spcAft>
                <a:spcPts val="600"/>
              </a:spcAft>
            </a:pPr>
            <a:r>
              <a:rPr lang="en-US" sz="3600" dirty="0" smtClean="0">
                <a:latin typeface="Calibri" pitchFamily="34" charset="0"/>
                <a:cs typeface="Calibri" pitchFamily="34" charset="0"/>
              </a:rPr>
              <a:t>Layering patterns:   </a:t>
            </a:r>
            <a:r>
              <a:rPr lang="en-US" sz="3600" dirty="0">
                <a:latin typeface="Calibri" pitchFamily="34" charset="0"/>
                <a:cs typeface="Arial" pitchFamily="34" charset="0"/>
              </a:rPr>
              <a:t>GO(base)/ Ag</a:t>
            </a:r>
            <a:r>
              <a:rPr lang="en-US" sz="3600" baseline="-25000" dirty="0">
                <a:latin typeface="Calibri" pitchFamily="34" charset="0"/>
                <a:cs typeface="Arial" pitchFamily="34" charset="0"/>
              </a:rPr>
              <a:t>2</a:t>
            </a:r>
            <a:r>
              <a:rPr lang="en-US" sz="3600" dirty="0">
                <a:latin typeface="Calibri" pitchFamily="34" charset="0"/>
                <a:cs typeface="Arial" pitchFamily="34" charset="0"/>
              </a:rPr>
              <a:t>O(top)      Ag</a:t>
            </a:r>
            <a:r>
              <a:rPr lang="en-US" sz="3600" baseline="-25000" dirty="0">
                <a:latin typeface="Calibri" pitchFamily="34" charset="0"/>
                <a:cs typeface="Arial" pitchFamily="34" charset="0"/>
              </a:rPr>
              <a:t>2</a:t>
            </a:r>
            <a:r>
              <a:rPr lang="en-US" sz="3600" dirty="0">
                <a:latin typeface="Calibri" pitchFamily="34" charset="0"/>
                <a:cs typeface="Arial" pitchFamily="34" charset="0"/>
              </a:rPr>
              <a:t>O(base)/GO(top)</a:t>
            </a:r>
          </a:p>
        </p:txBody>
      </p:sp>
      <p:sp>
        <p:nvSpPr>
          <p:cNvPr id="38" name="TextBox 37"/>
          <p:cNvSpPr txBox="1"/>
          <p:nvPr/>
        </p:nvSpPr>
        <p:spPr>
          <a:xfrm>
            <a:off x="29963796" y="7665061"/>
            <a:ext cx="12696395" cy="1200329"/>
          </a:xfrm>
          <a:prstGeom prst="rect">
            <a:avLst/>
          </a:prstGeom>
          <a:noFill/>
        </p:spPr>
        <p:txBody>
          <a:bodyPr wrap="square" rtlCol="0">
            <a:spAutoFit/>
          </a:bodyPr>
          <a:lstStyle/>
          <a:p>
            <a:pPr marL="571500" indent="-571500" algn="l">
              <a:buFont typeface="Arial" pitchFamily="34" charset="0"/>
              <a:buChar char="•"/>
            </a:pPr>
            <a:r>
              <a:rPr lang="en-US" sz="3600" dirty="0">
                <a:latin typeface="Calibri" pitchFamily="34" charset="0"/>
                <a:cs typeface="Calibri" pitchFamily="34" charset="0"/>
              </a:rPr>
              <a:t>Cyclic voltammetry graphs (below, left) </a:t>
            </a:r>
            <a:r>
              <a:rPr lang="en-US" sz="3600" dirty="0" smtClean="0">
                <a:latin typeface="Calibri" pitchFamily="34" charset="0"/>
                <a:cs typeface="Calibri" pitchFamily="34" charset="0"/>
              </a:rPr>
              <a:t>for </a:t>
            </a:r>
            <a:r>
              <a:rPr lang="en-US" sz="3600" dirty="0">
                <a:latin typeface="Calibri" pitchFamily="34" charset="0"/>
                <a:cs typeface="Calibri" pitchFamily="34" charset="0"/>
              </a:rPr>
              <a:t>each system which show how the current </a:t>
            </a:r>
            <a:r>
              <a:rPr lang="en-US" sz="3600" dirty="0" smtClean="0">
                <a:latin typeface="Calibri" pitchFamily="34" charset="0"/>
                <a:cs typeface="Calibri" pitchFamily="34" charset="0"/>
              </a:rPr>
              <a:t>changes with </a:t>
            </a:r>
            <a:r>
              <a:rPr lang="en-US" sz="3600" dirty="0">
                <a:latin typeface="Calibri" pitchFamily="34" charset="0"/>
                <a:cs typeface="Calibri" pitchFamily="34" charset="0"/>
              </a:rPr>
              <a:t>applied potential</a:t>
            </a:r>
            <a:r>
              <a:rPr lang="en-US" sz="3600" dirty="0" smtClean="0">
                <a:latin typeface="Calibri" pitchFamily="34" charset="0"/>
                <a:cs typeface="Calibri" pitchFamily="34" charset="0"/>
              </a:rPr>
              <a:t>.</a:t>
            </a:r>
            <a:endParaRPr lang="en-US" sz="3600" dirty="0">
              <a:latin typeface="Calibri" pitchFamily="34" charset="0"/>
              <a:cs typeface="Calibri" pitchFamily="34" charset="0"/>
            </a:endParaRPr>
          </a:p>
        </p:txBody>
      </p:sp>
      <p:sp>
        <p:nvSpPr>
          <p:cNvPr id="39" name="TextBox 38"/>
          <p:cNvSpPr txBox="1"/>
          <p:nvPr/>
        </p:nvSpPr>
        <p:spPr>
          <a:xfrm>
            <a:off x="29963797" y="12955685"/>
            <a:ext cx="12696396" cy="2308324"/>
          </a:xfrm>
          <a:prstGeom prst="rect">
            <a:avLst/>
          </a:prstGeom>
          <a:noFill/>
        </p:spPr>
        <p:txBody>
          <a:bodyPr wrap="square" rtlCol="0">
            <a:spAutoFit/>
          </a:bodyPr>
          <a:lstStyle/>
          <a:p>
            <a:pPr marL="571500" indent="-571500" algn="l">
              <a:buFont typeface="Arial" pitchFamily="34" charset="0"/>
              <a:buChar char="•"/>
            </a:pPr>
            <a:r>
              <a:rPr lang="en-US" sz="3600" dirty="0" smtClean="0">
                <a:latin typeface="Calibri" pitchFamily="34" charset="0"/>
                <a:cs typeface="Calibri" pitchFamily="34" charset="0"/>
              </a:rPr>
              <a:t>Histogram (above, right) shows the average current response to hydrogen peroxide for the various systems. The electrodes coated with </a:t>
            </a:r>
            <a:r>
              <a:rPr lang="en-US" sz="3600" b="1" dirty="0" smtClean="0">
                <a:latin typeface="Calibri" pitchFamily="34" charset="0"/>
                <a:cs typeface="Calibri" pitchFamily="34" charset="0"/>
              </a:rPr>
              <a:t>hexapod-shaped</a:t>
            </a:r>
            <a:r>
              <a:rPr lang="en-US" sz="3600" dirty="0" smtClean="0">
                <a:latin typeface="Calibri" pitchFamily="34" charset="0"/>
                <a:cs typeface="Calibri" pitchFamily="34" charset="0"/>
              </a:rPr>
              <a:t> </a:t>
            </a:r>
            <a:r>
              <a:rPr lang="en-US" sz="3600" dirty="0">
                <a:latin typeface="Calibri" pitchFamily="34" charset="0"/>
                <a:cs typeface="Calibri" pitchFamily="34" charset="0"/>
              </a:rPr>
              <a:t>Ag</a:t>
            </a:r>
            <a:r>
              <a:rPr lang="en-US" sz="3600" baseline="-25000" dirty="0">
                <a:latin typeface="Calibri" pitchFamily="34" charset="0"/>
                <a:cs typeface="Calibri" pitchFamily="34" charset="0"/>
              </a:rPr>
              <a:t>2</a:t>
            </a:r>
            <a:r>
              <a:rPr lang="en-US" sz="3600" dirty="0">
                <a:latin typeface="Calibri" pitchFamily="34" charset="0"/>
                <a:cs typeface="Calibri" pitchFamily="34" charset="0"/>
              </a:rPr>
              <a:t>O </a:t>
            </a:r>
            <a:r>
              <a:rPr lang="en-US" sz="3600" dirty="0" smtClean="0">
                <a:latin typeface="Calibri" pitchFamily="34" charset="0"/>
                <a:cs typeface="Calibri" pitchFamily="34" charset="0"/>
              </a:rPr>
              <a:t>show the best current response with and without GO</a:t>
            </a:r>
            <a:endParaRPr lang="en-US" sz="3600" dirty="0">
              <a:latin typeface="Calibri" pitchFamily="34" charset="0"/>
              <a:cs typeface="Calibri" pitchFamily="34" charset="0"/>
            </a:endParaRPr>
          </a:p>
        </p:txBody>
      </p:sp>
      <p:sp>
        <p:nvSpPr>
          <p:cNvPr id="42" name="TextBox 41"/>
          <p:cNvSpPr txBox="1"/>
          <p:nvPr/>
        </p:nvSpPr>
        <p:spPr>
          <a:xfrm>
            <a:off x="29963797" y="15385289"/>
            <a:ext cx="5737731" cy="2862322"/>
          </a:xfrm>
          <a:prstGeom prst="rect">
            <a:avLst/>
          </a:prstGeom>
          <a:noFill/>
        </p:spPr>
        <p:txBody>
          <a:bodyPr wrap="square" rtlCol="0">
            <a:spAutoFit/>
          </a:bodyPr>
          <a:lstStyle/>
          <a:p>
            <a:pPr marL="571500" indent="-571500" algn="l">
              <a:buFont typeface="Arial" pitchFamily="34" charset="0"/>
              <a:buChar char="•"/>
            </a:pPr>
            <a:r>
              <a:rPr lang="en-US" sz="3600" dirty="0">
                <a:latin typeface="Calibri" pitchFamily="34" charset="0"/>
                <a:cs typeface="Calibri" pitchFamily="34" charset="0"/>
              </a:rPr>
              <a:t>Calibration curve </a:t>
            </a:r>
            <a:r>
              <a:rPr lang="en-US" sz="3600" dirty="0" smtClean="0">
                <a:latin typeface="Calibri" pitchFamily="34" charset="0"/>
                <a:cs typeface="Calibri" pitchFamily="34" charset="0"/>
              </a:rPr>
              <a:t>showing </a:t>
            </a:r>
            <a:r>
              <a:rPr lang="en-US" sz="3600" dirty="0">
                <a:latin typeface="Calibri" pitchFamily="34" charset="0"/>
                <a:cs typeface="Calibri" pitchFamily="34" charset="0"/>
              </a:rPr>
              <a:t>the change in current response over time as hydrogen peroxide is added to the system.</a:t>
            </a:r>
          </a:p>
        </p:txBody>
      </p:sp>
      <p:sp>
        <p:nvSpPr>
          <p:cNvPr id="44" name="TextBox 43"/>
          <p:cNvSpPr txBox="1"/>
          <p:nvPr/>
        </p:nvSpPr>
        <p:spPr>
          <a:xfrm>
            <a:off x="30270698" y="20261232"/>
            <a:ext cx="12612556" cy="3416320"/>
          </a:xfrm>
          <a:prstGeom prst="rect">
            <a:avLst/>
          </a:prstGeom>
          <a:noFill/>
        </p:spPr>
        <p:txBody>
          <a:bodyPr wrap="square" rtlCol="0">
            <a:spAutoFit/>
          </a:bodyPr>
          <a:lstStyle/>
          <a:p>
            <a:pPr marL="457200" indent="-457200" algn="l">
              <a:buFont typeface="Arial" pitchFamily="34" charset="0"/>
              <a:buChar char="•"/>
            </a:pPr>
            <a:r>
              <a:rPr lang="en-US" sz="3600" dirty="0" smtClean="0">
                <a:latin typeface="Calibri" pitchFamily="34" charset="0"/>
                <a:cs typeface="Calibri" pitchFamily="34" charset="0"/>
              </a:rPr>
              <a:t>Ag</a:t>
            </a:r>
            <a:r>
              <a:rPr lang="en-US" sz="3600" baseline="-25000" dirty="0" smtClean="0">
                <a:latin typeface="Calibri" pitchFamily="34" charset="0"/>
                <a:cs typeface="Calibri" pitchFamily="34" charset="0"/>
              </a:rPr>
              <a:t>2</a:t>
            </a:r>
            <a:r>
              <a:rPr lang="en-US" sz="3600" dirty="0" smtClean="0">
                <a:latin typeface="Calibri" pitchFamily="34" charset="0"/>
                <a:cs typeface="Calibri" pitchFamily="34" charset="0"/>
              </a:rPr>
              <a:t>O is more effective as a sensor without </a:t>
            </a:r>
            <a:r>
              <a:rPr lang="en-US" sz="3600" dirty="0" err="1" smtClean="0">
                <a:latin typeface="Calibri" pitchFamily="34" charset="0"/>
                <a:cs typeface="Calibri" pitchFamily="34" charset="0"/>
              </a:rPr>
              <a:t>graphene</a:t>
            </a:r>
            <a:r>
              <a:rPr lang="en-US" sz="3600" dirty="0" smtClean="0">
                <a:latin typeface="Calibri" pitchFamily="34" charset="0"/>
                <a:cs typeface="Calibri" pitchFamily="34" charset="0"/>
              </a:rPr>
              <a:t> oxide.</a:t>
            </a:r>
          </a:p>
          <a:p>
            <a:pPr marL="457200" indent="-457200" algn="l">
              <a:buFont typeface="Arial" pitchFamily="34" charset="0"/>
              <a:buChar char="•"/>
            </a:pPr>
            <a:r>
              <a:rPr lang="en-US" sz="3600" dirty="0" smtClean="0">
                <a:latin typeface="Calibri" pitchFamily="34" charset="0"/>
                <a:cs typeface="Calibri" pitchFamily="34" charset="0"/>
              </a:rPr>
              <a:t>Varying the shape of the particles affects sensing abilities.</a:t>
            </a:r>
          </a:p>
          <a:p>
            <a:pPr marL="457200" indent="-457200" algn="l">
              <a:buFont typeface="Arial" pitchFamily="34" charset="0"/>
              <a:buChar char="•"/>
            </a:pPr>
            <a:r>
              <a:rPr lang="en-US" sz="3600" dirty="0" smtClean="0">
                <a:latin typeface="Calibri" pitchFamily="34" charset="0"/>
                <a:cs typeface="Calibri" pitchFamily="34" charset="0"/>
              </a:rPr>
              <a:t>Of the three </a:t>
            </a:r>
            <a:r>
              <a:rPr lang="en-US" sz="3600" dirty="0">
                <a:latin typeface="Calibri" pitchFamily="34" charset="0"/>
                <a:cs typeface="Calibri" pitchFamily="34" charset="0"/>
              </a:rPr>
              <a:t>Ag</a:t>
            </a:r>
            <a:r>
              <a:rPr lang="en-US" sz="3600" baseline="-25000" dirty="0">
                <a:latin typeface="Calibri" pitchFamily="34" charset="0"/>
                <a:cs typeface="Calibri" pitchFamily="34" charset="0"/>
              </a:rPr>
              <a:t>2</a:t>
            </a:r>
            <a:r>
              <a:rPr lang="en-US" sz="3600" dirty="0">
                <a:latin typeface="Calibri" pitchFamily="34" charset="0"/>
                <a:cs typeface="Calibri" pitchFamily="34" charset="0"/>
              </a:rPr>
              <a:t>O </a:t>
            </a:r>
            <a:r>
              <a:rPr lang="en-US" sz="3600" dirty="0" smtClean="0">
                <a:latin typeface="Calibri" pitchFamily="34" charset="0"/>
                <a:cs typeface="Calibri" pitchFamily="34" charset="0"/>
              </a:rPr>
              <a:t>shapes used, the hexapod-shaped particles showed the best electrochemical properties.</a:t>
            </a:r>
          </a:p>
          <a:p>
            <a:pPr marL="457200" indent="-457200" algn="l">
              <a:buFont typeface="Arial" pitchFamily="34" charset="0"/>
              <a:buChar char="•"/>
            </a:pPr>
            <a:r>
              <a:rPr lang="en-US" sz="3600" dirty="0" smtClean="0">
                <a:latin typeface="Calibri" pitchFamily="34" charset="0"/>
                <a:cs typeface="Calibri" pitchFamily="34" charset="0"/>
              </a:rPr>
              <a:t>Electrodes coated with </a:t>
            </a:r>
            <a:r>
              <a:rPr lang="en-US" sz="3600" dirty="0" err="1" smtClean="0">
                <a:latin typeface="Calibri" pitchFamily="34" charset="0"/>
                <a:cs typeface="Calibri" pitchFamily="34" charset="0"/>
              </a:rPr>
              <a:t>graphene</a:t>
            </a:r>
            <a:r>
              <a:rPr lang="en-US" sz="3600" dirty="0" smtClean="0">
                <a:latin typeface="Calibri" pitchFamily="34" charset="0"/>
                <a:cs typeface="Calibri" pitchFamily="34" charset="0"/>
              </a:rPr>
              <a:t> oxide as the bottom layer and </a:t>
            </a:r>
            <a:r>
              <a:rPr lang="en-US" sz="3600" dirty="0">
                <a:latin typeface="Calibri" pitchFamily="34" charset="0"/>
                <a:cs typeface="Calibri" pitchFamily="34" charset="0"/>
              </a:rPr>
              <a:t>Ag</a:t>
            </a:r>
            <a:r>
              <a:rPr lang="en-US" sz="3600" baseline="-25000" dirty="0">
                <a:latin typeface="Calibri" pitchFamily="34" charset="0"/>
                <a:cs typeface="Calibri" pitchFamily="34" charset="0"/>
              </a:rPr>
              <a:t>2</a:t>
            </a:r>
            <a:r>
              <a:rPr lang="en-US" sz="3600" dirty="0">
                <a:latin typeface="Calibri" pitchFamily="34" charset="0"/>
                <a:cs typeface="Calibri" pitchFamily="34" charset="0"/>
              </a:rPr>
              <a:t>O </a:t>
            </a:r>
            <a:r>
              <a:rPr lang="en-US" sz="3600" dirty="0" smtClean="0">
                <a:latin typeface="Calibri" pitchFamily="34" charset="0"/>
                <a:cs typeface="Calibri" pitchFamily="34" charset="0"/>
              </a:rPr>
              <a:t>on the top performed the best of the layered electrodes.</a:t>
            </a:r>
          </a:p>
        </p:txBody>
      </p:sp>
      <p:sp>
        <p:nvSpPr>
          <p:cNvPr id="46" name="TextBox 45"/>
          <p:cNvSpPr txBox="1"/>
          <p:nvPr/>
        </p:nvSpPr>
        <p:spPr>
          <a:xfrm>
            <a:off x="29963797" y="23802326"/>
            <a:ext cx="12886817" cy="707886"/>
          </a:xfrm>
          <a:prstGeom prst="rect">
            <a:avLst/>
          </a:prstGeom>
          <a:solidFill>
            <a:schemeClr val="bg1"/>
          </a:solidFill>
        </p:spPr>
        <p:txBody>
          <a:bodyPr wrap="square" rtlCol="0">
            <a:spAutoFit/>
          </a:bodyPr>
          <a:lstStyle/>
          <a:p>
            <a:pPr algn="l"/>
            <a:r>
              <a:rPr lang="en-US" sz="4000" b="1" dirty="0" smtClean="0">
                <a:latin typeface="Calibri" pitchFamily="34" charset="0"/>
                <a:cs typeface="Calibri" pitchFamily="34" charset="0"/>
              </a:rPr>
              <a:t>     Future Work </a:t>
            </a:r>
            <a:endParaRPr lang="en-US" sz="4000" b="1" dirty="0">
              <a:latin typeface="Calibri" pitchFamily="34" charset="0"/>
              <a:cs typeface="Calibri" pitchFamily="34" charset="0"/>
            </a:endParaRPr>
          </a:p>
        </p:txBody>
      </p:sp>
      <p:sp>
        <p:nvSpPr>
          <p:cNvPr id="47" name="TextBox 46"/>
          <p:cNvSpPr txBox="1"/>
          <p:nvPr/>
        </p:nvSpPr>
        <p:spPr>
          <a:xfrm>
            <a:off x="30714118" y="24602465"/>
            <a:ext cx="12058965" cy="1754326"/>
          </a:xfrm>
          <a:prstGeom prst="rect">
            <a:avLst/>
          </a:prstGeom>
          <a:noFill/>
        </p:spPr>
        <p:txBody>
          <a:bodyPr wrap="square" rtlCol="0">
            <a:spAutoFit/>
          </a:bodyPr>
          <a:lstStyle/>
          <a:p>
            <a:pPr algn="l"/>
            <a:r>
              <a:rPr lang="en-US" sz="3600" dirty="0" smtClean="0">
                <a:latin typeface="Calibri" pitchFamily="34" charset="0"/>
                <a:cs typeface="Calibri" pitchFamily="34" charset="0"/>
              </a:rPr>
              <a:t>To further this research, </a:t>
            </a:r>
            <a:r>
              <a:rPr lang="en-US" sz="3600" dirty="0">
                <a:latin typeface="Calibri" pitchFamily="34" charset="0"/>
                <a:cs typeface="Calibri" pitchFamily="34" charset="0"/>
              </a:rPr>
              <a:t>Ag</a:t>
            </a:r>
            <a:r>
              <a:rPr lang="en-US" sz="3600" baseline="-25000" dirty="0">
                <a:latin typeface="Calibri" pitchFamily="34" charset="0"/>
                <a:cs typeface="Calibri" pitchFamily="34" charset="0"/>
              </a:rPr>
              <a:t>2</a:t>
            </a:r>
            <a:r>
              <a:rPr lang="en-US" sz="3600" dirty="0">
                <a:latin typeface="Calibri" pitchFamily="34" charset="0"/>
                <a:cs typeface="Calibri" pitchFamily="34" charset="0"/>
              </a:rPr>
              <a:t>O </a:t>
            </a:r>
            <a:r>
              <a:rPr lang="en-US" sz="3600" dirty="0" smtClean="0">
                <a:latin typeface="Calibri" pitchFamily="34" charset="0"/>
                <a:cs typeface="Calibri" pitchFamily="34" charset="0"/>
              </a:rPr>
              <a:t>particle shapes that weren’t studied in this project should be explored. Also, experiments should be done to test the stability of these sensors.</a:t>
            </a:r>
            <a:endParaRPr lang="en-US" sz="3600" dirty="0">
              <a:latin typeface="Calibri" pitchFamily="34" charset="0"/>
              <a:cs typeface="Calibri" pitchFamily="34" charset="0"/>
            </a:endParaRPr>
          </a:p>
        </p:txBody>
      </p:sp>
      <p:sp>
        <p:nvSpPr>
          <p:cNvPr id="48" name="TextBox 47"/>
          <p:cNvSpPr txBox="1"/>
          <p:nvPr/>
        </p:nvSpPr>
        <p:spPr>
          <a:xfrm>
            <a:off x="15624888" y="11653235"/>
            <a:ext cx="12902596" cy="3970318"/>
          </a:xfrm>
          <a:prstGeom prst="rect">
            <a:avLst/>
          </a:prstGeom>
          <a:noFill/>
        </p:spPr>
        <p:txBody>
          <a:bodyPr wrap="square" rtlCol="0">
            <a:spAutoFit/>
          </a:bodyPr>
          <a:lstStyle/>
          <a:p>
            <a:pPr algn="l"/>
            <a:r>
              <a:rPr lang="en-US" sz="3600" dirty="0" smtClean="0">
                <a:latin typeface="Calibri" pitchFamily="34" charset="0"/>
                <a:cs typeface="Calibri" pitchFamily="34" charset="0"/>
              </a:rPr>
              <a:t>Testing a given system’s hydrogen peroxide detecting abilities is done by connecting the electrode to be tested to the electrochemical cell shown in the above photographs. A constant potential is applied to the system, hydrogen peroxide is added, and the change in current (current response) is observed. This response shows how well the system can sense when hydrogen peroxide is present.</a:t>
            </a:r>
          </a:p>
        </p:txBody>
      </p:sp>
      <p:pic>
        <p:nvPicPr>
          <p:cNvPr id="2" name="Picture 2" descr="https://engineering.purdue.edu/EPICSHS/Teachers/Logos/Images/purdue.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42353" y="25838000"/>
            <a:ext cx="6626098" cy="2205827"/>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1141274" y="15174199"/>
            <a:ext cx="13139264" cy="898708"/>
          </a:xfrm>
          <a:prstGeom prst="rect">
            <a:avLst/>
          </a:prstGeom>
          <a:solidFill>
            <a:schemeClr val="tx1">
              <a:lumMod val="75000"/>
              <a:lumOff val="25000"/>
            </a:schemeClr>
          </a:solidFill>
        </p:spPr>
        <p:txBody>
          <a:bodyPr wrap="square" lIns="128016" tIns="64008" rIns="128016" bIns="64008" rtlCol="0">
            <a:spAutoFit/>
          </a:bodyPr>
          <a:lstStyle/>
          <a:p>
            <a:r>
              <a:rPr lang="en-US" sz="5000" b="1" dirty="0" smtClean="0">
                <a:solidFill>
                  <a:schemeClr val="bg1"/>
                </a:solidFill>
                <a:latin typeface="Calibri" pitchFamily="34" charset="0"/>
                <a:cs typeface="Calibri" pitchFamily="34" charset="0"/>
              </a:rPr>
              <a:t>Objectives</a:t>
            </a:r>
            <a:endParaRPr lang="en-US" sz="5000" b="1" dirty="0">
              <a:solidFill>
                <a:schemeClr val="bg1"/>
              </a:solidFill>
              <a:latin typeface="Calibri" pitchFamily="34" charset="0"/>
              <a:cs typeface="Calibri" pitchFamily="34" charset="0"/>
            </a:endParaRPr>
          </a:p>
        </p:txBody>
      </p:sp>
      <p:pic>
        <p:nvPicPr>
          <p:cNvPr id="72" name="Picture 2" descr="ME5090 Controller connected up to the PEF1 Flow Through Cell"/>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20925" y="16330361"/>
            <a:ext cx="5430101" cy="6146877"/>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1574894" y="16365428"/>
            <a:ext cx="6840128" cy="5078313"/>
          </a:xfrm>
          <a:prstGeom prst="rect">
            <a:avLst/>
          </a:prstGeom>
          <a:noFill/>
        </p:spPr>
        <p:txBody>
          <a:bodyPr wrap="square" rtlCol="0">
            <a:spAutoFit/>
          </a:bodyPr>
          <a:lstStyle/>
          <a:p>
            <a:pPr marL="457200" indent="-457200" algn="l">
              <a:buFont typeface="Arial" pitchFamily="34" charset="0"/>
              <a:buChar char="•"/>
            </a:pPr>
            <a:r>
              <a:rPr lang="en-US" sz="3600" dirty="0" smtClean="0">
                <a:latin typeface="Calibri" pitchFamily="34" charset="0"/>
                <a:cs typeface="Calibri" pitchFamily="34" charset="0"/>
              </a:rPr>
              <a:t>Design a highly sensitive and stable sensor for hydrogen peroxide using </a:t>
            </a:r>
            <a:r>
              <a:rPr lang="en-US" sz="3600" dirty="0">
                <a:latin typeface="Calibri" pitchFamily="34" charset="0"/>
                <a:cs typeface="Calibri" pitchFamily="34" charset="0"/>
              </a:rPr>
              <a:t>Ag</a:t>
            </a:r>
            <a:r>
              <a:rPr lang="en-US" sz="3600" baseline="-25000" dirty="0">
                <a:latin typeface="Calibri" pitchFamily="34" charset="0"/>
                <a:cs typeface="Calibri" pitchFamily="34" charset="0"/>
              </a:rPr>
              <a:t>2</a:t>
            </a:r>
            <a:r>
              <a:rPr lang="en-US" sz="3600" dirty="0">
                <a:latin typeface="Calibri" pitchFamily="34" charset="0"/>
                <a:cs typeface="Calibri" pitchFamily="34" charset="0"/>
              </a:rPr>
              <a:t>O </a:t>
            </a:r>
            <a:r>
              <a:rPr lang="en-US" sz="3600" dirty="0" smtClean="0">
                <a:latin typeface="Calibri" pitchFamily="34" charset="0"/>
                <a:cs typeface="Calibri" pitchFamily="34" charset="0"/>
              </a:rPr>
              <a:t>and </a:t>
            </a:r>
            <a:r>
              <a:rPr lang="en-US" sz="3600" dirty="0" err="1" smtClean="0">
                <a:latin typeface="Calibri" pitchFamily="34" charset="0"/>
                <a:cs typeface="Calibri" pitchFamily="34" charset="0"/>
              </a:rPr>
              <a:t>graphene</a:t>
            </a:r>
            <a:r>
              <a:rPr lang="en-US" sz="3600" dirty="0" smtClean="0">
                <a:latin typeface="Calibri" pitchFamily="34" charset="0"/>
                <a:cs typeface="Calibri" pitchFamily="34" charset="0"/>
              </a:rPr>
              <a:t> oxide. </a:t>
            </a:r>
          </a:p>
          <a:p>
            <a:pPr marL="457200" indent="-457200" algn="l">
              <a:buFont typeface="Arial" pitchFamily="34" charset="0"/>
              <a:buChar char="•"/>
            </a:pPr>
            <a:r>
              <a:rPr lang="en-US" sz="3600" dirty="0" smtClean="0">
                <a:latin typeface="Calibri" pitchFamily="34" charset="0"/>
                <a:cs typeface="Calibri" pitchFamily="34" charset="0"/>
              </a:rPr>
              <a:t>Optimize the configuration of the sensor components.</a:t>
            </a:r>
          </a:p>
          <a:p>
            <a:pPr marL="457200" indent="-457200" algn="l">
              <a:buFont typeface="Arial" pitchFamily="34" charset="0"/>
              <a:buChar char="•"/>
            </a:pPr>
            <a:r>
              <a:rPr lang="en-US" sz="3600" dirty="0" smtClean="0">
                <a:latin typeface="Calibri" pitchFamily="34" charset="0"/>
                <a:cs typeface="Calibri" pitchFamily="34" charset="0"/>
              </a:rPr>
              <a:t>Learn more about the electrochemical properties and sensing abilities of Ag</a:t>
            </a:r>
            <a:r>
              <a:rPr lang="en-US" sz="3600" baseline="-25000" dirty="0" smtClean="0">
                <a:latin typeface="Calibri" pitchFamily="34" charset="0"/>
                <a:cs typeface="Calibri" pitchFamily="34" charset="0"/>
              </a:rPr>
              <a:t>2</a:t>
            </a:r>
            <a:r>
              <a:rPr lang="en-US" sz="3600" dirty="0" smtClean="0">
                <a:latin typeface="Calibri" pitchFamily="34" charset="0"/>
                <a:cs typeface="Calibri" pitchFamily="34" charset="0"/>
              </a:rPr>
              <a:t>O.</a:t>
            </a:r>
            <a:endParaRPr lang="en-US" sz="3600" dirty="0">
              <a:latin typeface="Calibri" pitchFamily="34" charset="0"/>
              <a:cs typeface="Calibri" pitchFamily="34" charset="0"/>
            </a:endParaRPr>
          </a:p>
        </p:txBody>
      </p:sp>
      <p:pic>
        <p:nvPicPr>
          <p:cNvPr id="76" name="Picture 6" descr="http://cnx.org/content/m29187/latest/graphics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390062" y="9190820"/>
            <a:ext cx="4764350" cy="30985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727530" y="21661698"/>
            <a:ext cx="4534856" cy="2786959"/>
          </a:xfrm>
          <a:prstGeom prst="rect">
            <a:avLst/>
          </a:prstGeom>
        </p:spPr>
      </p:pic>
      <p:sp>
        <p:nvSpPr>
          <p:cNvPr id="13" name="TextBox 12"/>
          <p:cNvSpPr txBox="1"/>
          <p:nvPr/>
        </p:nvSpPr>
        <p:spPr>
          <a:xfrm>
            <a:off x="15219437" y="15994487"/>
            <a:ext cx="13585254" cy="569387"/>
          </a:xfrm>
          <a:prstGeom prst="rect">
            <a:avLst/>
          </a:prstGeom>
          <a:noFill/>
        </p:spPr>
        <p:txBody>
          <a:bodyPr wrap="square" rtlCol="0">
            <a:spAutoFit/>
          </a:bodyPr>
          <a:lstStyle/>
          <a:p>
            <a:r>
              <a:rPr lang="en-US" sz="3100" b="1" dirty="0" smtClean="0">
                <a:latin typeface="Calibri" pitchFamily="34" charset="0"/>
              </a:rPr>
              <a:t>Each particle shape has different surface charge and electrochemical properties. </a:t>
            </a:r>
            <a:endParaRPr lang="en-US" sz="3100" b="1"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11564</TotalTime>
  <Words>538</Words>
  <Application>Microsoft Office PowerPoint</Application>
  <PresentationFormat>Custom</PresentationFormat>
  <Paragraphs>86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Company>뿿_</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Pedigo</dc:creator>
  <cp:lastModifiedBy>Finney, Patricia Jean</cp:lastModifiedBy>
  <cp:revision>436</cp:revision>
  <cp:lastPrinted>2012-04-19T19:52:25Z</cp:lastPrinted>
  <dcterms:created xsi:type="dcterms:W3CDTF">2012-04-14T19:31:22Z</dcterms:created>
  <dcterms:modified xsi:type="dcterms:W3CDTF">2013-08-26T13:27:47Z</dcterms:modified>
</cp:coreProperties>
</file>