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4" r:id="rId3"/>
    <p:sldId id="275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5" r:id="rId12"/>
    <p:sldId id="266" r:id="rId13"/>
    <p:sldId id="267" r:id="rId14"/>
    <p:sldId id="273" r:id="rId15"/>
    <p:sldId id="270" r:id="rId16"/>
    <p:sldId id="271" r:id="rId17"/>
    <p:sldId id="27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7D249-63D1-46FB-B53F-31142E52A7F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8450B-556B-488D-9FD1-32AAD5A2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20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A27EA-A883-41C0-B17E-249A4B0C082E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B3871-AFEB-4216-BB44-03972EC63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B3871-AFEB-4216-BB44-03972EC639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4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EA37-26C1-4AF5-BCD4-EAB30CEB211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05E0-C041-43DE-B823-C4EED4076E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EA37-26C1-4AF5-BCD4-EAB30CEB211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05E0-C041-43DE-B823-C4EED4076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EA37-26C1-4AF5-BCD4-EAB30CEB211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05E0-C041-43DE-B823-C4EED4076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EA37-26C1-4AF5-BCD4-EAB30CEB211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05E0-C041-43DE-B823-C4EED4076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EA37-26C1-4AF5-BCD4-EAB30CEB211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80C05E0-C041-43DE-B823-C4EED4076E4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EA37-26C1-4AF5-BCD4-EAB30CEB211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05E0-C041-43DE-B823-C4EED4076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EA37-26C1-4AF5-BCD4-EAB30CEB211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05E0-C041-43DE-B823-C4EED4076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EA37-26C1-4AF5-BCD4-EAB30CEB211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05E0-C041-43DE-B823-C4EED4076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EA37-26C1-4AF5-BCD4-EAB30CEB211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05E0-C041-43DE-B823-C4EED4076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EA37-26C1-4AF5-BCD4-EAB30CEB211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05E0-C041-43DE-B823-C4EED4076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EA37-26C1-4AF5-BCD4-EAB30CEB211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05E0-C041-43DE-B823-C4EED4076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FBEA37-26C1-4AF5-BCD4-EAB30CEB211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0C05E0-C041-43DE-B823-C4EED4076E4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ensen23@purdue.edu" TargetMode="External"/><Relationship Id="rId2" Type="http://schemas.openxmlformats.org/officeDocument/2006/relationships/hyperlink" Target="mailto:msherwoo@purdue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CL/projectshop/" TargetMode="External"/><Relationship Id="rId2" Type="http://schemas.openxmlformats.org/officeDocument/2006/relationships/hyperlink" Target="https://engineering.purdue.edu/ME/AboutUs/Safety/BuildingSafe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gineering.purdue.edu/MECL/3dprin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Mike Sherwood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700" dirty="0" smtClean="0"/>
              <a:t>PEARL Lab Manager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382000" cy="5181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dirty="0" smtClean="0">
                <a:solidFill>
                  <a:schemeClr val="bg1"/>
                </a:solidFill>
              </a:rPr>
              <a:t>Responsibilities</a:t>
            </a:r>
          </a:p>
          <a:p>
            <a:pPr marL="514350" indent="-514350" algn="l"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Card Access for </a:t>
            </a:r>
            <a:r>
              <a:rPr lang="en-US" sz="2600" dirty="0" smtClean="0">
                <a:solidFill>
                  <a:schemeClr val="bg1"/>
                </a:solidFill>
              </a:rPr>
              <a:t>Pearl Areas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514350" indent="-514350" algn="l">
              <a:buFont typeface="Wingdings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Safety Review of </a:t>
            </a:r>
            <a:r>
              <a:rPr lang="en-US" sz="2600" dirty="0" smtClean="0">
                <a:solidFill>
                  <a:schemeClr val="bg1"/>
                </a:solidFill>
              </a:rPr>
              <a:t>all Projects and Work Areas</a:t>
            </a:r>
          </a:p>
          <a:p>
            <a:pPr marL="342900" lvl="0" indent="-342900" algn="l">
              <a:buClr>
                <a:prstClr val="white">
                  <a:shade val="95000"/>
                </a:prstClr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 Assign </a:t>
            </a:r>
            <a:r>
              <a:rPr lang="en-US" sz="2600" dirty="0">
                <a:solidFill>
                  <a:schemeClr val="bg1"/>
                </a:solidFill>
              </a:rPr>
              <a:t>Project work </a:t>
            </a:r>
            <a:r>
              <a:rPr lang="en-US" sz="2600" dirty="0" smtClean="0">
                <a:solidFill>
                  <a:schemeClr val="bg1"/>
                </a:solidFill>
              </a:rPr>
              <a:t>areas</a:t>
            </a:r>
            <a:endParaRPr lang="en-US" sz="2600" dirty="0">
              <a:solidFill>
                <a:schemeClr val="bg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 Help with Questions on Design and Materials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 Welding of Projects with a 4 hour max per group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 Some Rapid Prototyping of Parts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 Checkout of hand tools</a:t>
            </a:r>
          </a:p>
          <a:p>
            <a:pPr algn="l"/>
            <a:endParaRPr lang="en-US" sz="2600" dirty="0" smtClean="0">
              <a:solidFill>
                <a:schemeClr val="bg1"/>
              </a:solidFill>
            </a:endParaRPr>
          </a:p>
          <a:p>
            <a:pPr algn="l"/>
            <a:r>
              <a:rPr lang="en-US" sz="2600" dirty="0" smtClean="0">
                <a:solidFill>
                  <a:schemeClr val="bg1"/>
                </a:solidFill>
              </a:rPr>
              <a:t>My </a:t>
            </a:r>
            <a:r>
              <a:rPr lang="en-US" sz="2600" dirty="0">
                <a:solidFill>
                  <a:schemeClr val="bg1"/>
                </a:solidFill>
              </a:rPr>
              <a:t>Background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M.E. Research Machinist and Welder for 30 Plus Years</a:t>
            </a:r>
          </a:p>
          <a:p>
            <a:pPr algn="l"/>
            <a:endParaRPr lang="en-US" sz="2600" dirty="0" smtClean="0">
              <a:solidFill>
                <a:schemeClr val="bg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Work Area For All M.E. Students Room 2130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Soldering Station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Test Equipment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Work Station for Programing Arduino's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Additional Electrical Component's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10835"/>
            <a:ext cx="2977048" cy="2351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66" y="1610835"/>
            <a:ext cx="2093708" cy="2351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10836"/>
            <a:ext cx="2460353" cy="23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98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Rules For Painting Projects Here At </a:t>
            </a:r>
            <a:br>
              <a:rPr lang="en-US" sz="4000" dirty="0" smtClean="0"/>
            </a:br>
            <a:r>
              <a:rPr lang="en-US" sz="4000" dirty="0" smtClean="0"/>
              <a:t> Mechanical Engineering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95600"/>
            <a:ext cx="8534400" cy="3810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Spray Painting Is Allowed In The Building Except In One Of Two Fume Hoods! </a:t>
            </a:r>
          </a:p>
          <a:p>
            <a:pPr algn="ctr"/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hoods are to be used on small projects. Heavy spray painting needs to be done outside in the designated area only.</a:t>
            </a:r>
          </a:p>
          <a:p>
            <a:pPr algn="ctr"/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have any Questions Please Contact: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Sherwood room 1180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Rick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DuVall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room G044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1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304800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First Hood Is In Room G039</a:t>
            </a:r>
            <a:br>
              <a:rPr lang="en-US" dirty="0" smtClean="0"/>
            </a:br>
            <a:r>
              <a:rPr lang="en-US" dirty="0" smtClean="0"/>
              <a:t>Student Shop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6858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This Hood Can Be Used By All M.E. Students.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Talk To Shop Staff Before Use.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704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Second Hood Is In Room 1202 PEARL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685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This Hood Is For Senior design Use Only.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 Contact: Mike Sherwood Before Use.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11400"/>
            <a:ext cx="5655733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Brush </a:t>
            </a: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Painting Is Allowed In The Building 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 Long 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 Proper Procedures Are Followed</a:t>
            </a:r>
            <a:endParaRPr lang="en-US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667000"/>
            <a:ext cx="838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Low Oder paints should be used. Read the label first if it says use in adequate ventilation then it needs to be used in a fume hood or outside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designated area. 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protect tables and floors where you will be painting, use either Cardboard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Drop cloth or News Paper to protect the surfaces.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projects need to be painted outside in the designated area. If it is larger than a microwave oven then it needs to be painted outside.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9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946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Outside Designated Painting Area Location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28" y="1600200"/>
            <a:ext cx="7506344" cy="4708525"/>
          </a:xfrm>
        </p:spPr>
      </p:pic>
    </p:spTree>
    <p:extLst>
      <p:ext uri="{BB962C8B-B14F-4D97-AF65-F5344CB8AC3E}">
        <p14:creationId xmlns:p14="http://schemas.microsoft.com/office/powerpoint/2010/main" val="38686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Back Entrance M.E. Building Next To Loading Dock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93400"/>
            <a:ext cx="6030884" cy="4522124"/>
          </a:xfrm>
        </p:spPr>
      </p:pic>
      <p:sp>
        <p:nvSpPr>
          <p:cNvPr id="5" name="Down Arrow 4"/>
          <p:cNvSpPr/>
          <p:nvPr/>
        </p:nvSpPr>
        <p:spPr>
          <a:xfrm flipH="1">
            <a:off x="6994309" y="2895600"/>
            <a:ext cx="168489" cy="1490133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0753" y="249560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 Here On Gravel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2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Painting Is Allowed On The Gravel Area Just Past The Green High Voltage Box On The Left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08919"/>
            <a:ext cx="5303308" cy="3977481"/>
          </a:xfrm>
        </p:spPr>
      </p:pic>
      <p:sp>
        <p:nvSpPr>
          <p:cNvPr id="5" name="Up Arrow 4"/>
          <p:cNvSpPr/>
          <p:nvPr/>
        </p:nvSpPr>
        <p:spPr>
          <a:xfrm>
            <a:off x="5257800" y="3657600"/>
            <a:ext cx="198119" cy="1828800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9271" y="3200400"/>
            <a:ext cx="2607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 Here On Gravel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300" y="5638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Paint in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middle of the rocks and away from the sides of the building.</a:t>
            </a:r>
          </a:p>
        </p:txBody>
      </p:sp>
    </p:spTree>
    <p:extLst>
      <p:ext uri="{BB962C8B-B14F-4D97-AF65-F5344CB8AC3E}">
        <p14:creationId xmlns:p14="http://schemas.microsoft.com/office/powerpoint/2010/main" val="19126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58" y="304800"/>
            <a:ext cx="861864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am here as a resource so please ask Questions</a:t>
            </a:r>
            <a:r>
              <a:rPr lang="en-US" dirty="0"/>
              <a:t> 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5105400"/>
            <a:ext cx="3505200" cy="1524000"/>
          </a:xfrm>
        </p:spPr>
        <p:txBody>
          <a:bodyPr anchor="b">
            <a:normAutofit fontScale="70000" lnSpcReduction="20000"/>
          </a:bodyPr>
          <a:lstStyle/>
          <a:p>
            <a:pPr marL="137160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Sherwood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 1180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msherwoo@purdue.edu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1447800"/>
            <a:ext cx="42672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3" y="2763983"/>
            <a:ext cx="4183087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Reviews :</a:t>
            </a:r>
          </a:p>
          <a:p>
            <a:pPr marL="137160" indent="0">
              <a:buNone/>
            </a:pPr>
            <a:endParaRPr lang="en-US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There will be 3 safety reviews on your project. All reviews will be e-mailed to myself 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msherwoo@purdue.edu</a:t>
            </a:r>
            <a:r>
              <a:rPr lang="en-US" sz="2000" dirty="0" smtClean="0">
                <a:solidFill>
                  <a:schemeClr val="bg1"/>
                </a:solidFill>
              </a:rPr>
              <a:t>, Professor Greg Jensen              </a:t>
            </a:r>
            <a:r>
              <a:rPr lang="en-US" sz="2000" dirty="0" smtClean="0">
                <a:solidFill>
                  <a:schemeClr val="bg1"/>
                </a:solidFill>
                <a:hlinkClick r:id="rId3"/>
              </a:rPr>
              <a:t>Jensen23@purdue.edu</a:t>
            </a:r>
            <a:r>
              <a:rPr lang="en-US" sz="2000" dirty="0" smtClean="0">
                <a:solidFill>
                  <a:schemeClr val="bg1"/>
                </a:solidFill>
              </a:rPr>
              <a:t> and your instructor. Accepted formats are Word or PDF documents only. Approval to proceed will come directly from 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SR3 is only due when your project is completed and ready for testing! I must see your project before you can start testing.</a:t>
            </a:r>
          </a:p>
          <a:p>
            <a:pPr marL="13716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Room Safety:</a:t>
            </a:r>
          </a:p>
          <a:p>
            <a:pPr marL="137160" indent="0">
              <a:buNone/>
            </a:pPr>
            <a:endParaRPr lang="en-US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Safety glasses are to be worn </a:t>
            </a:r>
            <a:r>
              <a:rPr lang="en-US" sz="2000" dirty="0" smtClean="0">
                <a:solidFill>
                  <a:schemeClr val="bg1"/>
                </a:solidFill>
              </a:rPr>
              <a:t>by you and others around you while working with power tools or hand tools that generate air borne debris in Rooms 1202, 1203 and 1178.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No open toe shoes are to be worn in the work rooms (1202, 1203, 1178)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A </a:t>
            </a:r>
            <a:r>
              <a:rPr lang="en-US" sz="2000" dirty="0" smtClean="0">
                <a:solidFill>
                  <a:schemeClr val="bg1"/>
                </a:solidFill>
              </a:rPr>
              <a:t>Safety Data Sheet (SDS) </a:t>
            </a:r>
            <a:r>
              <a:rPr lang="en-US" sz="2000" dirty="0">
                <a:solidFill>
                  <a:schemeClr val="bg1"/>
                </a:solidFill>
              </a:rPr>
              <a:t>is required for any chemical brought into this </a:t>
            </a:r>
            <a:r>
              <a:rPr lang="en-US" sz="2000" dirty="0" smtClean="0">
                <a:solidFill>
                  <a:schemeClr val="bg1"/>
                </a:solidFill>
              </a:rPr>
              <a:t>lab. Please </a:t>
            </a:r>
            <a:r>
              <a:rPr lang="en-US" sz="2000" dirty="0">
                <a:solidFill>
                  <a:schemeClr val="bg1"/>
                </a:solidFill>
              </a:rPr>
              <a:t>Give a copy to </a:t>
            </a:r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chemeClr val="bg1"/>
                </a:solidFill>
              </a:rPr>
              <a:t>Lab </a:t>
            </a:r>
            <a:r>
              <a:rPr lang="en-US" sz="2000" dirty="0" smtClean="0">
                <a:solidFill>
                  <a:schemeClr val="bg1"/>
                </a:solidFill>
              </a:rPr>
              <a:t>Manager.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137160" indent="0">
              <a:buNone/>
            </a:pPr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02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Access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 lnSpcReduction="10000"/>
          </a:bodyPr>
          <a:lstStyle/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that Must be Taken: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</a:rPr>
              <a:t>M.E. Building Emergency Plan Quiz (BEP) </a:t>
            </a:r>
            <a:r>
              <a:rPr lang="en-US" sz="2000" b="1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sz="2000" b="1" dirty="0" smtClean="0">
                <a:solidFill>
                  <a:schemeClr val="bg1"/>
                </a:solidFill>
                <a:hlinkClick r:id="rId2"/>
              </a:rPr>
              <a:t>engineering.purdue.edu/ME/AboutUs/Safety/BuildingSafety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Test </a:t>
            </a:r>
            <a:r>
              <a:rPr lang="en-US" sz="2000" dirty="0">
                <a:solidFill>
                  <a:schemeClr val="bg1"/>
                </a:solidFill>
              </a:rPr>
              <a:t>must be passed in order to get access to PEARL Breakout </a:t>
            </a:r>
            <a:r>
              <a:rPr lang="en-US" sz="2000" dirty="0" smtClean="0">
                <a:solidFill>
                  <a:schemeClr val="bg1"/>
                </a:solidFill>
              </a:rPr>
              <a:t>Rooms 24/7, </a:t>
            </a:r>
            <a:r>
              <a:rPr lang="en-US" sz="2000" dirty="0">
                <a:solidFill>
                  <a:schemeClr val="bg1"/>
                </a:solidFill>
              </a:rPr>
              <a:t>Work </a:t>
            </a:r>
            <a:r>
              <a:rPr lang="en-US" sz="2000" dirty="0" smtClean="0">
                <a:solidFill>
                  <a:schemeClr val="bg1"/>
                </a:solidFill>
              </a:rPr>
              <a:t>Rooms 7:00am – 11:50pm and After hours Building Access.</a:t>
            </a:r>
          </a:p>
          <a:p>
            <a:pPr lvl="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Optional Tests if you plan on using these facilities.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</a:rPr>
              <a:t>M.E. Project Machine Shop Quiz </a:t>
            </a:r>
            <a:r>
              <a:rPr lang="en-US" sz="2000" dirty="0">
                <a:solidFill>
                  <a:schemeClr val="bg1"/>
                </a:solidFill>
                <a:hlinkClick r:id="rId3"/>
              </a:rPr>
              <a:t>https://engineering.purdue.edu/MECL/projectshop/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        This </a:t>
            </a:r>
            <a:r>
              <a:rPr lang="en-US" sz="2000" dirty="0">
                <a:solidFill>
                  <a:schemeClr val="bg1"/>
                </a:solidFill>
              </a:rPr>
              <a:t>must be passed before you can gain access to the Machine </a:t>
            </a:r>
            <a:r>
              <a:rPr lang="en-US" sz="2000" dirty="0" smtClean="0">
                <a:solidFill>
                  <a:schemeClr val="bg1"/>
                </a:solidFill>
              </a:rPr>
              <a:t>shop.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endParaRPr lang="en-US" sz="13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M.E. </a:t>
            </a:r>
            <a:r>
              <a:rPr lang="en-US" sz="2000" b="1" dirty="0">
                <a:solidFill>
                  <a:schemeClr val="bg1"/>
                </a:solidFill>
              </a:rPr>
              <a:t>3D Print </a:t>
            </a:r>
            <a:r>
              <a:rPr lang="en-US" sz="2000" b="1" dirty="0" smtClean="0">
                <a:solidFill>
                  <a:schemeClr val="bg1"/>
                </a:solidFill>
              </a:rPr>
              <a:t>Lab Quiz for after hours access. </a:t>
            </a:r>
            <a:r>
              <a:rPr lang="en-US" sz="2000" dirty="0" smtClean="0">
                <a:solidFill>
                  <a:schemeClr val="bg1"/>
                </a:solidFill>
                <a:hlinkClick r:id="rId4"/>
              </a:rPr>
              <a:t>https</a:t>
            </a:r>
            <a:r>
              <a:rPr lang="en-US" sz="2000" dirty="0">
                <a:solidFill>
                  <a:schemeClr val="bg1"/>
                </a:solidFill>
                <a:hlinkClick r:id="rId4"/>
              </a:rPr>
              <a:t>://engineering.purdue.edu/MECL/3dprint</a:t>
            </a:r>
            <a:r>
              <a:rPr lang="en-US" sz="2000" dirty="0" smtClean="0">
                <a:solidFill>
                  <a:schemeClr val="bg1"/>
                </a:solidFill>
                <a:hlinkClick r:id="rId4"/>
              </a:rPr>
              <a:t>/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Available Resources</a:t>
            </a:r>
            <a:br>
              <a:rPr lang="en-US" dirty="0" smtClean="0"/>
            </a:br>
            <a:r>
              <a:rPr lang="en-US" dirty="0" smtClean="0"/>
              <a:t>For checkout from my office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Basic Tool Bags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</a:rPr>
              <a:t>Large </a:t>
            </a:r>
            <a:r>
              <a:rPr lang="en-US" dirty="0">
                <a:solidFill>
                  <a:schemeClr val="bg1"/>
                </a:solidFill>
              </a:rPr>
              <a:t>Tool </a:t>
            </a:r>
            <a:r>
              <a:rPr lang="en-US" dirty="0" smtClean="0">
                <a:solidFill>
                  <a:schemeClr val="bg1"/>
                </a:solidFill>
              </a:rPr>
              <a:t>Kits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66850"/>
            <a:ext cx="4191000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62400"/>
            <a:ext cx="4267200" cy="266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Available Resources</a:t>
            </a:r>
            <a:br>
              <a:rPr lang="en-US" dirty="0"/>
            </a:br>
            <a:r>
              <a:rPr lang="en-US" dirty="0"/>
              <a:t>For checkout from </a:t>
            </a:r>
            <a:r>
              <a:rPr lang="en-US" dirty="0" smtClean="0"/>
              <a:t>my office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Cordless </a:t>
            </a:r>
            <a:r>
              <a:rPr lang="en-US" dirty="0">
                <a:solidFill>
                  <a:schemeClr val="bg1"/>
                </a:solidFill>
              </a:rPr>
              <a:t>Drills</a:t>
            </a:r>
          </a:p>
          <a:p>
            <a:r>
              <a:rPr lang="en-US" dirty="0">
                <a:solidFill>
                  <a:schemeClr val="bg1"/>
                </a:solidFill>
              </a:rPr>
              <a:t>Small Drill Bit Set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Batteries : Various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ypes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Radio </a:t>
            </a:r>
            <a:r>
              <a:rPr lang="en-US" dirty="0">
                <a:solidFill>
                  <a:schemeClr val="bg1"/>
                </a:solidFill>
              </a:rPr>
              <a:t>control </a:t>
            </a:r>
            <a:r>
              <a:rPr lang="en-US" dirty="0" smtClean="0">
                <a:solidFill>
                  <a:schemeClr val="bg1"/>
                </a:solidFill>
              </a:rPr>
              <a:t>units &amp; Misc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components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Desktop </a:t>
            </a:r>
            <a:r>
              <a:rPr lang="en-US" dirty="0">
                <a:solidFill>
                  <a:schemeClr val="bg1"/>
                </a:solidFill>
              </a:rPr>
              <a:t>3D Scanner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 In The Labs</a:t>
            </a:r>
            <a:br>
              <a:rPr lang="en-US" dirty="0" smtClean="0"/>
            </a:br>
            <a:r>
              <a:rPr lang="en-US" dirty="0" smtClean="0"/>
              <a:t>Rooms 1202 &amp; 1203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Motors of all types AC, DC &amp; Stepper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Bulk wire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Switches, buttons, Relays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Sprockets, Gears &amp; Pulleys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Bearings Various types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Wheels &amp; Castors 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Other misc. Materials Hardware &amp; Electrical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Fume Hood for Lite gluing, Fiber glassing &amp;  Painting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/>
              <a:t>These are the Only Storage Areas where Components are available Free for the taking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     </a:t>
            </a:r>
          </a:p>
          <a:p>
            <a:pPr marL="137160" indent="0">
              <a:buNone/>
            </a:pPr>
            <a:endParaRPr lang="en-US" dirty="0"/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Room 1202</a:t>
            </a:r>
            <a:endParaRPr lang="en-US" sz="40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7" y="2154382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154382"/>
            <a:ext cx="25908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These are the Only Storage Areas where Components are available Free for the 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Room 1203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5080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08" y="2057400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85800"/>
            <a:ext cx="27432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80412"/>
            <a:ext cx="5257800" cy="4481292"/>
          </a:xfrm>
        </p:spPr>
      </p:pic>
      <p:sp>
        <p:nvSpPr>
          <p:cNvPr id="6" name="Rectangle 5"/>
          <p:cNvSpPr/>
          <p:nvPr/>
        </p:nvSpPr>
        <p:spPr>
          <a:xfrm>
            <a:off x="762000" y="2521058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en-US" sz="2800" dirty="0" smtClean="0">
              <a:solidFill>
                <a:prstClr val="white"/>
              </a:solidFill>
            </a:endParaRP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en-US" sz="2800" dirty="0">
              <a:solidFill>
                <a:prstClr val="white"/>
              </a:solidFill>
            </a:endParaRP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en-US" sz="2800" dirty="0" smtClean="0">
              <a:solidFill>
                <a:prstClr val="white"/>
              </a:solidFill>
            </a:endParaRP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en-US" sz="2800" dirty="0">
              <a:solidFill>
                <a:prstClr val="white"/>
              </a:solidFill>
            </a:endParaRP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en-US" sz="2800" dirty="0" smtClean="0">
              <a:solidFill>
                <a:prstClr val="white"/>
              </a:solidFill>
            </a:endParaRP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800" dirty="0" smtClean="0">
                <a:solidFill>
                  <a:schemeClr val="bg1"/>
                </a:solidFill>
              </a:rPr>
              <a:t>Do </a:t>
            </a:r>
            <a:r>
              <a:rPr lang="en-US" sz="2800" dirty="0">
                <a:solidFill>
                  <a:schemeClr val="bg1"/>
                </a:solidFill>
              </a:rPr>
              <a:t>Not Take Parts From Benches Or Storage Cubbies In </a:t>
            </a:r>
            <a:r>
              <a:rPr lang="en-US" sz="2800" dirty="0" smtClean="0">
                <a:solidFill>
                  <a:schemeClr val="bg1"/>
                </a:solidFill>
              </a:rPr>
              <a:t>Rooms 1202 &amp; 1203 they belong to other 463 Groups!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762</Words>
  <Application>Microsoft Office PowerPoint</Application>
  <PresentationFormat>On-screen Show (4:3)</PresentationFormat>
  <Paragraphs>144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Mike Sherwood PEARL Lab Manager </vt:lpstr>
      <vt:lpstr>Safety</vt:lpstr>
      <vt:lpstr>Access </vt:lpstr>
      <vt:lpstr>Available Resources For checkout from my office </vt:lpstr>
      <vt:lpstr>Available Resources For checkout from my office </vt:lpstr>
      <vt:lpstr>Resources In The Labs Rooms 1202 &amp; 1203</vt:lpstr>
      <vt:lpstr>These are the Only Storage Areas where Components are available Free for the taking</vt:lpstr>
      <vt:lpstr>These are the Only Storage Areas where Components are available Free for the taking</vt:lpstr>
      <vt:lpstr>PowerPoint Presentation</vt:lpstr>
      <vt:lpstr>Additional Work Area For All M.E. Students Room 2130 </vt:lpstr>
      <vt:lpstr>Rules For Painting Projects Here At   Mechanical Engineering</vt:lpstr>
      <vt:lpstr>The First Hood Is In Room G039 Student Shop </vt:lpstr>
      <vt:lpstr>The Second Hood Is In Room 1202 PEARL Labs</vt:lpstr>
      <vt:lpstr>PowerPoint Presentation</vt:lpstr>
      <vt:lpstr>Outside Designated Painting Area Location</vt:lpstr>
      <vt:lpstr>Back Entrance M.E. Building Next To Loading Dock</vt:lpstr>
      <vt:lpstr>Painting Is Allowed On The Gravel Area Just Past The Green High Voltage Box On The Left</vt:lpstr>
      <vt:lpstr>I am here as a resource so please ask Questions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Mike Sherwood PEARL Lab Manager Contact: msherwoo@purdue.edu Office Rm 1180</dc:title>
  <dc:creator>msherwoo</dc:creator>
  <cp:lastModifiedBy>mike sherwood</cp:lastModifiedBy>
  <cp:revision>81</cp:revision>
  <dcterms:created xsi:type="dcterms:W3CDTF">2012-08-20T13:34:30Z</dcterms:created>
  <dcterms:modified xsi:type="dcterms:W3CDTF">2019-08-26T13:32:28Z</dcterms:modified>
</cp:coreProperties>
</file>