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6" r:id="rId3"/>
    <p:sldId id="280" r:id="rId4"/>
    <p:sldId id="278" r:id="rId5"/>
    <p:sldId id="281" r:id="rId6"/>
    <p:sldId id="277" r:id="rId7"/>
    <p:sldId id="270" r:id="rId8"/>
    <p:sldId id="272" r:id="rId9"/>
    <p:sldId id="279" r:id="rId10"/>
    <p:sldId id="282" r:id="rId11"/>
    <p:sldId id="287" r:id="rId12"/>
    <p:sldId id="283" r:id="rId13"/>
    <p:sldId id="273" r:id="rId14"/>
    <p:sldId id="271" r:id="rId15"/>
    <p:sldId id="275" r:id="rId16"/>
    <p:sldId id="274" r:id="rId17"/>
    <p:sldId id="267" r:id="rId18"/>
    <p:sldId id="284" r:id="rId19"/>
    <p:sldId id="269" r:id="rId20"/>
    <p:sldId id="268" r:id="rId21"/>
    <p:sldId id="285" r:id="rId22"/>
    <p:sldId id="286" r:id="rId23"/>
    <p:sldId id="26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BAA50-E036-4EFB-9342-864F2F55C0A8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87E64-0245-434F-AF86-8F241FED61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79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587E64-0245-434F-AF86-8F241FED61C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8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0B6E-5E11-4161-BB27-15041EB1DC27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7206E-0FCE-4987-83A3-7BF0F3266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95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0B6E-5E11-4161-BB27-15041EB1DC27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7206E-0FCE-4987-83A3-7BF0F3266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35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0B6E-5E11-4161-BB27-15041EB1DC27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7206E-0FCE-4987-83A3-7BF0F3266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39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0B6E-5E11-4161-BB27-15041EB1DC27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7206E-0FCE-4987-83A3-7BF0F3266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38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0B6E-5E11-4161-BB27-15041EB1DC27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7206E-0FCE-4987-83A3-7BF0F3266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92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0B6E-5E11-4161-BB27-15041EB1DC27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7206E-0FCE-4987-83A3-7BF0F3266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9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0B6E-5E11-4161-BB27-15041EB1DC27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7206E-0FCE-4987-83A3-7BF0F3266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9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0B6E-5E11-4161-BB27-15041EB1DC27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7206E-0FCE-4987-83A3-7BF0F3266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88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0B6E-5E11-4161-BB27-15041EB1DC27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7206E-0FCE-4987-83A3-7BF0F3266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36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0B6E-5E11-4161-BB27-15041EB1DC27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7206E-0FCE-4987-83A3-7BF0F3266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11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B0B6E-5E11-4161-BB27-15041EB1DC27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7206E-0FCE-4987-83A3-7BF0F3266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83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B0B6E-5E11-4161-BB27-15041EB1DC27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7206E-0FCE-4987-83A3-7BF0F3266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007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ideo" Target="http://www.youtube-nocookie.com/v/Ok1JLzntwws?version=3&amp;hl=en_US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-nocookie.com/v/NecK4MwOfeI?version=3&amp;hl=en_U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ideo" Target="http://www.youtube-nocookie.com/v/z2itQkiQUOE?version=3&amp;hl=en_US" TargetMode="Externa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ideo" Target="http://www.youtube-nocookie.com/v/yXhd05NYNPU?version=3&amp;hl=en_US" TargetMode="Externa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ideo" Target="http://www.youtube-nocookie.com/v/RG2keYgBiZc?version=3&amp;hl=en_US" TargetMode="Externa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video" Target="http://www.youtube-nocookie.com/v/aopdD9Cu-So?version=3&amp;hl=en_US" TargetMode="Externa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video" Target="http://www.youtube-nocookie.com/v/11BQQvVy8LI?version=3&amp;hl=en_US" TargetMode="Externa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ideo" Target="http://www.youtube-nocookie.com/v/Leb83bRkXDg?version=3&amp;hl=en_US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83" r="12028"/>
          <a:stretch/>
        </p:blipFill>
        <p:spPr bwMode="auto">
          <a:xfrm>
            <a:off x="0" y="0"/>
            <a:ext cx="9144000" cy="684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0197" y="76200"/>
            <a:ext cx="650690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stellar" pitchFamily="18" charset="0"/>
              </a:rPr>
              <a:t>The XX’s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stellar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2600" y="4182070"/>
            <a:ext cx="5508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stellar" pitchFamily="18" charset="0"/>
              </a:rPr>
              <a:t>Sarah Hook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6685" y="2667000"/>
            <a:ext cx="48013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stellar" pitchFamily="18" charset="0"/>
              </a:rPr>
              <a:t>Dana Beck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0" y="1972270"/>
            <a:ext cx="76754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stellar" pitchFamily="18" charset="0"/>
              </a:rPr>
              <a:t>Felicia Anderson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stellar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0200" y="3429000"/>
            <a:ext cx="5724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stellar" pitchFamily="18" charset="0"/>
              </a:rPr>
              <a:t>Cheryl Brier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stellar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400" y="4862082"/>
            <a:ext cx="66752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stellar" pitchFamily="18" charset="0"/>
              </a:rPr>
              <a:t>Sarah Vaughn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stellar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274" y="6324600"/>
            <a:ext cx="3547126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latin typeface="Castellar" pitchFamily="18" charset="0"/>
              </a:rPr>
              <a:t>OLS 388 - May 2012</a:t>
            </a:r>
            <a:endParaRPr lang="en-US" sz="2500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latin typeface="Castella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48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  <p:bldP spid="4" grpId="0" build="allAtOnce"/>
      <p:bldP spid="5" grpId="0" build="allAtOnce"/>
      <p:bldP spid="6" grpId="0" build="allAtOnce"/>
      <p:bldP spid="7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87868"/>
            <a:ext cx="6659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stellar" pitchFamily="18" charset="0"/>
              </a:rPr>
              <a:t>DOROTHY MEETS GLINDA … THE TEAM IS FORMED</a:t>
            </a:r>
            <a:endParaRPr lang="en-US" dirty="0">
              <a:latin typeface="Castellar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0"/>
            <a:ext cx="3962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33800" y="0"/>
              <a:ext cx="5410200" cy="4057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2743200"/>
              <a:ext cx="5486400" cy="411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34000" y="4000500"/>
              <a:ext cx="3810000" cy="285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0"/>
              <a:ext cx="3719709" cy="3050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TextBox 2"/>
          <p:cNvSpPr txBox="1"/>
          <p:nvPr/>
        </p:nvSpPr>
        <p:spPr>
          <a:xfrm>
            <a:off x="1967109" y="152400"/>
            <a:ext cx="5313827" cy="1200329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astellar" pitchFamily="18" charset="0"/>
              </a:rPr>
              <a:t>Dorothy is </a:t>
            </a:r>
            <a:r>
              <a:rPr lang="en-US" sz="2400" dirty="0" smtClean="0">
                <a:solidFill>
                  <a:schemeClr val="bg1"/>
                </a:solidFill>
                <a:latin typeface="Castellar" pitchFamily="18" charset="0"/>
              </a:rPr>
              <a:t>treated like a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Castellar" pitchFamily="18" charset="0"/>
              </a:rPr>
              <a:t>hero for killing the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Castellar" pitchFamily="18" charset="0"/>
              </a:rPr>
              <a:t>wicked witch of the east</a:t>
            </a:r>
            <a:endParaRPr lang="en-US" sz="2400" dirty="0">
              <a:solidFill>
                <a:schemeClr val="bg1"/>
              </a:solidFill>
              <a:latin typeface="Castellar" pitchFamily="18" charset="0"/>
            </a:endParaRPr>
          </a:p>
        </p:txBody>
      </p:sp>
      <p:pic>
        <p:nvPicPr>
          <p:cNvPr id="4" name="Ok1JLzntwws?version=3&amp;hl=en_US"/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228600" y="1771650"/>
            <a:ext cx="3733800" cy="2800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3726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14400" y="76200"/>
            <a:ext cx="7787709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 smtClean="0">
                <a:latin typeface="Castellar" pitchFamily="18" charset="0"/>
              </a:rPr>
              <a:t>DOROTHY MEETS THE SCARE CROW</a:t>
            </a:r>
            <a:endParaRPr lang="en-US" sz="3000" dirty="0">
              <a:latin typeface="Castellar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87994"/>
            <a:ext cx="3810000" cy="2765206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838200"/>
            <a:ext cx="4572000" cy="3429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866256" cy="61555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400" dirty="0" smtClean="0">
                <a:latin typeface="Castellar" pitchFamily="18" charset="0"/>
              </a:rPr>
              <a:t>Dorothy Meets the tin man</a:t>
            </a:r>
            <a:endParaRPr lang="en-US" sz="3400" dirty="0">
              <a:latin typeface="Castellar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1219200"/>
            <a:ext cx="7407275" cy="537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20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cK4MwOfeI?version=3&amp;hl=en_US"/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371600"/>
            <a:ext cx="5867400" cy="4400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226" y="170410"/>
            <a:ext cx="87831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latin typeface="Castellar" pitchFamily="18" charset="0"/>
              </a:rPr>
              <a:t>THIS TEAM BEGINS TO PERFORM…</a:t>
            </a:r>
          </a:p>
          <a:p>
            <a:r>
              <a:rPr lang="en-US" sz="3000" dirty="0" smtClean="0">
                <a:latin typeface="Castellar" pitchFamily="18" charset="0"/>
              </a:rPr>
              <a:t>Lions and Tigers, and Bears…Oh MY!</a:t>
            </a:r>
            <a:endParaRPr lang="en-US" sz="3000" dirty="0">
              <a:latin typeface="Castella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51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1" y="0"/>
            <a:ext cx="94520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2itQkiQUOE?version=3&amp;hl=en_US"/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28600" y="2433587"/>
            <a:ext cx="4165600" cy="312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8896987" cy="1769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 smtClean="0">
                <a:solidFill>
                  <a:schemeClr val="bg1"/>
                </a:solidFill>
                <a:latin typeface="Castellar" pitchFamily="18" charset="0"/>
              </a:rPr>
              <a:t>STORMING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Castellar" pitchFamily="18" charset="0"/>
              </a:rPr>
              <a:t>The team meets their last member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Castellar" pitchFamily="18" charset="0"/>
              </a:rPr>
              <a:t>*Major Storming*</a:t>
            </a:r>
            <a:endParaRPr lang="en-US" sz="3200" dirty="0">
              <a:solidFill>
                <a:schemeClr val="bg1"/>
              </a:solidFill>
              <a:latin typeface="Castella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82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838200"/>
            <a:ext cx="77877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stellar" pitchFamily="18" charset="0"/>
              </a:rPr>
              <a:t>Off to see the wizard</a:t>
            </a:r>
            <a:endParaRPr lang="en-US" sz="4400" dirty="0">
              <a:latin typeface="Castellar" pitchFamily="18" charset="0"/>
            </a:endParaRPr>
          </a:p>
        </p:txBody>
      </p:sp>
      <p:pic>
        <p:nvPicPr>
          <p:cNvPr id="3" name="yXhd05NYNPU?version=3&amp;hl=en_US"/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143000" y="1600200"/>
            <a:ext cx="6807200" cy="5105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3600" y="152400"/>
            <a:ext cx="4322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stellar" pitchFamily="18" charset="0"/>
              </a:rPr>
              <a:t>Performing</a:t>
            </a:r>
            <a:endParaRPr lang="en-US" sz="4400" dirty="0">
              <a:latin typeface="Castella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91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4" r="11414"/>
          <a:stretch/>
        </p:blipFill>
        <p:spPr bwMode="auto">
          <a:xfrm>
            <a:off x="1219200" y="685800"/>
            <a:ext cx="7056583" cy="5143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517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4572000" cy="252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0" y="0"/>
              <a:ext cx="4572000" cy="252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438400"/>
              <a:ext cx="4572000" cy="252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0" y="2438400"/>
              <a:ext cx="4572000" cy="252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4337538"/>
              <a:ext cx="4572000" cy="252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0" y="4337538"/>
              <a:ext cx="4572000" cy="252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TextBox 2"/>
          <p:cNvSpPr txBox="1"/>
          <p:nvPr/>
        </p:nvSpPr>
        <p:spPr>
          <a:xfrm>
            <a:off x="228600" y="228600"/>
            <a:ext cx="2542684" cy="769441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Castellar" pitchFamily="18" charset="0"/>
              </a:rPr>
              <a:t>poppies</a:t>
            </a:r>
            <a:endParaRPr lang="en-US" sz="4400" dirty="0">
              <a:solidFill>
                <a:schemeClr val="bg1"/>
              </a:solidFill>
              <a:latin typeface="Castellar" pitchFamily="18" charset="0"/>
            </a:endParaRPr>
          </a:p>
        </p:txBody>
      </p:sp>
      <p:pic>
        <p:nvPicPr>
          <p:cNvPr id="4" name="RG2keYgBiZc?version=3&amp;hl=en_US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169863"/>
            <a:ext cx="8345487" cy="652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304800"/>
            <a:ext cx="39709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Castellar" pitchFamily="18" charset="0"/>
              </a:rPr>
              <a:t>teamwork</a:t>
            </a:r>
            <a:endParaRPr lang="en-US" sz="4400" dirty="0">
              <a:solidFill>
                <a:srgbClr val="FF0000"/>
              </a:solidFill>
              <a:latin typeface="Castella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34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 rot="5400000">
            <a:off x="952500" y="-1028700"/>
            <a:ext cx="7162800" cy="9220200"/>
            <a:chOff x="0" y="0"/>
            <a:chExt cx="6324600" cy="723900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3333750" cy="3648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581400"/>
              <a:ext cx="3333750" cy="3648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71800" y="0"/>
              <a:ext cx="3333750" cy="3648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90850" y="3590925"/>
              <a:ext cx="3333750" cy="3648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96038"/>
            <a:ext cx="3352800" cy="447616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1371600" y="219670"/>
            <a:ext cx="6409127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Castellar" pitchFamily="18" charset="0"/>
              </a:rPr>
              <a:t>DOROTHY GALE</a:t>
            </a:r>
            <a:endParaRPr lang="en-US" sz="5400" dirty="0">
              <a:latin typeface="Castellar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00" y="1694795"/>
            <a:ext cx="4114800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stellar" pitchFamily="18" charset="0"/>
              </a:rPr>
              <a:t>Style of Influence – Peace maker</a:t>
            </a:r>
          </a:p>
          <a:p>
            <a:endParaRPr lang="en-US" sz="1600" dirty="0" smtClean="0">
              <a:latin typeface="Castellar" pitchFamily="18" charset="0"/>
            </a:endParaRPr>
          </a:p>
          <a:p>
            <a:endParaRPr lang="en-US" sz="1600" dirty="0" smtClean="0">
              <a:latin typeface="Castellar" pitchFamily="18" charset="0"/>
            </a:endParaRPr>
          </a:p>
          <a:p>
            <a:r>
              <a:rPr lang="en-US" sz="1600" dirty="0" smtClean="0">
                <a:latin typeface="Castellar" pitchFamily="18" charset="0"/>
              </a:rPr>
              <a:t>Power Base</a:t>
            </a:r>
          </a:p>
          <a:p>
            <a:endParaRPr lang="en-US" sz="1600" dirty="0" smtClean="0">
              <a:latin typeface="Castellar" pitchFamily="18" charset="0"/>
            </a:endParaRPr>
          </a:p>
          <a:p>
            <a:r>
              <a:rPr lang="en-US" sz="1600" dirty="0" smtClean="0">
                <a:latin typeface="Castellar" pitchFamily="18" charset="0"/>
              </a:rPr>
              <a:t>Role</a:t>
            </a:r>
          </a:p>
          <a:p>
            <a:endParaRPr lang="en-US" sz="1600" dirty="0" smtClean="0">
              <a:latin typeface="Castellar" pitchFamily="18" charset="0"/>
            </a:endParaRPr>
          </a:p>
          <a:p>
            <a:r>
              <a:rPr lang="en-US" sz="1600" dirty="0" smtClean="0">
                <a:latin typeface="Castellar" pitchFamily="18" charset="0"/>
              </a:rPr>
              <a:t>Feelings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6858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24600" y="152400"/>
            <a:ext cx="1814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stellar" pitchFamily="18" charset="0"/>
              </a:rPr>
              <a:t>Power play</a:t>
            </a:r>
            <a:endParaRPr lang="en-US" dirty="0">
              <a:latin typeface="Castella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36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433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228600"/>
            <a:ext cx="79832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Castellar" pitchFamily="18" charset="0"/>
              </a:rPr>
              <a:t>Ding Dong the</a:t>
            </a:r>
          </a:p>
          <a:p>
            <a:r>
              <a:rPr lang="en-US" sz="4400" dirty="0" smtClean="0">
                <a:latin typeface="Castellar" pitchFamily="18" charset="0"/>
              </a:rPr>
              <a:t>wicked witch is dead</a:t>
            </a:r>
            <a:endParaRPr lang="en-US" sz="4400" dirty="0">
              <a:latin typeface="Castellar" pitchFamily="18" charset="0"/>
            </a:endParaRPr>
          </a:p>
        </p:txBody>
      </p:sp>
      <p:pic>
        <p:nvPicPr>
          <p:cNvPr id="5" name="aopdD9Cu-So?version=3&amp;hl=en_US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4400" r="28000" b="22659"/>
          <a:stretch>
            <a:fillRect/>
          </a:stretch>
        </p:blipFill>
        <p:spPr bwMode="auto">
          <a:xfrm>
            <a:off x="-1" y="-228600"/>
            <a:ext cx="9144001" cy="812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" y="228600"/>
            <a:ext cx="87469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Castellar" pitchFamily="18" charset="0"/>
              </a:rPr>
              <a:t>What have you learned</a:t>
            </a:r>
            <a:endParaRPr lang="en-US" sz="4400" dirty="0">
              <a:solidFill>
                <a:schemeClr val="bg1"/>
              </a:solidFill>
              <a:latin typeface="Castellar" pitchFamily="18" charset="0"/>
            </a:endParaRPr>
          </a:p>
        </p:txBody>
      </p:sp>
      <p:pic>
        <p:nvPicPr>
          <p:cNvPr id="5" name="11BQQvVy8LI?version=3&amp;hl=en_US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3" r="16314"/>
          <a:stretch/>
        </p:blipFill>
        <p:spPr bwMode="auto">
          <a:xfrm>
            <a:off x="0" y="-4813"/>
            <a:ext cx="9144000" cy="686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85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3726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0000" r="13478"/>
          <a:stretch>
            <a:fillRect/>
          </a:stretch>
        </p:blipFill>
        <p:spPr bwMode="auto">
          <a:xfrm>
            <a:off x="4876800" y="1676400"/>
            <a:ext cx="3790122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43000" y="219670"/>
            <a:ext cx="6995826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Castellar" pitchFamily="18" charset="0"/>
              </a:rPr>
              <a:t>The Scare crow</a:t>
            </a:r>
            <a:endParaRPr lang="en-US" sz="5400" dirty="0">
              <a:latin typeface="Castellar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654076"/>
            <a:ext cx="4114800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stellar" pitchFamily="18" charset="0"/>
              </a:rPr>
              <a:t>Style of Influence – Peace maker</a:t>
            </a:r>
          </a:p>
          <a:p>
            <a:endParaRPr lang="en-US" sz="1600" dirty="0" smtClean="0">
              <a:latin typeface="Castellar" pitchFamily="18" charset="0"/>
            </a:endParaRPr>
          </a:p>
          <a:p>
            <a:endParaRPr lang="en-US" sz="1600" dirty="0" smtClean="0">
              <a:latin typeface="Castellar" pitchFamily="18" charset="0"/>
            </a:endParaRPr>
          </a:p>
          <a:p>
            <a:r>
              <a:rPr lang="en-US" sz="1600" dirty="0" smtClean="0">
                <a:latin typeface="Castellar" pitchFamily="18" charset="0"/>
              </a:rPr>
              <a:t>Power Base</a:t>
            </a:r>
          </a:p>
          <a:p>
            <a:endParaRPr lang="en-US" sz="1600" dirty="0" smtClean="0">
              <a:latin typeface="Castellar" pitchFamily="18" charset="0"/>
            </a:endParaRPr>
          </a:p>
          <a:p>
            <a:r>
              <a:rPr lang="en-US" sz="1600" dirty="0" smtClean="0">
                <a:latin typeface="Castellar" pitchFamily="18" charset="0"/>
              </a:rPr>
              <a:t>Role</a:t>
            </a:r>
          </a:p>
          <a:p>
            <a:endParaRPr lang="en-US" sz="1600" dirty="0" smtClean="0">
              <a:latin typeface="Castellar" pitchFamily="18" charset="0"/>
            </a:endParaRPr>
          </a:p>
          <a:p>
            <a:r>
              <a:rPr lang="en-US" sz="1600" dirty="0" smtClean="0">
                <a:latin typeface="Castellar" pitchFamily="18" charset="0"/>
              </a:rPr>
              <a:t>Feelings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371600"/>
            <a:ext cx="3403600" cy="510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495800" y="1349276"/>
            <a:ext cx="4114800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stellar" pitchFamily="18" charset="0"/>
              </a:rPr>
              <a:t>Style of Influence – Peace maker</a:t>
            </a:r>
          </a:p>
          <a:p>
            <a:endParaRPr lang="en-US" sz="1600" dirty="0" smtClean="0">
              <a:latin typeface="Castellar" pitchFamily="18" charset="0"/>
            </a:endParaRPr>
          </a:p>
          <a:p>
            <a:endParaRPr lang="en-US" sz="1600" dirty="0" smtClean="0">
              <a:latin typeface="Castellar" pitchFamily="18" charset="0"/>
            </a:endParaRPr>
          </a:p>
          <a:p>
            <a:r>
              <a:rPr lang="en-US" sz="1600" dirty="0" smtClean="0">
                <a:latin typeface="Castellar" pitchFamily="18" charset="0"/>
              </a:rPr>
              <a:t>Power Base</a:t>
            </a:r>
          </a:p>
          <a:p>
            <a:endParaRPr lang="en-US" sz="1600" dirty="0" smtClean="0">
              <a:latin typeface="Castellar" pitchFamily="18" charset="0"/>
            </a:endParaRPr>
          </a:p>
          <a:p>
            <a:r>
              <a:rPr lang="en-US" sz="1600" dirty="0" smtClean="0">
                <a:latin typeface="Castellar" pitchFamily="18" charset="0"/>
              </a:rPr>
              <a:t>Role</a:t>
            </a:r>
          </a:p>
          <a:p>
            <a:endParaRPr lang="en-US" sz="1600" dirty="0" smtClean="0">
              <a:latin typeface="Castellar" pitchFamily="18" charset="0"/>
            </a:endParaRPr>
          </a:p>
          <a:p>
            <a:r>
              <a:rPr lang="en-US" sz="1600" dirty="0" smtClean="0">
                <a:latin typeface="Castellar" pitchFamily="18" charset="0"/>
              </a:rPr>
              <a:t>Feelings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905000" y="219670"/>
            <a:ext cx="5513048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Castellar" pitchFamily="18" charset="0"/>
              </a:rPr>
              <a:t>The tin man</a:t>
            </a:r>
            <a:endParaRPr lang="en-US" sz="5400" dirty="0">
              <a:latin typeface="Castellar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5326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 l="7205" r="6334"/>
          <a:stretch>
            <a:fillRect/>
          </a:stretch>
        </p:blipFill>
        <p:spPr bwMode="auto">
          <a:xfrm>
            <a:off x="5029200" y="1524000"/>
            <a:ext cx="3526142" cy="43434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44283" y="152400"/>
            <a:ext cx="8594917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Castellar" pitchFamily="18" charset="0"/>
              </a:rPr>
              <a:t>The cowardly lion</a:t>
            </a:r>
            <a:endParaRPr lang="en-US" sz="5400" dirty="0">
              <a:latin typeface="Castellar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425476"/>
            <a:ext cx="4114800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stellar" pitchFamily="18" charset="0"/>
              </a:rPr>
              <a:t>Style of Influence – Peace maker</a:t>
            </a:r>
          </a:p>
          <a:p>
            <a:endParaRPr lang="en-US" sz="1600" dirty="0" smtClean="0">
              <a:latin typeface="Castellar" pitchFamily="18" charset="0"/>
            </a:endParaRPr>
          </a:p>
          <a:p>
            <a:endParaRPr lang="en-US" sz="1600" dirty="0" smtClean="0">
              <a:latin typeface="Castellar" pitchFamily="18" charset="0"/>
            </a:endParaRPr>
          </a:p>
          <a:p>
            <a:r>
              <a:rPr lang="en-US" sz="1600" dirty="0" smtClean="0">
                <a:latin typeface="Castellar" pitchFamily="18" charset="0"/>
              </a:rPr>
              <a:t>Power Base - </a:t>
            </a:r>
          </a:p>
          <a:p>
            <a:endParaRPr lang="en-US" sz="1600" dirty="0" smtClean="0">
              <a:latin typeface="Castellar" pitchFamily="18" charset="0"/>
            </a:endParaRPr>
          </a:p>
          <a:p>
            <a:r>
              <a:rPr lang="en-US" sz="1600" dirty="0" smtClean="0">
                <a:latin typeface="Castellar" pitchFamily="18" charset="0"/>
              </a:rPr>
              <a:t>Role - </a:t>
            </a:r>
          </a:p>
          <a:p>
            <a:endParaRPr lang="en-US" sz="1600" dirty="0" smtClean="0">
              <a:latin typeface="Castellar" pitchFamily="18" charset="0"/>
            </a:endParaRPr>
          </a:p>
          <a:p>
            <a:r>
              <a:rPr lang="en-US" sz="1600" dirty="0" smtClean="0">
                <a:latin typeface="Castellar" pitchFamily="18" charset="0"/>
              </a:rPr>
              <a:t>Feelings -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286000" y="1997839"/>
            <a:ext cx="4572000" cy="286232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dirty="0" smtClean="0">
                <a:latin typeface="Castellar" pitchFamily="18" charset="0"/>
              </a:rPr>
              <a:t>Decision Making Procedure – Done with the team , they have no self authorized decision makers</a:t>
            </a:r>
          </a:p>
          <a:p>
            <a:endParaRPr lang="en-US" dirty="0" smtClean="0">
              <a:latin typeface="Castellar" pitchFamily="18" charset="0"/>
            </a:endParaRPr>
          </a:p>
          <a:p>
            <a:r>
              <a:rPr lang="en-US" dirty="0" smtClean="0">
                <a:latin typeface="Castellar" pitchFamily="18" charset="0"/>
              </a:rPr>
              <a:t>Task &amp; Maintenance Functions – this team is constantly looking for ideas and feelings from their team mates.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6800" y="152400"/>
            <a:ext cx="4150495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stellar" pitchFamily="18" charset="0"/>
              </a:rPr>
              <a:t>Team review</a:t>
            </a:r>
            <a:endParaRPr lang="en-US" sz="4000" dirty="0">
              <a:latin typeface="Castellar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3232863" cy="236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4283" y="152400"/>
            <a:ext cx="839685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stellar" pitchFamily="18" charset="0"/>
              </a:rPr>
              <a:t>LOW PARTICIPANT MEMBERS</a:t>
            </a:r>
            <a:endParaRPr lang="en-US" sz="4000" dirty="0">
              <a:latin typeface="Castellar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810000"/>
            <a:ext cx="3245776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191000" y="4338697"/>
            <a:ext cx="4114800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stellar" pitchFamily="18" charset="0"/>
              </a:rPr>
              <a:t>Style of Influence – Autocratic</a:t>
            </a:r>
          </a:p>
          <a:p>
            <a:endParaRPr lang="en-US" sz="1600" dirty="0" smtClean="0">
              <a:latin typeface="Castellar" pitchFamily="18" charset="0"/>
            </a:endParaRPr>
          </a:p>
          <a:p>
            <a:r>
              <a:rPr lang="en-US" sz="1600" dirty="0" smtClean="0">
                <a:latin typeface="Castellar" pitchFamily="18" charset="0"/>
              </a:rPr>
              <a:t>Power Base</a:t>
            </a:r>
          </a:p>
          <a:p>
            <a:endParaRPr lang="en-US" sz="1600" dirty="0" smtClean="0">
              <a:latin typeface="Castellar" pitchFamily="18" charset="0"/>
            </a:endParaRPr>
          </a:p>
          <a:p>
            <a:r>
              <a:rPr lang="en-US" sz="1600" dirty="0" smtClean="0">
                <a:latin typeface="Castellar" pitchFamily="18" charset="0"/>
              </a:rPr>
              <a:t>Role</a:t>
            </a:r>
          </a:p>
          <a:p>
            <a:endParaRPr lang="en-US" sz="1600" dirty="0" smtClean="0">
              <a:latin typeface="Castellar" pitchFamily="18" charset="0"/>
            </a:endParaRPr>
          </a:p>
          <a:p>
            <a:r>
              <a:rPr lang="en-US" sz="1600" dirty="0" smtClean="0">
                <a:latin typeface="Castellar" pitchFamily="18" charset="0"/>
              </a:rPr>
              <a:t>Feelings – Anger &amp; Irritation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114800" y="1443097"/>
            <a:ext cx="4114800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stellar" pitchFamily="18" charset="0"/>
              </a:rPr>
              <a:t>Style of Influence – Autocratic</a:t>
            </a:r>
          </a:p>
          <a:p>
            <a:endParaRPr lang="en-US" sz="1600" dirty="0" smtClean="0">
              <a:latin typeface="Castellar" pitchFamily="18" charset="0"/>
            </a:endParaRPr>
          </a:p>
          <a:p>
            <a:r>
              <a:rPr lang="en-US" sz="1600" dirty="0" smtClean="0">
                <a:latin typeface="Castellar" pitchFamily="18" charset="0"/>
              </a:rPr>
              <a:t>Power Base</a:t>
            </a:r>
          </a:p>
          <a:p>
            <a:endParaRPr lang="en-US" sz="1600" dirty="0" smtClean="0">
              <a:latin typeface="Castellar" pitchFamily="18" charset="0"/>
            </a:endParaRPr>
          </a:p>
          <a:p>
            <a:r>
              <a:rPr lang="en-US" sz="1600" dirty="0" smtClean="0">
                <a:latin typeface="Castellar" pitchFamily="18" charset="0"/>
              </a:rPr>
              <a:t>Role</a:t>
            </a:r>
          </a:p>
          <a:p>
            <a:endParaRPr lang="en-US" sz="1600" dirty="0" smtClean="0">
              <a:latin typeface="Castellar" pitchFamily="18" charset="0"/>
            </a:endParaRPr>
          </a:p>
          <a:p>
            <a:r>
              <a:rPr lang="en-US" sz="1600" dirty="0" smtClean="0">
                <a:latin typeface="Castellar" pitchFamily="18" charset="0"/>
              </a:rPr>
              <a:t>Feelings – Anger &amp; Irritation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114800" y="1066800"/>
            <a:ext cx="907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GLINDA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86518" y="3962400"/>
            <a:ext cx="137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WIZARD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28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59588"/>
            <a:chOff x="0" y="0"/>
            <a:chExt cx="9144000" cy="6859588"/>
          </a:xfrm>
        </p:grpSpPr>
        <p:grpSp>
          <p:nvGrpSpPr>
            <p:cNvPr id="5" name="Group 4"/>
            <p:cNvGrpSpPr/>
            <p:nvPr/>
          </p:nvGrpSpPr>
          <p:grpSpPr>
            <a:xfrm>
              <a:off x="2819400" y="0"/>
              <a:ext cx="3350213" cy="6858000"/>
              <a:chOff x="2819400" y="0"/>
              <a:chExt cx="3350213" cy="6858000"/>
            </a:xfrm>
          </p:grpSpPr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9400" y="4352925"/>
                <a:ext cx="3341687" cy="25050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5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9400" y="2362200"/>
                <a:ext cx="3341687" cy="25050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8636" y="0"/>
                <a:ext cx="3340977" cy="25057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7550" y="1588"/>
              <a:ext cx="334645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334645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Leb83bRkXDg?version=3&amp;hl=en_US"/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600200" y="1219200"/>
            <a:ext cx="5715000" cy="4286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-235527"/>
            <a:ext cx="74430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Chiller" pitchFamily="82" charset="0"/>
              </a:rPr>
              <a:t>Introduction of the Antagonist</a:t>
            </a:r>
            <a:r>
              <a:rPr lang="en-US" sz="9600" dirty="0" smtClean="0">
                <a:solidFill>
                  <a:srgbClr val="FF0000"/>
                </a:solidFill>
                <a:latin typeface="Chiller" pitchFamily="82" charset="0"/>
              </a:rPr>
              <a:t>.</a:t>
            </a:r>
            <a:endParaRPr lang="en-US" sz="9600" dirty="0">
              <a:solidFill>
                <a:srgbClr val="FF0000"/>
              </a:solidFill>
              <a:latin typeface="Chiller" pitchFamily="8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19400" y="6243782"/>
            <a:ext cx="3350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need for a goal…ruby slippers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2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2664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572000" y="1219200"/>
            <a:ext cx="4114800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stellar" pitchFamily="18" charset="0"/>
              </a:rPr>
              <a:t>Style of Influence – Autocratic</a:t>
            </a:r>
          </a:p>
          <a:p>
            <a:endParaRPr lang="en-US" sz="1600" dirty="0" smtClean="0">
              <a:latin typeface="Castellar" pitchFamily="18" charset="0"/>
            </a:endParaRPr>
          </a:p>
          <a:p>
            <a:endParaRPr lang="en-US" sz="1600" dirty="0" smtClean="0">
              <a:latin typeface="Castellar" pitchFamily="18" charset="0"/>
            </a:endParaRPr>
          </a:p>
          <a:p>
            <a:r>
              <a:rPr lang="en-US" sz="1600" dirty="0" smtClean="0">
                <a:latin typeface="Castellar" pitchFamily="18" charset="0"/>
              </a:rPr>
              <a:t>Power Base</a:t>
            </a:r>
          </a:p>
          <a:p>
            <a:endParaRPr lang="en-US" sz="1600" dirty="0" smtClean="0">
              <a:latin typeface="Castellar" pitchFamily="18" charset="0"/>
            </a:endParaRPr>
          </a:p>
          <a:p>
            <a:r>
              <a:rPr lang="en-US" sz="1600" dirty="0" smtClean="0">
                <a:latin typeface="Castellar" pitchFamily="18" charset="0"/>
              </a:rPr>
              <a:t>Role</a:t>
            </a:r>
          </a:p>
          <a:p>
            <a:endParaRPr lang="en-US" sz="1600" dirty="0" smtClean="0">
              <a:latin typeface="Castellar" pitchFamily="18" charset="0"/>
            </a:endParaRPr>
          </a:p>
          <a:p>
            <a:r>
              <a:rPr lang="en-US" sz="1600" dirty="0" smtClean="0">
                <a:latin typeface="Castellar" pitchFamily="18" charset="0"/>
              </a:rPr>
              <a:t>Feelings – Anger &amp; Irritation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244283" y="152400"/>
            <a:ext cx="8565165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stellar" pitchFamily="18" charset="0"/>
              </a:rPr>
              <a:t>Wicked witch of the west</a:t>
            </a:r>
            <a:endParaRPr lang="en-US" sz="4000" dirty="0">
              <a:latin typeface="Castellar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9" y="1219200"/>
            <a:ext cx="3991389" cy="464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248</Words>
  <Application>Microsoft Office PowerPoint</Application>
  <PresentationFormat>On-screen Show (4:3)</PresentationFormat>
  <Paragraphs>95</Paragraphs>
  <Slides>23</Slides>
  <Notes>1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Vaughn, Sarah Elizabeth</dc:creator>
  <cp:lastModifiedBy>Vaughn, Sarah Elizabeth</cp:lastModifiedBy>
  <cp:revision>28</cp:revision>
  <dcterms:created xsi:type="dcterms:W3CDTF">2012-04-18T13:50:25Z</dcterms:created>
  <dcterms:modified xsi:type="dcterms:W3CDTF">2012-04-24T16:22:17Z</dcterms:modified>
</cp:coreProperties>
</file>