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512" y="-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7D301-D7B7-4788-8B8D-F5F7CF7A155D}" type="datetimeFigureOut">
              <a:rPr lang="en-US" smtClean="0"/>
              <a:t>4/16/2012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0EFB-84E1-4CD5-8A1F-DFCF0DBA6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271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7D301-D7B7-4788-8B8D-F5F7CF7A155D}" type="datetimeFigureOut">
              <a:rPr lang="en-US" smtClean="0"/>
              <a:t>4/16/2012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0EFB-84E1-4CD5-8A1F-DFCF0DBA6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86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7D301-D7B7-4788-8B8D-F5F7CF7A155D}" type="datetimeFigureOut">
              <a:rPr lang="en-US" smtClean="0"/>
              <a:t>4/16/2012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0EFB-84E1-4CD5-8A1F-DFCF0DBA6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000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7D301-D7B7-4788-8B8D-F5F7CF7A155D}" type="datetimeFigureOut">
              <a:rPr lang="en-US" smtClean="0"/>
              <a:t>4/16/2012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0EFB-84E1-4CD5-8A1F-DFCF0DBA6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012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7D301-D7B7-4788-8B8D-F5F7CF7A155D}" type="datetimeFigureOut">
              <a:rPr lang="en-US" smtClean="0"/>
              <a:t>4/16/2012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0EFB-84E1-4CD5-8A1F-DFCF0DBA6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770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7D301-D7B7-4788-8B8D-F5F7CF7A155D}" type="datetimeFigureOut">
              <a:rPr lang="en-US" smtClean="0"/>
              <a:t>4/16/2012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0EFB-84E1-4CD5-8A1F-DFCF0DBA6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41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7D301-D7B7-4788-8B8D-F5F7CF7A155D}" type="datetimeFigureOut">
              <a:rPr lang="en-US" smtClean="0"/>
              <a:t>4/16/2012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0EFB-84E1-4CD5-8A1F-DFCF0DBA6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97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7D301-D7B7-4788-8B8D-F5F7CF7A155D}" type="datetimeFigureOut">
              <a:rPr lang="en-US" smtClean="0"/>
              <a:t>4/16/2012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0EFB-84E1-4CD5-8A1F-DFCF0DBA6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09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7D301-D7B7-4788-8B8D-F5F7CF7A155D}" type="datetimeFigureOut">
              <a:rPr lang="en-US" smtClean="0"/>
              <a:t>4/16/2012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0EFB-84E1-4CD5-8A1F-DFCF0DBA6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328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7D301-D7B7-4788-8B8D-F5F7CF7A155D}" type="datetimeFigureOut">
              <a:rPr lang="en-US" smtClean="0"/>
              <a:t>4/16/2012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0EFB-84E1-4CD5-8A1F-DFCF0DBA6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01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7D301-D7B7-4788-8B8D-F5F7CF7A155D}" type="datetimeFigureOut">
              <a:rPr lang="en-US" smtClean="0"/>
              <a:t>4/16/2012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40EFB-84E1-4CD5-8A1F-DFCF0DBA6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075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7D301-D7B7-4788-8B8D-F5F7CF7A155D}" type="datetimeFigureOut">
              <a:rPr lang="en-US" smtClean="0"/>
              <a:t>4/16/2012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40EFB-84E1-4CD5-8A1F-DFCF0DBA6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80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497911" y="-76200"/>
            <a:ext cx="9803711" cy="4030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712" y="2166937"/>
            <a:ext cx="2331488" cy="278606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73" y="3954214"/>
            <a:ext cx="4754827" cy="846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/>
            <a:r>
              <a:rPr lang="en-US" sz="1600" b="1" dirty="0">
                <a:solidFill>
                  <a:prstClr val="black"/>
                </a:solidFill>
                <a:latin typeface="Century Gothic" pitchFamily="34" charset="0"/>
              </a:rPr>
              <a:t>Christine </a:t>
            </a:r>
            <a:r>
              <a:rPr lang="en-US" sz="1600" b="1" dirty="0" err="1">
                <a:solidFill>
                  <a:prstClr val="black"/>
                </a:solidFill>
                <a:latin typeface="Century Gothic" pitchFamily="34" charset="0"/>
              </a:rPr>
              <a:t>Mondor</a:t>
            </a:r>
            <a:endParaRPr lang="en-US" sz="1600" b="1" dirty="0">
              <a:solidFill>
                <a:prstClr val="black"/>
              </a:solidFill>
              <a:latin typeface="Century Gothic" pitchFamily="34" charset="0"/>
            </a:endParaRPr>
          </a:p>
          <a:p>
            <a:pPr lvl="0" algn="r"/>
            <a:r>
              <a:rPr lang="en-US" sz="1100" dirty="0">
                <a:solidFill>
                  <a:prstClr val="black"/>
                </a:solidFill>
                <a:latin typeface="Century Gothic" pitchFamily="34" charset="0"/>
              </a:rPr>
              <a:t>AIA, LEED AP</a:t>
            </a:r>
          </a:p>
          <a:p>
            <a:pPr lvl="0" algn="r"/>
            <a:r>
              <a:rPr lang="en-US" sz="1100" dirty="0">
                <a:solidFill>
                  <a:prstClr val="black"/>
                </a:solidFill>
                <a:latin typeface="Century Gothic" pitchFamily="34" charset="0"/>
              </a:rPr>
              <a:t>Adjunct Associate Professor of Architecture and Landscape </a:t>
            </a:r>
            <a:r>
              <a:rPr lang="en-US" sz="1100" dirty="0" smtClean="0">
                <a:solidFill>
                  <a:prstClr val="black"/>
                </a:solidFill>
                <a:latin typeface="Century Gothic" pitchFamily="34" charset="0"/>
              </a:rPr>
              <a:t>Design</a:t>
            </a:r>
          </a:p>
          <a:p>
            <a:pPr lvl="0" algn="r"/>
            <a:r>
              <a:rPr lang="en-US" sz="1100" dirty="0">
                <a:solidFill>
                  <a:prstClr val="black"/>
                </a:solidFill>
                <a:latin typeface="Century Gothic" pitchFamily="34" charset="0"/>
              </a:rPr>
              <a:t>a</a:t>
            </a:r>
            <a:r>
              <a:rPr lang="en-US" sz="1100" dirty="0" smtClean="0">
                <a:solidFill>
                  <a:prstClr val="black"/>
                </a:solidFill>
                <a:latin typeface="Century Gothic" pitchFamily="34" charset="0"/>
              </a:rPr>
              <a:t>t Carnegie </a:t>
            </a:r>
            <a:r>
              <a:rPr lang="en-US" sz="1100" dirty="0">
                <a:solidFill>
                  <a:prstClr val="black"/>
                </a:solidFill>
                <a:latin typeface="Century Gothic" pitchFamily="34" charset="0"/>
              </a:rPr>
              <a:t>Mellon University and Chatham College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8948" y="864275"/>
            <a:ext cx="4020652" cy="2031325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Building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as Organism: 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An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Approach to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the</a:t>
            </a:r>
          </a:p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Living Building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Challenge</a:t>
            </a:r>
          </a:p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Friday, April 27, 2012</a:t>
            </a:r>
          </a:p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1:30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–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3:00pm</a:t>
            </a:r>
          </a:p>
          <a:p>
            <a:pPr algn="ctr"/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Pfendler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Hall, Dean’s Auditorium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9307" y="4724400"/>
            <a:ext cx="6752494" cy="4294500"/>
            <a:chOff x="29307" y="3810000"/>
            <a:chExt cx="6752494" cy="4294500"/>
          </a:xfrm>
        </p:grpSpPr>
        <p:sp>
          <p:nvSpPr>
            <p:cNvPr id="3" name="Rectangle 2"/>
            <p:cNvSpPr/>
            <p:nvPr/>
          </p:nvSpPr>
          <p:spPr>
            <a:xfrm>
              <a:off x="29307" y="5715000"/>
              <a:ext cx="6752493" cy="23895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sz="1200" dirty="0" smtClean="0">
                  <a:latin typeface="Century Gothic" pitchFamily="34" charset="0"/>
                </a:rPr>
                <a:t>Christine </a:t>
              </a:r>
              <a:r>
                <a:rPr lang="en-US" sz="1200" dirty="0" err="1" smtClean="0">
                  <a:latin typeface="Century Gothic" pitchFamily="34" charset="0"/>
                </a:rPr>
                <a:t>Mondor</a:t>
              </a:r>
              <a:r>
                <a:rPr lang="en-US" sz="1200" dirty="0" smtClean="0">
                  <a:latin typeface="Century Gothic" pitchFamily="34" charset="0"/>
                </a:rPr>
                <a:t> is </a:t>
              </a:r>
              <a:r>
                <a:rPr lang="en-US" sz="1200" dirty="0">
                  <a:latin typeface="Century Gothic" pitchFamily="34" charset="0"/>
                </a:rPr>
                <a:t>a LEED Accredited </a:t>
              </a:r>
              <a:r>
                <a:rPr lang="en-US" sz="1200" dirty="0" smtClean="0">
                  <a:latin typeface="Century Gothic" pitchFamily="34" charset="0"/>
                </a:rPr>
                <a:t>Professional whose diverse </a:t>
              </a:r>
              <a:r>
                <a:rPr lang="en-US" sz="1200" dirty="0">
                  <a:latin typeface="Century Gothic" pitchFamily="34" charset="0"/>
                </a:rPr>
                <a:t>experience enables her to note trends and technologies and bring benefit across project types. In over a decade of experience, </a:t>
              </a:r>
              <a:r>
                <a:rPr lang="en-US" sz="1200" dirty="0" smtClean="0">
                  <a:latin typeface="Century Gothic" pitchFamily="34" charset="0"/>
                </a:rPr>
                <a:t>Christine has </a:t>
              </a:r>
              <a:r>
                <a:rPr lang="en-US" sz="1200" dirty="0">
                  <a:latin typeface="Century Gothic" pitchFamily="34" charset="0"/>
                </a:rPr>
                <a:t>worked with builders to create award winning historic housing and has explored the use of new technologies for more efficient affordable urban </a:t>
              </a:r>
              <a:r>
                <a:rPr lang="en-US" sz="1200" dirty="0" smtClean="0">
                  <a:latin typeface="Century Gothic" pitchFamily="34" charset="0"/>
                </a:rPr>
                <a:t>housing. Christine </a:t>
              </a:r>
              <a:r>
                <a:rPr lang="en-US" sz="1200" dirty="0">
                  <a:latin typeface="Century Gothic" pitchFamily="34" charset="0"/>
                </a:rPr>
                <a:t>was project architect </a:t>
              </a:r>
              <a:r>
                <a:rPr lang="en-US" sz="1200" dirty="0" smtClean="0">
                  <a:latin typeface="Century Gothic" pitchFamily="34" charset="0"/>
                </a:rPr>
                <a:t>for </a:t>
              </a:r>
              <a:r>
                <a:rPr lang="en-US" sz="1200" dirty="0">
                  <a:latin typeface="Century Gothic" pitchFamily="34" charset="0"/>
                </a:rPr>
                <a:t>one of the first Leadership in Energy and Environmental Design (</a:t>
              </a:r>
              <a:r>
                <a:rPr lang="en-US" sz="1200" dirty="0" smtClean="0">
                  <a:latin typeface="Century Gothic" pitchFamily="34" charset="0"/>
                </a:rPr>
                <a:t>LEED) </a:t>
              </a:r>
              <a:r>
                <a:rPr lang="en-US" sz="1200" dirty="0">
                  <a:latin typeface="Century Gothic" pitchFamily="34" charset="0"/>
                </a:rPr>
                <a:t>rated buildings in the country and has provided green building consulting for clients including the Carnegie Libraries of Pittsburgh, ALCOA </a:t>
              </a:r>
              <a:r>
                <a:rPr lang="en-US" sz="1200" dirty="0" smtClean="0">
                  <a:latin typeface="Century Gothic" pitchFamily="34" charset="0"/>
                </a:rPr>
                <a:t>Corporation, </a:t>
              </a:r>
              <a:r>
                <a:rPr lang="en-US" sz="1200" dirty="0">
                  <a:latin typeface="Century Gothic" pitchFamily="34" charset="0"/>
                </a:rPr>
                <a:t>and Carnegie Mellon University. </a:t>
              </a:r>
              <a:r>
                <a:rPr lang="en-US" sz="1200" dirty="0" smtClean="0">
                  <a:latin typeface="Century Gothic" pitchFamily="34" charset="0"/>
                </a:rPr>
                <a:t>Most </a:t>
              </a:r>
              <a:r>
                <a:rPr lang="en-US" sz="1200" dirty="0">
                  <a:latin typeface="Century Gothic" pitchFamily="34" charset="0"/>
                </a:rPr>
                <a:t>recently, Christine has designed residential and commercial landscapes to create beautiful settings that reconnect people to the outdoors and improve environmental conditions such as storm water and habitat quality. </a:t>
              </a:r>
            </a:p>
          </p:txBody>
        </p:sp>
        <p:pic>
          <p:nvPicPr>
            <p:cNvPr id="8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4489" b="80356" l="42267" r="974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387" t="12712" r="-909" b="16566"/>
            <a:stretch/>
          </p:blipFill>
          <p:spPr bwMode="auto">
            <a:xfrm>
              <a:off x="36234" y="3810000"/>
              <a:ext cx="2137532" cy="187333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2173767" y="4015125"/>
              <a:ext cx="4608034" cy="15474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sz="1200" dirty="0" smtClean="0">
                  <a:latin typeface="Century Gothic" pitchFamily="34" charset="0"/>
                </a:rPr>
                <a:t>Come learn about the </a:t>
              </a:r>
              <a:r>
                <a:rPr lang="en-US" sz="1200" dirty="0">
                  <a:latin typeface="Century Gothic" pitchFamily="34" charset="0"/>
                </a:rPr>
                <a:t>Living Building </a:t>
              </a:r>
              <a:r>
                <a:rPr lang="en-US" sz="1200" dirty="0" smtClean="0">
                  <a:latin typeface="Century Gothic" pitchFamily="34" charset="0"/>
                </a:rPr>
                <a:t>Challenge: </a:t>
              </a:r>
              <a:r>
                <a:rPr lang="en-US" sz="1200" dirty="0">
                  <a:latin typeface="Century Gothic" pitchFamily="34" charset="0"/>
                </a:rPr>
                <a:t>a philosophy, advocacy </a:t>
              </a:r>
              <a:r>
                <a:rPr lang="en-US" sz="1200" dirty="0" smtClean="0">
                  <a:latin typeface="Century Gothic" pitchFamily="34" charset="0"/>
                </a:rPr>
                <a:t>tool, </a:t>
              </a:r>
              <a:r>
                <a:rPr lang="en-US" sz="1200" dirty="0">
                  <a:latin typeface="Century Gothic" pitchFamily="34" charset="0"/>
                </a:rPr>
                <a:t>and certification program that promotes the most advanced measurement of sustainability in the built environment possible today. </a:t>
              </a:r>
              <a:r>
                <a:rPr lang="en-US" sz="1200" dirty="0" smtClean="0">
                  <a:latin typeface="Century Gothic" pitchFamily="34" charset="0"/>
                </a:rPr>
                <a:t> It </a:t>
              </a:r>
              <a:r>
                <a:rPr lang="en-US" sz="1200" dirty="0">
                  <a:latin typeface="Century Gothic" pitchFamily="34" charset="0"/>
                </a:rPr>
                <a:t>can be applied to development at all scales, from buildings – both new construction and renovation, to infrastructure, landscapes and neighborhoods.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51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240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Purdue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Vaughn, Sarah Elizabeth</dc:creator>
  <cp:lastModifiedBy>Vaughn, Sarah Elizabeth</cp:lastModifiedBy>
  <cp:revision>15</cp:revision>
  <cp:lastPrinted>2012-04-13T20:24:05Z</cp:lastPrinted>
  <dcterms:created xsi:type="dcterms:W3CDTF">2012-04-12T12:08:35Z</dcterms:created>
  <dcterms:modified xsi:type="dcterms:W3CDTF">2012-04-16T13:01:19Z</dcterms:modified>
</cp:coreProperties>
</file>