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82" r:id="rId4"/>
    <p:sldId id="283" r:id="rId5"/>
    <p:sldId id="257" r:id="rId6"/>
    <p:sldId id="260" r:id="rId7"/>
    <p:sldId id="261" r:id="rId8"/>
    <p:sldId id="284" r:id="rId9"/>
    <p:sldId id="285" r:id="rId10"/>
    <p:sldId id="286" r:id="rId11"/>
    <p:sldId id="287" r:id="rId12"/>
    <p:sldId id="281" r:id="rId13"/>
    <p:sldId id="288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074" autoAdjust="0"/>
  </p:normalViewPr>
  <p:slideViewPr>
    <p:cSldViewPr>
      <p:cViewPr varScale="1">
        <p:scale>
          <a:sx n="98" d="100"/>
          <a:sy n="98" d="100"/>
        </p:scale>
        <p:origin x="19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BBCF9-EF73-457B-B8EB-96DF7EBAF694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9ABBB-4897-4592-8606-764B4C05B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2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Ask the attendees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ABBB-4897-4592-8606-764B4C05BF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72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ABBB-4897-4592-8606-764B4C05BF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25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4114800"/>
            <a:ext cx="68580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So much to do.</a:t>
            </a:r>
          </a:p>
          <a:p>
            <a:endParaRPr lang="en-US" sz="1800" dirty="0"/>
          </a:p>
          <a:p>
            <a:r>
              <a:rPr lang="en-US" sz="1800" dirty="0"/>
              <a:t>Don’t try to eat the elephant all at once!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25F71F-7FCB-4347-A356-04E41494EEE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1/27/2015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70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8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We’ve talked about a wide range of things. There’s a lot to do here – don’t try to eat the elephant all at once!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8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Make a decision that improving accessibility is important, and let folks internal and external know that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8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With input across staff and administrators, gather information so priorities can be determined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18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What is most critical that needs improvement?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8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Set realistic goals for timelines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r>
              <a:rPr lang="en-US" sz="18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Just start somewhere and make progress</a:t>
            </a:r>
            <a:endParaRPr lang="en-US" sz="1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ABBB-4897-4592-8606-764B4C05BF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4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Ask the attendees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ABBB-4897-4592-8606-764B4C05BF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7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if you couldn’t access the internet because you had red hair? Or brown eyes?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PWD just happen to have characteristics that interfere with using some technology when it isn’t designed with inclusion in mind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“Improving diversity and inclusion at Purdue is one of my highest priorities. It’s a cause that will enhance the academic and research experience for everyone on campus and is worthy of our very best efforts.” -Provost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Dutta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ABBB-4897-4592-8606-764B4C05BF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60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Ask the attendees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ABBB-4897-4592-8606-764B4C05BF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7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I’m not making fun, I want you to understand that we’re all in the same boat so you don’t feel overwhelmed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throw that thought away – get rid of it because it isn’t helpful to moving forward. Instead ask, what’s the next thing I can do to get better?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many of you have learned a foreign language?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 you speak in complete sentences and correct grammar to start with? No, of course not.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can think of accessibility as a foreign language that we all need to learn, but we’re not going to be experts to start with.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let’s set our own expectation of ourselves for progress not perfection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me, that means start somewhere and make progress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Can’t fix your entire website – OK, work on the pages with the highest traffic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Can’t put captions on all your videos – fine, do the most important 10 this semester, and each semester do 10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ABBB-4897-4592-8606-764B4C05BF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Critical – unable to read 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unable to complete an online 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Frustrating – no headings on a long web page or in a long document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be that some get frustrated enough that they are unable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Annoying – text and image alt text repeating itself over the entire page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ABBB-4897-4592-8606-764B4C05BF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0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Policies and guidelines are good at saying “all these things” are important to address, but aren’t so good about identifying priorities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So, these are my ideas, with help from the W3C Web Accessibility Initiative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Keyboard access examples: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Before: https://www.washington.edu/accesscomputing/AU/before.html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After: https://www.washington.edu/accesscomputing/AU/after.html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Unable to … complete a task, read the document content, comprehend the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ABBB-4897-4592-8606-764B4C05BF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Anyone using InDesign? No training available but I’m happy to meet with you to go over techniques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Yes the accessibility checker in Acrobat Pro is worth using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Acrobat Pro 11 and up has a “Make Accessible” wizard – not perfect but a good place to start if 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ABBB-4897-4592-8606-764B4C05BF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Harvard and MIT were sued in 2015 over missing or inaccurate captions on free educational content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Quote from the complaints: “Just as buildings without ramps bar people who use wheelchairs, online content without captions excludes individuals who are deaf or hard of hearing.”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Captioning contracts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Cielo24 ($1.60/minute, 99% accuracy, 48 hours)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3Play Media ($2.10/min, 98+% accuracy, 4 business days)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ABBB-4897-4592-8606-764B4C05BF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rgbClr val="E3AE24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74320"/>
          </a:xfrm>
        </p:spPr>
        <p:txBody>
          <a:bodyPr/>
          <a:lstStyle/>
          <a:p>
            <a:fld id="{7B598149-895F-4E1F-96D2-3D3426FFDF10}" type="datetime1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3000" y="6477000"/>
            <a:ext cx="5507719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381000" y="6477000"/>
            <a:ext cx="733864" cy="274320"/>
          </a:xfrm>
        </p:spPr>
        <p:txBody>
          <a:bodyPr/>
          <a:lstStyle/>
          <a:p>
            <a:fld id="{6521EF98-1DD1-472A-8436-48B63F5CAA4B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2" descr="C:\Users\puscadmin\Pictures\PurdueSignature-Logos\Microsoft Office\White\Purdue-Sig-White-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01833"/>
            <a:ext cx="1447800" cy="4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F57E-785F-4C8C-8A68-4E0A454AD72C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1399-4440-4561-A0E5-E4E5D47A4055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E10A-8E7F-4B18-82E7-1F1AB1DEB873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21EF98-1DD1-472A-8436-48B63F5CAA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533" y="6201833"/>
            <a:ext cx="1447533" cy="4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DE5B-FC9A-4B63-ADC2-8E1E81CAC89F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C:\Users\puscadmin\Pictures\PurdueSignature-Logos\Microsoft Office\White\Purdue-Sig-White-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01833"/>
            <a:ext cx="1447800" cy="4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374C-8846-432E-B55A-43AB9F4B0BB9}" type="datetime1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533" y="6201833"/>
            <a:ext cx="1447533" cy="4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CA24-8410-4D91-86DB-E9B0630CFCF8}" type="datetime1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E3A9-A471-4953-845F-269A1B14828C}" type="datetime1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0BE8-EBFA-4059-8ED1-B69817C9B6B8}" type="datetime1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2D3D-6F14-4B53-A016-9766E26B6436}" type="datetime1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CF7C233-4153-49F9-8DAB-1FFF1DC8544C}" type="datetime1">
              <a:rPr lang="en-US" smtClean="0"/>
              <a:t>7/5/2016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521EF98-1DD1-472A-8436-48B63F5CAA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4732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47700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31513FA-59CE-462F-8774-9ADF0E8788EC}" type="datetime1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0" y="647700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2540"/>
            <a:ext cx="5052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521EF98-1DD1-472A-8436-48B63F5CAA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rgbClr val="E3AE24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ebaim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3.org/WAI/gettingstarted/tips/index.html" TargetMode="External"/><Relationship Id="rId4" Type="http://schemas.openxmlformats.org/officeDocument/2006/relationships/hyperlink" Target="http://www.w3.org/WAI/eval/preliminar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8077200" cy="197815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E3AE24"/>
                </a:solidFill>
              </a:rPr>
              <a:t>Web Accessibility and Inclusion</a:t>
            </a:r>
            <a:endParaRPr lang="en-US" sz="6000" dirty="0">
              <a:solidFill>
                <a:srgbClr val="E3AE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8077200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College of Engineering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0"/>
            <a:ext cx="776208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June 28, 2016</a:t>
            </a:r>
          </a:p>
          <a:p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Dean Brusnighan, ITaP Teaching and Learning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16832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documents accessible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Word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PDF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Training sessions available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Adobe Acrobat Pro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accessibility checker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“make accessible” wizard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video captions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Harvard and MIT were sued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Captioning vendor contracts with Purdue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Cielo24 integration with Kaltura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Automatic captions on YouTube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Captioning tools on 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Web Accessibility in Mind (</a:t>
            </a:r>
            <a:r>
              <a:rPr lang="en-US" dirty="0" err="1" smtClean="0"/>
              <a:t>WebAIM</a:t>
            </a:r>
            <a:r>
              <a:rPr lang="en-US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hlinkClick r:id="rId3"/>
              </a:rPr>
              <a:t>http://webaim.org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Web Accessibility Initiative Easy Checks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hlinkClick r:id="rId4"/>
              </a:rPr>
              <a:t>http://www.w3.org/WAI/eval/preliminary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Web Accessibility Initiative </a:t>
            </a:r>
            <a:r>
              <a:rPr lang="en-US" dirty="0" smtClean="0"/>
              <a:t>Tips for Getting Started</a:t>
            </a:r>
          </a:p>
          <a:p>
            <a:pPr lvl="1">
              <a:spcAft>
                <a:spcPts val="1200"/>
              </a:spcAft>
            </a:pPr>
            <a:r>
              <a:rPr lang="en-US" u="sng" dirty="0">
                <a:hlinkClick r:id="rId5"/>
              </a:rPr>
              <a:t>https://www.w3.org/WAI/gettingstarted/tips/index.html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650"/>
            <a:ext cx="9144000" cy="833438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650"/>
            <a:ext cx="8229600" cy="83343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So Much to Do!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B780DA55-5789-4FFB-B56E-0037BA66398A}" type="slidenum">
              <a:rPr lang="en-US" sz="1000">
                <a:latin typeface="Arial"/>
                <a:cs typeface="Arial"/>
              </a:rPr>
              <a:pPr algn="l">
                <a:defRPr/>
              </a:pPr>
              <a:t>13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3080" name="Picture 15" descr="Purdue University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6156325"/>
            <a:ext cx="17097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lephant - don't try to eat the elephant all at once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8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6072" lvl="1" indent="-457200"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Make a collective decision to improve accessibility</a:t>
            </a:r>
          </a:p>
          <a:p>
            <a:pPr marL="576072" lvl="1" indent="-457200"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Determine priorities</a:t>
            </a:r>
          </a:p>
          <a:p>
            <a:pPr marL="576072" lvl="1" indent="-457200"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Set goals</a:t>
            </a:r>
          </a:p>
          <a:p>
            <a:pPr marL="576072" lvl="1" indent="-457200">
              <a:spcAft>
                <a:spcPts val="240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Make progress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13192" cy="1295400"/>
          </a:xfrm>
        </p:spPr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talk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Inclusion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Breaking the accessibility rules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Accessibility priorities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Websites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Documents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Video captioning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13192" cy="1295400"/>
          </a:xfrm>
        </p:spPr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Include people with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Inclusion – right thing to do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Everyone benefits from better design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Purdue Web Accessibility Policy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Federal laws – non-discrimination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7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13192" cy="1636776"/>
          </a:xfrm>
        </p:spPr>
        <p:txBody>
          <a:bodyPr/>
          <a:lstStyle/>
          <a:p>
            <a:r>
              <a:rPr lang="en-US" dirty="0" smtClean="0"/>
              <a:t>I’m afraid I’m breaking the accessibility rules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I breaking the rules?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Yes, you are – almost everyone is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Throw that thought away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Progress not perfection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Start somewhere and make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Critical – barriers that make</a:t>
            </a:r>
            <a:r>
              <a:rPr lang="en-US" b="1" dirty="0" smtClean="0"/>
              <a:t> </a:t>
            </a:r>
            <a:r>
              <a:rPr lang="en-US" dirty="0" smtClean="0"/>
              <a:t>someone </a:t>
            </a:r>
            <a:r>
              <a:rPr lang="en-US" b="1" dirty="0" smtClean="0"/>
              <a:t>unable</a:t>
            </a:r>
            <a:r>
              <a:rPr lang="en-US" dirty="0" smtClean="0"/>
              <a:t> to complete a task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Frustrating – problems that make it </a:t>
            </a:r>
            <a:r>
              <a:rPr lang="en-US" b="1" dirty="0" smtClean="0"/>
              <a:t>difficult</a:t>
            </a:r>
            <a:r>
              <a:rPr lang="en-US" dirty="0" smtClean="0"/>
              <a:t> to complete a task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Annoying – things that make the task </a:t>
            </a:r>
            <a:r>
              <a:rPr lang="en-US" b="1" dirty="0" smtClean="0"/>
              <a:t>less pleasant</a:t>
            </a:r>
            <a:r>
              <a:rPr lang="en-US" dirty="0" smtClean="0"/>
              <a:t> to complete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Headings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Image alt text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Keyboard access and visual focus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Labels that are explicitly associated with edit fields for online fillable forms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Anything that makes one </a:t>
            </a:r>
            <a:r>
              <a:rPr lang="en-US" b="1" dirty="0" smtClean="0"/>
              <a:t>unable</a:t>
            </a:r>
            <a:r>
              <a:rPr lang="en-US" dirty="0" smtClean="0"/>
              <a:t> to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EF98-1DD1-472A-8436-48B63F5CAA4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3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503</TotalTime>
  <Words>880</Words>
  <Application>Microsoft Office PowerPoint</Application>
  <PresentationFormat>On-screen Show (4:3)</PresentationFormat>
  <Paragraphs>130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Corbel</vt:lpstr>
      <vt:lpstr>Courier New</vt:lpstr>
      <vt:lpstr>Impact</vt:lpstr>
      <vt:lpstr>Symbol</vt:lpstr>
      <vt:lpstr>Times New Roman</vt:lpstr>
      <vt:lpstr>Wingdings</vt:lpstr>
      <vt:lpstr>Wingdings 2</vt:lpstr>
      <vt:lpstr>Wingdings 3</vt:lpstr>
      <vt:lpstr>Module</vt:lpstr>
      <vt:lpstr>Web Accessibility and Inclusion</vt:lpstr>
      <vt:lpstr>Why is this important?</vt:lpstr>
      <vt:lpstr>We will talk about</vt:lpstr>
      <vt:lpstr>Why is this important?</vt:lpstr>
      <vt:lpstr>Include people with disabilities</vt:lpstr>
      <vt:lpstr>I’m afraid I’m breaking the accessibility rules</vt:lpstr>
      <vt:lpstr>Am I breaking the rules?</vt:lpstr>
      <vt:lpstr>Accessibility priorities</vt:lpstr>
      <vt:lpstr>Website priorities</vt:lpstr>
      <vt:lpstr>Make documents accessible</vt:lpstr>
      <vt:lpstr>Provide video captions</vt:lpstr>
      <vt:lpstr>Resources</vt:lpstr>
      <vt:lpstr>So Much to Do!</vt:lpstr>
      <vt:lpstr>Moving forward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Brusnighan</dc:creator>
  <cp:lastModifiedBy>Babick, Christine Marie</cp:lastModifiedBy>
  <cp:revision>66</cp:revision>
  <dcterms:created xsi:type="dcterms:W3CDTF">2016-04-26T20:31:57Z</dcterms:created>
  <dcterms:modified xsi:type="dcterms:W3CDTF">2016-07-05T16:00:02Z</dcterms:modified>
</cp:coreProperties>
</file>