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4"/>
  </p:sldMasterIdLst>
  <p:notesMasterIdLst>
    <p:notesMasterId r:id="rId21"/>
  </p:notesMasterIdLst>
  <p:sldIdLst>
    <p:sldId id="257" r:id="rId5"/>
    <p:sldId id="283" r:id="rId6"/>
    <p:sldId id="258" r:id="rId7"/>
    <p:sldId id="264" r:id="rId8"/>
    <p:sldId id="259" r:id="rId9"/>
    <p:sldId id="266" r:id="rId10"/>
    <p:sldId id="277" r:id="rId11"/>
    <p:sldId id="291" r:id="rId12"/>
    <p:sldId id="292" r:id="rId13"/>
    <p:sldId id="295" r:id="rId14"/>
    <p:sldId id="271" r:id="rId15"/>
    <p:sldId id="293" r:id="rId16"/>
    <p:sldId id="294" r:id="rId17"/>
    <p:sldId id="263" r:id="rId18"/>
    <p:sldId id="268" r:id="rId19"/>
    <p:sldId id="262"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1F2CF-CEFF-4D68-8407-0BEEDE5E33E1}" v="4" dt="2021-01-06T20:35:30.569"/>
    <p1510:client id="{0A6EA00D-EF0B-45AE-92CB-D7C93F6A5956}" v="22" dt="2020-08-12T06:15:35.895"/>
    <p1510:client id="{0D2F7962-32DA-6732-9CF4-3B9F0575A40E}" v="1" dt="2021-12-01T15:11:24.170"/>
    <p1510:client id="{1601D63D-4B1D-472C-A400-F68EAA53FA84}" v="77" dt="2021-09-22T02:52:00.891"/>
    <p1510:client id="{1A723E0D-63A6-458E-A2B9-EEF43B4B5548}" v="105" dt="2023-08-02T18:10:35.135"/>
    <p1510:client id="{262B634B-707B-84DE-D587-74ED89ACA0EB}" v="2" dt="2022-06-21T14:53:57.997"/>
    <p1510:client id="{2D709633-E324-49D1-B634-AC7162E4D20C}" v="1" dt="2020-10-14T18:25:05.604"/>
    <p1510:client id="{347B62CB-F5F6-4EB5-8D29-9EEA7F2626E2}" v="28" dt="2021-09-29T14:16:18.899"/>
    <p1510:client id="{36317F61-BC24-4CB1-8FEF-1D7F4902DE83}" v="1" dt="2022-11-18T14:35:49.565"/>
    <p1510:client id="{373F0DFB-33F1-4D11-B900-FF533B4F8D91}" v="22" dt="2022-01-24T22:26:32.825"/>
    <p1510:client id="{3CA96687-4917-8EA8-BC52-441C7878299C}" v="201" dt="2023-08-15T17:24:03.674"/>
    <p1510:client id="{41201CAE-5774-4F79-3391-3392D2309D72}" v="13" dt="2020-08-31T17:05:22.839"/>
    <p1510:client id="{4338D835-2A4D-FD4A-0B55-D186775E2DF7}" v="21" dt="2021-11-18T17:12:58.037"/>
    <p1510:client id="{4449627A-B121-4057-9A2F-45D663CA084C}" v="20" dt="2021-09-29T14:09:00.698"/>
    <p1510:client id="{5780A245-7020-83F4-3ACC-00155424CDA0}" v="6" dt="2023-08-09T16:29:21.713"/>
    <p1510:client id="{5A4B9A7B-41AB-4B3F-937E-D94FC58E83E8}" v="3" dt="2022-09-20T21:32:51.171"/>
    <p1510:client id="{5C7590BB-FE43-4F6E-9BB5-4F25DC90C4D3}" v="177" dt="2020-08-18T13:45:31.917"/>
    <p1510:client id="{6AC7E6F4-6E38-4548-848D-B7D14C56CAC4}" v="11" dt="2022-09-13T17:40:34.595"/>
    <p1510:client id="{70D94FF4-0046-4887-1C07-FBEBA16C7DFB}" v="6" dt="2020-09-11T16:25:56.109"/>
    <p1510:client id="{75676D17-8BFA-4FBD-A352-5CFDD955D466}" v="5" dt="2022-01-24T22:29:08.942"/>
    <p1510:client id="{773FC627-C308-49E0-833F-7A06149AF97A}" v="17" dt="2021-10-06T13:58:56.778"/>
    <p1510:client id="{79A8E431-4F74-4710-BB25-763870E97ACC}" v="1" dt="2022-09-20T19:12:38.568"/>
    <p1510:client id="{83D80C4E-FF8E-4B97-981D-F5E630E5F13E}" v="22" dt="2022-09-14T14:34:31.973"/>
    <p1510:client id="{9FA4CAB1-E633-4718-B52A-1FF526902160}" v="106" dt="2022-10-12T18:56:00.985"/>
    <p1510:client id="{AB3ECE57-C649-429C-B27B-494C7A091B35}" v="4" dt="2020-08-14T02:44:37.295"/>
    <p1510:client id="{B37B98D9-A3CA-43A5-89BF-7944204D840F}" v="17" dt="2022-01-24T22:27:54.394"/>
    <p1510:client id="{C3BD9089-9D3B-4517-BB78-6395B6F080DD}" v="10" dt="2020-08-18T13:32:11.257"/>
    <p1510:client id="{DA3B099E-CA6C-437C-A3D2-C433DA2878C8}" v="62" dt="2020-08-18T13:36:46.471"/>
    <p1510:client id="{E25C5EFE-559C-4B30-8009-58B9A5B34227}" v="25" dt="2022-07-05T19:21:01.783"/>
    <p1510:client id="{E8247C31-9BD3-4472-A401-06153E15D1A0}" v="1" dt="2023-05-16T17:42:26.408"/>
    <p1510:client id="{F76F947E-ACF6-42E4-BEEB-9C42591F7445}" v="541" dt="2020-08-14T07:04:07.966"/>
    <p1510:client id="{FACAB661-FFAD-43A9-A46D-B3CE33C88AE2}" v="151" dt="2020-08-18T14:07:02.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073" autoAdjust="0"/>
  </p:normalViewPr>
  <p:slideViewPr>
    <p:cSldViewPr snapToGrid="0">
      <p:cViewPr varScale="1">
        <p:scale>
          <a:sx n="47" d="100"/>
          <a:sy n="47" d="100"/>
        </p:scale>
        <p:origin x="19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2CAEF-D3C1-4E4B-8D4D-E0D644464B19}"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B813C60A-D13B-496A-A3D6-FC08A5255D18}">
      <dgm:prSet phldrT="[Text]"/>
      <dgm:spPr/>
      <dgm:t>
        <a:bodyPr/>
        <a:lstStyle/>
        <a:p>
          <a:r>
            <a:rPr lang="en-US" dirty="0"/>
            <a:t>What can I learn…</a:t>
          </a:r>
        </a:p>
        <a:p>
          <a:r>
            <a:rPr lang="en-US" dirty="0"/>
            <a:t>Next time I can…</a:t>
          </a:r>
        </a:p>
        <a:p>
          <a:r>
            <a:rPr lang="en-US" dirty="0"/>
            <a:t>This taught me…</a:t>
          </a:r>
        </a:p>
      </dgm:t>
    </dgm:pt>
    <dgm:pt modelId="{ABF3B1FF-2355-4C8F-B91A-D542D2CB5B12}" type="parTrans" cxnId="{EEE924F8-0932-4A87-94A1-6322099FC7E9}">
      <dgm:prSet/>
      <dgm:spPr/>
      <dgm:t>
        <a:bodyPr/>
        <a:lstStyle/>
        <a:p>
          <a:endParaRPr lang="en-US"/>
        </a:p>
      </dgm:t>
    </dgm:pt>
    <dgm:pt modelId="{56FD0653-34B4-4A3F-83CC-2E9C75E8AF4D}" type="sibTrans" cxnId="{EEE924F8-0932-4A87-94A1-6322099FC7E9}">
      <dgm:prSet/>
      <dgm:spPr/>
      <dgm:t>
        <a:bodyPr/>
        <a:lstStyle/>
        <a:p>
          <a:endParaRPr lang="en-US"/>
        </a:p>
      </dgm:t>
    </dgm:pt>
    <dgm:pt modelId="{F612B075-37EA-4C73-93A8-BB5665E51B22}">
      <dgm:prSet phldrT="[Text]"/>
      <dgm:spPr/>
      <dgm:t>
        <a:bodyPr/>
        <a:lstStyle/>
        <a:p>
          <a:r>
            <a:rPr lang="en-US" dirty="0"/>
            <a:t>Should have…</a:t>
          </a:r>
        </a:p>
        <a:p>
          <a:r>
            <a:rPr lang="en-US" dirty="0"/>
            <a:t>Could have…</a:t>
          </a:r>
        </a:p>
        <a:p>
          <a:r>
            <a:rPr lang="en-US" dirty="0"/>
            <a:t>Would have …</a:t>
          </a:r>
        </a:p>
        <a:p>
          <a:endParaRPr lang="en-US" dirty="0"/>
        </a:p>
      </dgm:t>
    </dgm:pt>
    <dgm:pt modelId="{C659A71C-457D-4B23-B4BC-EC9EDD71017C}" type="parTrans" cxnId="{023D4BB8-6049-44A2-87FC-FBE671A95A35}">
      <dgm:prSet/>
      <dgm:spPr/>
      <dgm:t>
        <a:bodyPr/>
        <a:lstStyle/>
        <a:p>
          <a:endParaRPr lang="en-US"/>
        </a:p>
      </dgm:t>
    </dgm:pt>
    <dgm:pt modelId="{78AA5B1A-FC7A-410D-A42F-6FEA0181AC02}" type="sibTrans" cxnId="{023D4BB8-6049-44A2-87FC-FBE671A95A35}">
      <dgm:prSet/>
      <dgm:spPr/>
      <dgm:t>
        <a:bodyPr/>
        <a:lstStyle/>
        <a:p>
          <a:endParaRPr lang="en-US"/>
        </a:p>
      </dgm:t>
    </dgm:pt>
    <dgm:pt modelId="{839D91B0-F794-418C-93AA-8F4FE87E347E}" type="pres">
      <dgm:prSet presAssocID="{F9F2CAEF-D3C1-4E4B-8D4D-E0D644464B19}" presName="Name0" presStyleCnt="0">
        <dgm:presLayoutVars>
          <dgm:chMax val="2"/>
          <dgm:chPref val="2"/>
          <dgm:dir/>
          <dgm:animOne/>
          <dgm:resizeHandles val="exact"/>
        </dgm:presLayoutVars>
      </dgm:prSet>
      <dgm:spPr/>
    </dgm:pt>
    <dgm:pt modelId="{C6F1CB67-BBE6-4F7B-A5F1-FB3A1E8640BC}" type="pres">
      <dgm:prSet presAssocID="{F9F2CAEF-D3C1-4E4B-8D4D-E0D644464B19}" presName="Background" presStyleLbl="bgImgPlace1" presStyleIdx="0" presStyleCnt="1" custScaleX="114943" custLinFactNeighborX="-74035" custLinFactNeighborY="-2359"/>
      <dgm:spPr/>
    </dgm:pt>
    <dgm:pt modelId="{E80DEB85-62D1-493A-A7BE-C450454A4E15}" type="pres">
      <dgm:prSet presAssocID="{F9F2CAEF-D3C1-4E4B-8D4D-E0D644464B19}" presName="ParentText1" presStyleLbl="revTx" presStyleIdx="0" presStyleCnt="2">
        <dgm:presLayoutVars>
          <dgm:chMax val="0"/>
          <dgm:chPref val="0"/>
          <dgm:bulletEnabled val="1"/>
        </dgm:presLayoutVars>
      </dgm:prSet>
      <dgm:spPr/>
    </dgm:pt>
    <dgm:pt modelId="{D064D821-10A8-448C-AAF2-A16EB5A0D9A3}" type="pres">
      <dgm:prSet presAssocID="{F9F2CAEF-D3C1-4E4B-8D4D-E0D644464B19}" presName="ParentText2" presStyleLbl="revTx" presStyleIdx="1" presStyleCnt="2">
        <dgm:presLayoutVars>
          <dgm:chMax val="0"/>
          <dgm:chPref val="0"/>
          <dgm:bulletEnabled val="1"/>
        </dgm:presLayoutVars>
      </dgm:prSet>
      <dgm:spPr/>
    </dgm:pt>
    <dgm:pt modelId="{C0EA067B-7E94-4CB6-8587-6B99EF530EBC}" type="pres">
      <dgm:prSet presAssocID="{F9F2CAEF-D3C1-4E4B-8D4D-E0D644464B19}" presName="Plus" presStyleLbl="alignNode1" presStyleIdx="0" presStyleCnt="2"/>
      <dgm:spPr/>
    </dgm:pt>
    <dgm:pt modelId="{C8E7E71D-4919-4581-8191-74C440D5F062}" type="pres">
      <dgm:prSet presAssocID="{F9F2CAEF-D3C1-4E4B-8D4D-E0D644464B19}" presName="Minus" presStyleLbl="alignNode1" presStyleIdx="1" presStyleCnt="2"/>
      <dgm:spPr/>
    </dgm:pt>
    <dgm:pt modelId="{4B2E0FC0-0F91-4616-B493-602F024E9D91}" type="pres">
      <dgm:prSet presAssocID="{F9F2CAEF-D3C1-4E4B-8D4D-E0D644464B19}" presName="Divider" presStyleLbl="parChTrans1D1" presStyleIdx="0" presStyleCnt="1"/>
      <dgm:spPr/>
    </dgm:pt>
  </dgm:ptLst>
  <dgm:cxnLst>
    <dgm:cxn modelId="{24759A86-B87F-4FBA-AEAD-189559FB2010}" type="presOf" srcId="{B813C60A-D13B-496A-A3D6-FC08A5255D18}" destId="{E80DEB85-62D1-493A-A7BE-C450454A4E15}" srcOrd="0" destOrd="0" presId="urn:microsoft.com/office/officeart/2009/3/layout/PlusandMinus"/>
    <dgm:cxn modelId="{023D4BB8-6049-44A2-87FC-FBE671A95A35}" srcId="{F9F2CAEF-D3C1-4E4B-8D4D-E0D644464B19}" destId="{F612B075-37EA-4C73-93A8-BB5665E51B22}" srcOrd="1" destOrd="0" parTransId="{C659A71C-457D-4B23-B4BC-EC9EDD71017C}" sibTransId="{78AA5B1A-FC7A-410D-A42F-6FEA0181AC02}"/>
    <dgm:cxn modelId="{D0CE16E7-D861-4A03-9E72-38ACE6EC924F}" type="presOf" srcId="{F9F2CAEF-D3C1-4E4B-8D4D-E0D644464B19}" destId="{839D91B0-F794-418C-93AA-8F4FE87E347E}" srcOrd="0" destOrd="0" presId="urn:microsoft.com/office/officeart/2009/3/layout/PlusandMinus"/>
    <dgm:cxn modelId="{EEE924F8-0932-4A87-94A1-6322099FC7E9}" srcId="{F9F2CAEF-D3C1-4E4B-8D4D-E0D644464B19}" destId="{B813C60A-D13B-496A-A3D6-FC08A5255D18}" srcOrd="0" destOrd="0" parTransId="{ABF3B1FF-2355-4C8F-B91A-D542D2CB5B12}" sibTransId="{56FD0653-34B4-4A3F-83CC-2E9C75E8AF4D}"/>
    <dgm:cxn modelId="{9FEEC2F8-F3BB-4924-8254-E7215A21DCC2}" type="presOf" srcId="{F612B075-37EA-4C73-93A8-BB5665E51B22}" destId="{D064D821-10A8-448C-AAF2-A16EB5A0D9A3}" srcOrd="0" destOrd="0" presId="urn:microsoft.com/office/officeart/2009/3/layout/PlusandMinus"/>
    <dgm:cxn modelId="{F99E61A7-005A-4E45-9D72-2E2F17999195}" type="presParOf" srcId="{839D91B0-F794-418C-93AA-8F4FE87E347E}" destId="{C6F1CB67-BBE6-4F7B-A5F1-FB3A1E8640BC}" srcOrd="0" destOrd="0" presId="urn:microsoft.com/office/officeart/2009/3/layout/PlusandMinus"/>
    <dgm:cxn modelId="{9F783E3C-2643-4959-BEFE-2C72572D0D48}" type="presParOf" srcId="{839D91B0-F794-418C-93AA-8F4FE87E347E}" destId="{E80DEB85-62D1-493A-A7BE-C450454A4E15}" srcOrd="1" destOrd="0" presId="urn:microsoft.com/office/officeart/2009/3/layout/PlusandMinus"/>
    <dgm:cxn modelId="{900F828F-8F76-415D-A7F1-CCC205288606}" type="presParOf" srcId="{839D91B0-F794-418C-93AA-8F4FE87E347E}" destId="{D064D821-10A8-448C-AAF2-A16EB5A0D9A3}" srcOrd="2" destOrd="0" presId="urn:microsoft.com/office/officeart/2009/3/layout/PlusandMinus"/>
    <dgm:cxn modelId="{EEB4DE42-D134-49F0-8B91-767694097200}" type="presParOf" srcId="{839D91B0-F794-418C-93AA-8F4FE87E347E}" destId="{C0EA067B-7E94-4CB6-8587-6B99EF530EBC}" srcOrd="3" destOrd="0" presId="urn:microsoft.com/office/officeart/2009/3/layout/PlusandMinus"/>
    <dgm:cxn modelId="{76A769FC-91F3-4860-BD36-92F40107A6FD}" type="presParOf" srcId="{839D91B0-F794-418C-93AA-8F4FE87E347E}" destId="{C8E7E71D-4919-4581-8191-74C440D5F062}" srcOrd="4" destOrd="0" presId="urn:microsoft.com/office/officeart/2009/3/layout/PlusandMinus"/>
    <dgm:cxn modelId="{2A81CD1A-FF6C-4E24-A5CB-C57DEBB34574}" type="presParOf" srcId="{839D91B0-F794-418C-93AA-8F4FE87E347E}" destId="{4B2E0FC0-0F91-4616-B493-602F024E9D91}"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321B8-0AD3-41E3-B35E-F94AB7D7016B}"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F96B1DDE-27C0-4AB5-9BE0-A7DF3F66F3A4}">
      <dgm:prSet phldrT="[Text]"/>
      <dgm:spPr/>
      <dgm:t>
        <a:bodyPr vert="vert"/>
        <a:lstStyle/>
        <a:p>
          <a:r>
            <a:rPr lang="en-US" dirty="0"/>
            <a:t>1</a:t>
          </a:r>
        </a:p>
      </dgm:t>
    </dgm:pt>
    <dgm:pt modelId="{F24EFA69-26CD-4DC1-A567-C6317BB5D756}" type="parTrans" cxnId="{FED7C35A-41A5-4203-97D0-D50A61F2F59B}">
      <dgm:prSet/>
      <dgm:spPr/>
      <dgm:t>
        <a:bodyPr/>
        <a:lstStyle/>
        <a:p>
          <a:endParaRPr lang="en-US"/>
        </a:p>
      </dgm:t>
    </dgm:pt>
    <dgm:pt modelId="{C7EDBA0A-98D1-406F-B538-C136B4DBF0EE}" type="sibTrans" cxnId="{FED7C35A-41A5-4203-97D0-D50A61F2F59B}">
      <dgm:prSet/>
      <dgm:spPr/>
      <dgm:t>
        <a:bodyPr/>
        <a:lstStyle/>
        <a:p>
          <a:endParaRPr lang="en-US"/>
        </a:p>
      </dgm:t>
    </dgm:pt>
    <dgm:pt modelId="{BB663F6F-1646-4C38-A661-02B2C10344B3}">
      <dgm:prSet phldrT="[Text]"/>
      <dgm:spPr/>
      <dgm:t>
        <a:bodyPr/>
        <a:lstStyle/>
        <a:p>
          <a:endParaRPr lang="en-US" dirty="0"/>
        </a:p>
        <a:p>
          <a:endParaRPr lang="en-US" dirty="0"/>
        </a:p>
        <a:p>
          <a:r>
            <a:rPr lang="en-US" dirty="0"/>
            <a:t>A way of policing others</a:t>
          </a:r>
        </a:p>
      </dgm:t>
    </dgm:pt>
    <dgm:pt modelId="{F29466D3-F7C8-4847-B634-50D3DD009549}" type="parTrans" cxnId="{1299B29A-02F4-4F4F-92F7-B532B8BC0E09}">
      <dgm:prSet/>
      <dgm:spPr/>
      <dgm:t>
        <a:bodyPr/>
        <a:lstStyle/>
        <a:p>
          <a:endParaRPr lang="en-US"/>
        </a:p>
      </dgm:t>
    </dgm:pt>
    <dgm:pt modelId="{40E467DB-C752-46F2-89C1-2773A7B0EB51}" type="sibTrans" cxnId="{1299B29A-02F4-4F4F-92F7-B532B8BC0E09}">
      <dgm:prSet/>
      <dgm:spPr/>
      <dgm:t>
        <a:bodyPr/>
        <a:lstStyle/>
        <a:p>
          <a:endParaRPr lang="en-US"/>
        </a:p>
      </dgm:t>
    </dgm:pt>
    <dgm:pt modelId="{C5381C7C-4C40-41AE-ADBC-39CFC1FD6B95}">
      <dgm:prSet phldrT="[Text]"/>
      <dgm:spPr/>
      <dgm:t>
        <a:bodyPr vert="vert"/>
        <a:lstStyle/>
        <a:p>
          <a:r>
            <a:rPr lang="en-US" dirty="0"/>
            <a:t>2</a:t>
          </a:r>
        </a:p>
      </dgm:t>
    </dgm:pt>
    <dgm:pt modelId="{BE375046-7EB7-4D4C-87AC-7B93F21EC030}" type="parTrans" cxnId="{11A9E48E-E93C-4E37-BBA4-B11F798285A2}">
      <dgm:prSet/>
      <dgm:spPr/>
      <dgm:t>
        <a:bodyPr/>
        <a:lstStyle/>
        <a:p>
          <a:endParaRPr lang="en-US"/>
        </a:p>
      </dgm:t>
    </dgm:pt>
    <dgm:pt modelId="{B635C7A5-FB7A-4C94-811A-DA5466F09094}" type="sibTrans" cxnId="{11A9E48E-E93C-4E37-BBA4-B11F798285A2}">
      <dgm:prSet/>
      <dgm:spPr/>
      <dgm:t>
        <a:bodyPr/>
        <a:lstStyle/>
        <a:p>
          <a:endParaRPr lang="en-US"/>
        </a:p>
      </dgm:t>
    </dgm:pt>
    <dgm:pt modelId="{98993C1B-BF55-45A9-A4A8-798BCFD467A1}">
      <dgm:prSet phldrT="[Text]"/>
      <dgm:spPr/>
      <dgm:t>
        <a:bodyPr/>
        <a:lstStyle/>
        <a:p>
          <a:endParaRPr lang="en-US" dirty="0"/>
        </a:p>
        <a:p>
          <a:endParaRPr lang="en-US" dirty="0"/>
        </a:p>
        <a:p>
          <a:r>
            <a:rPr lang="en-US" dirty="0"/>
            <a:t>A means to avoid anything uncomfortable</a:t>
          </a:r>
        </a:p>
      </dgm:t>
    </dgm:pt>
    <dgm:pt modelId="{95CC392A-1E61-43F0-BEA9-CDF3EE32B312}" type="parTrans" cxnId="{5EB1C8BA-89B4-4849-A26A-6E7DAC6A18F9}">
      <dgm:prSet/>
      <dgm:spPr/>
      <dgm:t>
        <a:bodyPr/>
        <a:lstStyle/>
        <a:p>
          <a:endParaRPr lang="en-US"/>
        </a:p>
      </dgm:t>
    </dgm:pt>
    <dgm:pt modelId="{C5DC12FC-4B5D-44FC-81B3-AC7368C0455F}" type="sibTrans" cxnId="{5EB1C8BA-89B4-4849-A26A-6E7DAC6A18F9}">
      <dgm:prSet/>
      <dgm:spPr/>
      <dgm:t>
        <a:bodyPr/>
        <a:lstStyle/>
        <a:p>
          <a:endParaRPr lang="en-US"/>
        </a:p>
      </dgm:t>
    </dgm:pt>
    <dgm:pt modelId="{54A409A7-7433-4306-B81D-C4463550790F}">
      <dgm:prSet phldrT="[Text]"/>
      <dgm:spPr/>
      <dgm:t>
        <a:bodyPr vert="vert"/>
        <a:lstStyle/>
        <a:p>
          <a:r>
            <a:rPr lang="en-US" dirty="0"/>
            <a:t>3</a:t>
          </a:r>
        </a:p>
      </dgm:t>
    </dgm:pt>
    <dgm:pt modelId="{4D434B00-1B74-4D16-8528-51A5638C9F9B}" type="parTrans" cxnId="{2E2B4630-0F12-4887-B343-ED7C102F1CAF}">
      <dgm:prSet/>
      <dgm:spPr/>
      <dgm:t>
        <a:bodyPr/>
        <a:lstStyle/>
        <a:p>
          <a:endParaRPr lang="en-US"/>
        </a:p>
      </dgm:t>
    </dgm:pt>
    <dgm:pt modelId="{AFF4D034-BCC9-4883-B94C-D38BA0BF9C4A}" type="sibTrans" cxnId="{2E2B4630-0F12-4887-B343-ED7C102F1CAF}">
      <dgm:prSet/>
      <dgm:spPr/>
      <dgm:t>
        <a:bodyPr/>
        <a:lstStyle/>
        <a:p>
          <a:endParaRPr lang="en-US"/>
        </a:p>
      </dgm:t>
    </dgm:pt>
    <dgm:pt modelId="{035E1448-7005-465F-AA96-13334EA519FA}">
      <dgm:prSet phldrT="[Text]"/>
      <dgm:spPr/>
      <dgm:t>
        <a:bodyPr/>
        <a:lstStyle/>
        <a:p>
          <a:endParaRPr lang="en-US" dirty="0"/>
        </a:p>
        <a:p>
          <a:endParaRPr lang="en-US" dirty="0"/>
        </a:p>
        <a:p>
          <a:r>
            <a:rPr lang="en-US" dirty="0"/>
            <a:t>Meant to manipulate</a:t>
          </a:r>
        </a:p>
      </dgm:t>
    </dgm:pt>
    <dgm:pt modelId="{92C1A885-4D88-4430-800F-E95E0712962A}" type="parTrans" cxnId="{A90ADD48-8ACA-4469-961A-8EFBA0492CA9}">
      <dgm:prSet/>
      <dgm:spPr/>
      <dgm:t>
        <a:bodyPr/>
        <a:lstStyle/>
        <a:p>
          <a:endParaRPr lang="en-US"/>
        </a:p>
      </dgm:t>
    </dgm:pt>
    <dgm:pt modelId="{E3C6C73C-3A06-48EB-ADBD-CA50851D61FA}" type="sibTrans" cxnId="{A90ADD48-8ACA-4469-961A-8EFBA0492CA9}">
      <dgm:prSet/>
      <dgm:spPr/>
      <dgm:t>
        <a:bodyPr/>
        <a:lstStyle/>
        <a:p>
          <a:endParaRPr lang="en-US"/>
        </a:p>
      </dgm:t>
    </dgm:pt>
    <dgm:pt modelId="{CEB9D3FF-4A0F-45E3-93A8-76833EF3AA15}">
      <dgm:prSet phldrT="[Text]"/>
      <dgm:spPr/>
      <dgm:t>
        <a:bodyPr vert="vert"/>
        <a:lstStyle/>
        <a:p>
          <a:r>
            <a:rPr lang="en-US" dirty="0"/>
            <a:t>4</a:t>
          </a:r>
        </a:p>
      </dgm:t>
    </dgm:pt>
    <dgm:pt modelId="{36B02C59-35CA-4ECC-94FE-5D69D8901637}" type="parTrans" cxnId="{76BB3E17-FF31-445B-8120-53200A22D5C0}">
      <dgm:prSet/>
      <dgm:spPr/>
      <dgm:t>
        <a:bodyPr/>
        <a:lstStyle/>
        <a:p>
          <a:endParaRPr lang="en-US"/>
        </a:p>
      </dgm:t>
    </dgm:pt>
    <dgm:pt modelId="{476A1604-AD70-4B23-A26F-863124753598}" type="sibTrans" cxnId="{76BB3E17-FF31-445B-8120-53200A22D5C0}">
      <dgm:prSet/>
      <dgm:spPr/>
      <dgm:t>
        <a:bodyPr/>
        <a:lstStyle/>
        <a:p>
          <a:endParaRPr lang="en-US"/>
        </a:p>
      </dgm:t>
    </dgm:pt>
    <dgm:pt modelId="{CF4AFBBC-94EB-4FAB-B0E8-76B793353940}">
      <dgm:prSet phldrT="[Text]"/>
      <dgm:spPr/>
      <dgm:t>
        <a:bodyPr/>
        <a:lstStyle/>
        <a:p>
          <a:endParaRPr lang="en-US" dirty="0"/>
        </a:p>
        <a:p>
          <a:endParaRPr lang="en-US" dirty="0"/>
        </a:p>
        <a:p>
          <a:r>
            <a:rPr lang="en-US" dirty="0"/>
            <a:t>A way to be selfish</a:t>
          </a:r>
        </a:p>
      </dgm:t>
    </dgm:pt>
    <dgm:pt modelId="{562D15F6-7922-4B8F-9D0C-E7EB1D082484}" type="parTrans" cxnId="{2CEA3468-4D23-4216-8C25-45F412F20435}">
      <dgm:prSet/>
      <dgm:spPr/>
      <dgm:t>
        <a:bodyPr/>
        <a:lstStyle/>
        <a:p>
          <a:endParaRPr lang="en-US"/>
        </a:p>
      </dgm:t>
    </dgm:pt>
    <dgm:pt modelId="{0BD5721B-B2F1-427E-AE29-480813C2267E}" type="sibTrans" cxnId="{2CEA3468-4D23-4216-8C25-45F412F20435}">
      <dgm:prSet/>
      <dgm:spPr/>
      <dgm:t>
        <a:bodyPr/>
        <a:lstStyle/>
        <a:p>
          <a:endParaRPr lang="en-US"/>
        </a:p>
      </dgm:t>
    </dgm:pt>
    <dgm:pt modelId="{71A87F4B-CB17-48E8-9AF3-9DB7145934E0}" type="pres">
      <dgm:prSet presAssocID="{A3C321B8-0AD3-41E3-B35E-F94AB7D7016B}" presName="Name0" presStyleCnt="0">
        <dgm:presLayoutVars>
          <dgm:dir/>
          <dgm:animLvl val="lvl"/>
          <dgm:resizeHandles val="exact"/>
        </dgm:presLayoutVars>
      </dgm:prSet>
      <dgm:spPr/>
    </dgm:pt>
    <dgm:pt modelId="{D9CC089C-8BE3-4CD2-B9B9-78374A58522B}" type="pres">
      <dgm:prSet presAssocID="{F96B1DDE-27C0-4AB5-9BE0-A7DF3F66F3A4}" presName="compositeNode" presStyleCnt="0">
        <dgm:presLayoutVars>
          <dgm:bulletEnabled val="1"/>
        </dgm:presLayoutVars>
      </dgm:prSet>
      <dgm:spPr/>
    </dgm:pt>
    <dgm:pt modelId="{30E4EF82-4601-4BB1-9F83-D6F74AAA569C}" type="pres">
      <dgm:prSet presAssocID="{F96B1DDE-27C0-4AB5-9BE0-A7DF3F66F3A4}" presName="bgRect" presStyleLbl="node1" presStyleIdx="0" presStyleCnt="4"/>
      <dgm:spPr/>
    </dgm:pt>
    <dgm:pt modelId="{BBE3D68E-D6F5-4322-9694-629F0A588C3B}" type="pres">
      <dgm:prSet presAssocID="{F96B1DDE-27C0-4AB5-9BE0-A7DF3F66F3A4}" presName="parentNode" presStyleLbl="node1" presStyleIdx="0" presStyleCnt="4">
        <dgm:presLayoutVars>
          <dgm:chMax val="0"/>
          <dgm:bulletEnabled val="1"/>
        </dgm:presLayoutVars>
      </dgm:prSet>
      <dgm:spPr/>
    </dgm:pt>
    <dgm:pt modelId="{2F823F6E-5B6C-4EDF-B6BF-20077E82F2FE}" type="pres">
      <dgm:prSet presAssocID="{F96B1DDE-27C0-4AB5-9BE0-A7DF3F66F3A4}" presName="childNode" presStyleLbl="node1" presStyleIdx="0" presStyleCnt="4">
        <dgm:presLayoutVars>
          <dgm:bulletEnabled val="1"/>
        </dgm:presLayoutVars>
      </dgm:prSet>
      <dgm:spPr/>
    </dgm:pt>
    <dgm:pt modelId="{D1A0C07E-8DD6-458D-8171-0EAC38F8ACC4}" type="pres">
      <dgm:prSet presAssocID="{C7EDBA0A-98D1-406F-B538-C136B4DBF0EE}" presName="hSp" presStyleCnt="0"/>
      <dgm:spPr/>
    </dgm:pt>
    <dgm:pt modelId="{EAF0ED09-C36D-443D-AF62-45523CC3BCA4}" type="pres">
      <dgm:prSet presAssocID="{C7EDBA0A-98D1-406F-B538-C136B4DBF0EE}" presName="vProcSp" presStyleCnt="0"/>
      <dgm:spPr/>
    </dgm:pt>
    <dgm:pt modelId="{B4BE3011-82BE-4B5C-88B4-304666216104}" type="pres">
      <dgm:prSet presAssocID="{C7EDBA0A-98D1-406F-B538-C136B4DBF0EE}" presName="vSp1" presStyleCnt="0"/>
      <dgm:spPr/>
    </dgm:pt>
    <dgm:pt modelId="{64D33E7C-7514-4EFF-BF9C-BE6C42C2B3FA}" type="pres">
      <dgm:prSet presAssocID="{C7EDBA0A-98D1-406F-B538-C136B4DBF0EE}" presName="simulatedConn" presStyleLbl="solidFgAcc1" presStyleIdx="0" presStyleCnt="3"/>
      <dgm:spPr/>
    </dgm:pt>
    <dgm:pt modelId="{55A19C56-4E16-4E18-8258-F51E85DB6363}" type="pres">
      <dgm:prSet presAssocID="{C7EDBA0A-98D1-406F-B538-C136B4DBF0EE}" presName="vSp2" presStyleCnt="0"/>
      <dgm:spPr/>
    </dgm:pt>
    <dgm:pt modelId="{F8661F23-E252-4198-89FE-500FCB7CDCE2}" type="pres">
      <dgm:prSet presAssocID="{C7EDBA0A-98D1-406F-B538-C136B4DBF0EE}" presName="sibTrans" presStyleCnt="0"/>
      <dgm:spPr/>
    </dgm:pt>
    <dgm:pt modelId="{C98A1E06-81E3-471A-AAF7-A5C0F7379B1D}" type="pres">
      <dgm:prSet presAssocID="{C5381C7C-4C40-41AE-ADBC-39CFC1FD6B95}" presName="compositeNode" presStyleCnt="0">
        <dgm:presLayoutVars>
          <dgm:bulletEnabled val="1"/>
        </dgm:presLayoutVars>
      </dgm:prSet>
      <dgm:spPr/>
    </dgm:pt>
    <dgm:pt modelId="{E4645A71-CC65-431B-AC20-4C34957CD8AF}" type="pres">
      <dgm:prSet presAssocID="{C5381C7C-4C40-41AE-ADBC-39CFC1FD6B95}" presName="bgRect" presStyleLbl="node1" presStyleIdx="1" presStyleCnt="4"/>
      <dgm:spPr/>
    </dgm:pt>
    <dgm:pt modelId="{1BC5EF7D-F802-4555-AD1D-A05D4B3BDF39}" type="pres">
      <dgm:prSet presAssocID="{C5381C7C-4C40-41AE-ADBC-39CFC1FD6B95}" presName="parentNode" presStyleLbl="node1" presStyleIdx="1" presStyleCnt="4">
        <dgm:presLayoutVars>
          <dgm:chMax val="0"/>
          <dgm:bulletEnabled val="1"/>
        </dgm:presLayoutVars>
      </dgm:prSet>
      <dgm:spPr/>
    </dgm:pt>
    <dgm:pt modelId="{2FA39A07-E33E-4625-9F3A-BFC291AE97E1}" type="pres">
      <dgm:prSet presAssocID="{C5381C7C-4C40-41AE-ADBC-39CFC1FD6B95}" presName="childNode" presStyleLbl="node1" presStyleIdx="1" presStyleCnt="4">
        <dgm:presLayoutVars>
          <dgm:bulletEnabled val="1"/>
        </dgm:presLayoutVars>
      </dgm:prSet>
      <dgm:spPr/>
    </dgm:pt>
    <dgm:pt modelId="{5F7EB1F3-3E4B-490B-BC67-1A6E28CBAF17}" type="pres">
      <dgm:prSet presAssocID="{B635C7A5-FB7A-4C94-811A-DA5466F09094}" presName="hSp" presStyleCnt="0"/>
      <dgm:spPr/>
    </dgm:pt>
    <dgm:pt modelId="{EF157068-911D-40D4-BD6D-81DB0F5EEA66}" type="pres">
      <dgm:prSet presAssocID="{B635C7A5-FB7A-4C94-811A-DA5466F09094}" presName="vProcSp" presStyleCnt="0"/>
      <dgm:spPr/>
    </dgm:pt>
    <dgm:pt modelId="{725CE362-8795-47AC-B365-10AB04571DE7}" type="pres">
      <dgm:prSet presAssocID="{B635C7A5-FB7A-4C94-811A-DA5466F09094}" presName="vSp1" presStyleCnt="0"/>
      <dgm:spPr/>
    </dgm:pt>
    <dgm:pt modelId="{70AB4C7C-D9B2-4C77-9254-FDDFA1203F89}" type="pres">
      <dgm:prSet presAssocID="{B635C7A5-FB7A-4C94-811A-DA5466F09094}" presName="simulatedConn" presStyleLbl="solidFgAcc1" presStyleIdx="1" presStyleCnt="3"/>
      <dgm:spPr/>
    </dgm:pt>
    <dgm:pt modelId="{55C39E9D-72BA-4E03-ACC5-DDD6BF9C4EE7}" type="pres">
      <dgm:prSet presAssocID="{B635C7A5-FB7A-4C94-811A-DA5466F09094}" presName="vSp2" presStyleCnt="0"/>
      <dgm:spPr/>
    </dgm:pt>
    <dgm:pt modelId="{CE078F60-22A0-47BE-B7C7-18BD418F42E8}" type="pres">
      <dgm:prSet presAssocID="{B635C7A5-FB7A-4C94-811A-DA5466F09094}" presName="sibTrans" presStyleCnt="0"/>
      <dgm:spPr/>
    </dgm:pt>
    <dgm:pt modelId="{65871B4A-259B-4D4F-AF7F-4584F12403CB}" type="pres">
      <dgm:prSet presAssocID="{54A409A7-7433-4306-B81D-C4463550790F}" presName="compositeNode" presStyleCnt="0">
        <dgm:presLayoutVars>
          <dgm:bulletEnabled val="1"/>
        </dgm:presLayoutVars>
      </dgm:prSet>
      <dgm:spPr/>
    </dgm:pt>
    <dgm:pt modelId="{9AFB668C-1C2B-4450-80C2-6E98A54FCB99}" type="pres">
      <dgm:prSet presAssocID="{54A409A7-7433-4306-B81D-C4463550790F}" presName="bgRect" presStyleLbl="node1" presStyleIdx="2" presStyleCnt="4"/>
      <dgm:spPr/>
    </dgm:pt>
    <dgm:pt modelId="{29D1E77D-669D-473F-A6B5-2BD029287F10}" type="pres">
      <dgm:prSet presAssocID="{54A409A7-7433-4306-B81D-C4463550790F}" presName="parentNode" presStyleLbl="node1" presStyleIdx="2" presStyleCnt="4">
        <dgm:presLayoutVars>
          <dgm:chMax val="0"/>
          <dgm:bulletEnabled val="1"/>
        </dgm:presLayoutVars>
      </dgm:prSet>
      <dgm:spPr/>
    </dgm:pt>
    <dgm:pt modelId="{D28CFA9E-2D29-4BEB-B751-19170F925664}" type="pres">
      <dgm:prSet presAssocID="{54A409A7-7433-4306-B81D-C4463550790F}" presName="childNode" presStyleLbl="node1" presStyleIdx="2" presStyleCnt="4">
        <dgm:presLayoutVars>
          <dgm:bulletEnabled val="1"/>
        </dgm:presLayoutVars>
      </dgm:prSet>
      <dgm:spPr/>
    </dgm:pt>
    <dgm:pt modelId="{4057317E-5D9A-430C-A8F7-3359AB1DFFA0}" type="pres">
      <dgm:prSet presAssocID="{AFF4D034-BCC9-4883-B94C-D38BA0BF9C4A}" presName="hSp" presStyleCnt="0"/>
      <dgm:spPr/>
    </dgm:pt>
    <dgm:pt modelId="{284DD029-5F3C-4FA9-AAA5-595F17A32C39}" type="pres">
      <dgm:prSet presAssocID="{AFF4D034-BCC9-4883-B94C-D38BA0BF9C4A}" presName="vProcSp" presStyleCnt="0"/>
      <dgm:spPr/>
    </dgm:pt>
    <dgm:pt modelId="{A44F3B04-73E9-4833-A616-CE509C7E8F6F}" type="pres">
      <dgm:prSet presAssocID="{AFF4D034-BCC9-4883-B94C-D38BA0BF9C4A}" presName="vSp1" presStyleCnt="0"/>
      <dgm:spPr/>
    </dgm:pt>
    <dgm:pt modelId="{14203E43-9B97-4529-AB4C-3CA8A6536D40}" type="pres">
      <dgm:prSet presAssocID="{AFF4D034-BCC9-4883-B94C-D38BA0BF9C4A}" presName="simulatedConn" presStyleLbl="solidFgAcc1" presStyleIdx="2" presStyleCnt="3"/>
      <dgm:spPr/>
    </dgm:pt>
    <dgm:pt modelId="{78EF2833-56A8-404A-94E6-F5F3EAA818DC}" type="pres">
      <dgm:prSet presAssocID="{AFF4D034-BCC9-4883-B94C-D38BA0BF9C4A}" presName="vSp2" presStyleCnt="0"/>
      <dgm:spPr/>
    </dgm:pt>
    <dgm:pt modelId="{125B4CC4-8F79-4F1F-85BA-08505CD8AA65}" type="pres">
      <dgm:prSet presAssocID="{AFF4D034-BCC9-4883-B94C-D38BA0BF9C4A}" presName="sibTrans" presStyleCnt="0"/>
      <dgm:spPr/>
    </dgm:pt>
    <dgm:pt modelId="{E80A4881-ED37-48F0-8FE3-978C5176B2EC}" type="pres">
      <dgm:prSet presAssocID="{CEB9D3FF-4A0F-45E3-93A8-76833EF3AA15}" presName="compositeNode" presStyleCnt="0">
        <dgm:presLayoutVars>
          <dgm:bulletEnabled val="1"/>
        </dgm:presLayoutVars>
      </dgm:prSet>
      <dgm:spPr/>
    </dgm:pt>
    <dgm:pt modelId="{0BB880B6-4C91-4098-AC8B-438BA496A05E}" type="pres">
      <dgm:prSet presAssocID="{CEB9D3FF-4A0F-45E3-93A8-76833EF3AA15}" presName="bgRect" presStyleLbl="node1" presStyleIdx="3" presStyleCnt="4"/>
      <dgm:spPr/>
    </dgm:pt>
    <dgm:pt modelId="{BC5027FE-2C84-47A7-83EF-BE041CA8927A}" type="pres">
      <dgm:prSet presAssocID="{CEB9D3FF-4A0F-45E3-93A8-76833EF3AA15}" presName="parentNode" presStyleLbl="node1" presStyleIdx="3" presStyleCnt="4">
        <dgm:presLayoutVars>
          <dgm:chMax val="0"/>
          <dgm:bulletEnabled val="1"/>
        </dgm:presLayoutVars>
      </dgm:prSet>
      <dgm:spPr/>
    </dgm:pt>
    <dgm:pt modelId="{39378432-AC34-4785-9EF5-94D02A61F902}" type="pres">
      <dgm:prSet presAssocID="{CEB9D3FF-4A0F-45E3-93A8-76833EF3AA15}" presName="childNode" presStyleLbl="node1" presStyleIdx="3" presStyleCnt="4">
        <dgm:presLayoutVars>
          <dgm:bulletEnabled val="1"/>
        </dgm:presLayoutVars>
      </dgm:prSet>
      <dgm:spPr/>
    </dgm:pt>
  </dgm:ptLst>
  <dgm:cxnLst>
    <dgm:cxn modelId="{76BB3E17-FF31-445B-8120-53200A22D5C0}" srcId="{A3C321B8-0AD3-41E3-B35E-F94AB7D7016B}" destId="{CEB9D3FF-4A0F-45E3-93A8-76833EF3AA15}" srcOrd="3" destOrd="0" parTransId="{36B02C59-35CA-4ECC-94FE-5D69D8901637}" sibTransId="{476A1604-AD70-4B23-A26F-863124753598}"/>
    <dgm:cxn modelId="{80BF5627-FF7B-4765-AEB5-E21592AB33AF}" type="presOf" srcId="{54A409A7-7433-4306-B81D-C4463550790F}" destId="{9AFB668C-1C2B-4450-80C2-6E98A54FCB99}" srcOrd="0" destOrd="0" presId="urn:microsoft.com/office/officeart/2005/8/layout/hProcess7"/>
    <dgm:cxn modelId="{2E2B4630-0F12-4887-B343-ED7C102F1CAF}" srcId="{A3C321B8-0AD3-41E3-B35E-F94AB7D7016B}" destId="{54A409A7-7433-4306-B81D-C4463550790F}" srcOrd="2" destOrd="0" parTransId="{4D434B00-1B74-4D16-8528-51A5638C9F9B}" sibTransId="{AFF4D034-BCC9-4883-B94C-D38BA0BF9C4A}"/>
    <dgm:cxn modelId="{CA360B38-8619-44F2-9ED6-ABD788D885F0}" type="presOf" srcId="{CF4AFBBC-94EB-4FAB-B0E8-76B793353940}" destId="{39378432-AC34-4785-9EF5-94D02A61F902}" srcOrd="0" destOrd="0" presId="urn:microsoft.com/office/officeart/2005/8/layout/hProcess7"/>
    <dgm:cxn modelId="{4C33B83A-DA68-4D1C-8A24-2F228874EEC1}" type="presOf" srcId="{54A409A7-7433-4306-B81D-C4463550790F}" destId="{29D1E77D-669D-473F-A6B5-2BD029287F10}" srcOrd="1" destOrd="0" presId="urn:microsoft.com/office/officeart/2005/8/layout/hProcess7"/>
    <dgm:cxn modelId="{D5833B5C-8D70-408F-9F3A-B18D5DEAA8E8}" type="presOf" srcId="{A3C321B8-0AD3-41E3-B35E-F94AB7D7016B}" destId="{71A87F4B-CB17-48E8-9AF3-9DB7145934E0}" srcOrd="0" destOrd="0" presId="urn:microsoft.com/office/officeart/2005/8/layout/hProcess7"/>
    <dgm:cxn modelId="{08FB715C-80CC-4A18-8358-649B81EB5661}" type="presOf" srcId="{C5381C7C-4C40-41AE-ADBC-39CFC1FD6B95}" destId="{E4645A71-CC65-431B-AC20-4C34957CD8AF}" srcOrd="0" destOrd="0" presId="urn:microsoft.com/office/officeart/2005/8/layout/hProcess7"/>
    <dgm:cxn modelId="{821CDF46-E1DF-4EC3-85A9-6FAA657F3BB9}" type="presOf" srcId="{C5381C7C-4C40-41AE-ADBC-39CFC1FD6B95}" destId="{1BC5EF7D-F802-4555-AD1D-A05D4B3BDF39}" srcOrd="1" destOrd="0" presId="urn:microsoft.com/office/officeart/2005/8/layout/hProcess7"/>
    <dgm:cxn modelId="{2CEA3468-4D23-4216-8C25-45F412F20435}" srcId="{CEB9D3FF-4A0F-45E3-93A8-76833EF3AA15}" destId="{CF4AFBBC-94EB-4FAB-B0E8-76B793353940}" srcOrd="0" destOrd="0" parTransId="{562D15F6-7922-4B8F-9D0C-E7EB1D082484}" sibTransId="{0BD5721B-B2F1-427E-AE29-480813C2267E}"/>
    <dgm:cxn modelId="{A90ADD48-8ACA-4469-961A-8EFBA0492CA9}" srcId="{54A409A7-7433-4306-B81D-C4463550790F}" destId="{035E1448-7005-465F-AA96-13334EA519FA}" srcOrd="0" destOrd="0" parTransId="{92C1A885-4D88-4430-800F-E95E0712962A}" sibTransId="{E3C6C73C-3A06-48EB-ADBD-CA50851D61FA}"/>
    <dgm:cxn modelId="{082DE279-FA70-4A49-8724-994278F22836}" type="presOf" srcId="{035E1448-7005-465F-AA96-13334EA519FA}" destId="{D28CFA9E-2D29-4BEB-B751-19170F925664}" srcOrd="0" destOrd="0" presId="urn:microsoft.com/office/officeart/2005/8/layout/hProcess7"/>
    <dgm:cxn modelId="{FED7C35A-41A5-4203-97D0-D50A61F2F59B}" srcId="{A3C321B8-0AD3-41E3-B35E-F94AB7D7016B}" destId="{F96B1DDE-27C0-4AB5-9BE0-A7DF3F66F3A4}" srcOrd="0" destOrd="0" parTransId="{F24EFA69-26CD-4DC1-A567-C6317BB5D756}" sibTransId="{C7EDBA0A-98D1-406F-B538-C136B4DBF0EE}"/>
    <dgm:cxn modelId="{C609E07D-3B42-40C1-AFAE-5AF5D6F96E08}" type="presOf" srcId="{BB663F6F-1646-4C38-A661-02B2C10344B3}" destId="{2F823F6E-5B6C-4EDF-B6BF-20077E82F2FE}" srcOrd="0" destOrd="0" presId="urn:microsoft.com/office/officeart/2005/8/layout/hProcess7"/>
    <dgm:cxn modelId="{597F1486-4FDE-4B4F-84EB-2485CEB45A8C}" type="presOf" srcId="{F96B1DDE-27C0-4AB5-9BE0-A7DF3F66F3A4}" destId="{BBE3D68E-D6F5-4322-9694-629F0A588C3B}" srcOrd="1" destOrd="0" presId="urn:microsoft.com/office/officeart/2005/8/layout/hProcess7"/>
    <dgm:cxn modelId="{11A9E48E-E93C-4E37-BBA4-B11F798285A2}" srcId="{A3C321B8-0AD3-41E3-B35E-F94AB7D7016B}" destId="{C5381C7C-4C40-41AE-ADBC-39CFC1FD6B95}" srcOrd="1" destOrd="0" parTransId="{BE375046-7EB7-4D4C-87AC-7B93F21EC030}" sibTransId="{B635C7A5-FB7A-4C94-811A-DA5466F09094}"/>
    <dgm:cxn modelId="{1299B29A-02F4-4F4F-92F7-B532B8BC0E09}" srcId="{F96B1DDE-27C0-4AB5-9BE0-A7DF3F66F3A4}" destId="{BB663F6F-1646-4C38-A661-02B2C10344B3}" srcOrd="0" destOrd="0" parTransId="{F29466D3-F7C8-4847-B634-50D3DD009549}" sibTransId="{40E467DB-C752-46F2-89C1-2773A7B0EB51}"/>
    <dgm:cxn modelId="{61BB1C9C-58CB-4B95-8A6D-127F462F2FA5}" type="presOf" srcId="{CEB9D3FF-4A0F-45E3-93A8-76833EF3AA15}" destId="{0BB880B6-4C91-4098-AC8B-438BA496A05E}" srcOrd="0" destOrd="0" presId="urn:microsoft.com/office/officeart/2005/8/layout/hProcess7"/>
    <dgm:cxn modelId="{987756A5-1526-41B2-9217-9B792CB7559D}" type="presOf" srcId="{98993C1B-BF55-45A9-A4A8-798BCFD467A1}" destId="{2FA39A07-E33E-4625-9F3A-BFC291AE97E1}" srcOrd="0" destOrd="0" presId="urn:microsoft.com/office/officeart/2005/8/layout/hProcess7"/>
    <dgm:cxn modelId="{5EB1C8BA-89B4-4849-A26A-6E7DAC6A18F9}" srcId="{C5381C7C-4C40-41AE-ADBC-39CFC1FD6B95}" destId="{98993C1B-BF55-45A9-A4A8-798BCFD467A1}" srcOrd="0" destOrd="0" parTransId="{95CC392A-1E61-43F0-BEA9-CDF3EE32B312}" sibTransId="{C5DC12FC-4B5D-44FC-81B3-AC7368C0455F}"/>
    <dgm:cxn modelId="{348715F1-1B04-4A11-BD1A-24AD89D68452}" type="presOf" srcId="{CEB9D3FF-4A0F-45E3-93A8-76833EF3AA15}" destId="{BC5027FE-2C84-47A7-83EF-BE041CA8927A}" srcOrd="1" destOrd="0" presId="urn:microsoft.com/office/officeart/2005/8/layout/hProcess7"/>
    <dgm:cxn modelId="{5995A8FE-B831-4FD9-813F-D88A82093CED}" type="presOf" srcId="{F96B1DDE-27C0-4AB5-9BE0-A7DF3F66F3A4}" destId="{30E4EF82-4601-4BB1-9F83-D6F74AAA569C}" srcOrd="0" destOrd="0" presId="urn:microsoft.com/office/officeart/2005/8/layout/hProcess7"/>
    <dgm:cxn modelId="{EAB0A9C3-453E-4C3F-BBD9-45835474A051}" type="presParOf" srcId="{71A87F4B-CB17-48E8-9AF3-9DB7145934E0}" destId="{D9CC089C-8BE3-4CD2-B9B9-78374A58522B}" srcOrd="0" destOrd="0" presId="urn:microsoft.com/office/officeart/2005/8/layout/hProcess7"/>
    <dgm:cxn modelId="{4DFA92B2-7D08-4826-A6D7-D54A461B5D95}" type="presParOf" srcId="{D9CC089C-8BE3-4CD2-B9B9-78374A58522B}" destId="{30E4EF82-4601-4BB1-9F83-D6F74AAA569C}" srcOrd="0" destOrd="0" presId="urn:microsoft.com/office/officeart/2005/8/layout/hProcess7"/>
    <dgm:cxn modelId="{14466CFA-7DE8-4F3C-A6D9-6E85F77375D3}" type="presParOf" srcId="{D9CC089C-8BE3-4CD2-B9B9-78374A58522B}" destId="{BBE3D68E-D6F5-4322-9694-629F0A588C3B}" srcOrd="1" destOrd="0" presId="urn:microsoft.com/office/officeart/2005/8/layout/hProcess7"/>
    <dgm:cxn modelId="{09EFE3BC-D782-4084-B964-12744A6B40D0}" type="presParOf" srcId="{D9CC089C-8BE3-4CD2-B9B9-78374A58522B}" destId="{2F823F6E-5B6C-4EDF-B6BF-20077E82F2FE}" srcOrd="2" destOrd="0" presId="urn:microsoft.com/office/officeart/2005/8/layout/hProcess7"/>
    <dgm:cxn modelId="{F2CB8E6E-AD61-43DB-A7C8-340F5948512F}" type="presParOf" srcId="{71A87F4B-CB17-48E8-9AF3-9DB7145934E0}" destId="{D1A0C07E-8DD6-458D-8171-0EAC38F8ACC4}" srcOrd="1" destOrd="0" presId="urn:microsoft.com/office/officeart/2005/8/layout/hProcess7"/>
    <dgm:cxn modelId="{5497665C-4D52-43D3-9FAB-75B8D6B5DBC5}" type="presParOf" srcId="{71A87F4B-CB17-48E8-9AF3-9DB7145934E0}" destId="{EAF0ED09-C36D-443D-AF62-45523CC3BCA4}" srcOrd="2" destOrd="0" presId="urn:microsoft.com/office/officeart/2005/8/layout/hProcess7"/>
    <dgm:cxn modelId="{6582F1B4-AC1A-455E-9BD9-1F9D5C506A21}" type="presParOf" srcId="{EAF0ED09-C36D-443D-AF62-45523CC3BCA4}" destId="{B4BE3011-82BE-4B5C-88B4-304666216104}" srcOrd="0" destOrd="0" presId="urn:microsoft.com/office/officeart/2005/8/layout/hProcess7"/>
    <dgm:cxn modelId="{ABF7DFD2-B636-4A75-85B2-43DA63CACC66}" type="presParOf" srcId="{EAF0ED09-C36D-443D-AF62-45523CC3BCA4}" destId="{64D33E7C-7514-4EFF-BF9C-BE6C42C2B3FA}" srcOrd="1" destOrd="0" presId="urn:microsoft.com/office/officeart/2005/8/layout/hProcess7"/>
    <dgm:cxn modelId="{7EEF910C-EE4A-44E9-A8A5-30DBEA71846A}" type="presParOf" srcId="{EAF0ED09-C36D-443D-AF62-45523CC3BCA4}" destId="{55A19C56-4E16-4E18-8258-F51E85DB6363}" srcOrd="2" destOrd="0" presId="urn:microsoft.com/office/officeart/2005/8/layout/hProcess7"/>
    <dgm:cxn modelId="{3A827BF0-77D8-432C-A902-EAFB3F2B714C}" type="presParOf" srcId="{71A87F4B-CB17-48E8-9AF3-9DB7145934E0}" destId="{F8661F23-E252-4198-89FE-500FCB7CDCE2}" srcOrd="3" destOrd="0" presId="urn:microsoft.com/office/officeart/2005/8/layout/hProcess7"/>
    <dgm:cxn modelId="{B4B5F545-9D65-4F19-A39C-571AFACF4EB6}" type="presParOf" srcId="{71A87F4B-CB17-48E8-9AF3-9DB7145934E0}" destId="{C98A1E06-81E3-471A-AAF7-A5C0F7379B1D}" srcOrd="4" destOrd="0" presId="urn:microsoft.com/office/officeart/2005/8/layout/hProcess7"/>
    <dgm:cxn modelId="{4ECE6658-E8C3-4F6F-B5F0-DC7BDF012B40}" type="presParOf" srcId="{C98A1E06-81E3-471A-AAF7-A5C0F7379B1D}" destId="{E4645A71-CC65-431B-AC20-4C34957CD8AF}" srcOrd="0" destOrd="0" presId="urn:microsoft.com/office/officeart/2005/8/layout/hProcess7"/>
    <dgm:cxn modelId="{1D679A8A-583B-4D54-BCCA-B1305414FC48}" type="presParOf" srcId="{C98A1E06-81E3-471A-AAF7-A5C0F7379B1D}" destId="{1BC5EF7D-F802-4555-AD1D-A05D4B3BDF39}" srcOrd="1" destOrd="0" presId="urn:microsoft.com/office/officeart/2005/8/layout/hProcess7"/>
    <dgm:cxn modelId="{E552EBAB-199E-46DC-B4FB-F3140A39FF21}" type="presParOf" srcId="{C98A1E06-81E3-471A-AAF7-A5C0F7379B1D}" destId="{2FA39A07-E33E-4625-9F3A-BFC291AE97E1}" srcOrd="2" destOrd="0" presId="urn:microsoft.com/office/officeart/2005/8/layout/hProcess7"/>
    <dgm:cxn modelId="{6B83A8FF-7056-4A0F-8695-6AE34CED07A9}" type="presParOf" srcId="{71A87F4B-CB17-48E8-9AF3-9DB7145934E0}" destId="{5F7EB1F3-3E4B-490B-BC67-1A6E28CBAF17}" srcOrd="5" destOrd="0" presId="urn:microsoft.com/office/officeart/2005/8/layout/hProcess7"/>
    <dgm:cxn modelId="{0C24173B-351B-4A5A-BE07-61D5BD50DD11}" type="presParOf" srcId="{71A87F4B-CB17-48E8-9AF3-9DB7145934E0}" destId="{EF157068-911D-40D4-BD6D-81DB0F5EEA66}" srcOrd="6" destOrd="0" presId="urn:microsoft.com/office/officeart/2005/8/layout/hProcess7"/>
    <dgm:cxn modelId="{C270FB9D-6492-4D47-A6D2-E8139E0814EE}" type="presParOf" srcId="{EF157068-911D-40D4-BD6D-81DB0F5EEA66}" destId="{725CE362-8795-47AC-B365-10AB04571DE7}" srcOrd="0" destOrd="0" presId="urn:microsoft.com/office/officeart/2005/8/layout/hProcess7"/>
    <dgm:cxn modelId="{E909C67B-CB76-484D-A139-DF3F02CC7132}" type="presParOf" srcId="{EF157068-911D-40D4-BD6D-81DB0F5EEA66}" destId="{70AB4C7C-D9B2-4C77-9254-FDDFA1203F89}" srcOrd="1" destOrd="0" presId="urn:microsoft.com/office/officeart/2005/8/layout/hProcess7"/>
    <dgm:cxn modelId="{5A3C7C5A-78E7-4484-82B3-8DA63DE40ACB}" type="presParOf" srcId="{EF157068-911D-40D4-BD6D-81DB0F5EEA66}" destId="{55C39E9D-72BA-4E03-ACC5-DDD6BF9C4EE7}" srcOrd="2" destOrd="0" presId="urn:microsoft.com/office/officeart/2005/8/layout/hProcess7"/>
    <dgm:cxn modelId="{4372AC77-C2D4-400E-B861-F67E0371F6D5}" type="presParOf" srcId="{71A87F4B-CB17-48E8-9AF3-9DB7145934E0}" destId="{CE078F60-22A0-47BE-B7C7-18BD418F42E8}" srcOrd="7" destOrd="0" presId="urn:microsoft.com/office/officeart/2005/8/layout/hProcess7"/>
    <dgm:cxn modelId="{0496F280-795A-4DB1-8CFC-1AB7F69B0448}" type="presParOf" srcId="{71A87F4B-CB17-48E8-9AF3-9DB7145934E0}" destId="{65871B4A-259B-4D4F-AF7F-4584F12403CB}" srcOrd="8" destOrd="0" presId="urn:microsoft.com/office/officeart/2005/8/layout/hProcess7"/>
    <dgm:cxn modelId="{8636EE7D-6524-4762-874A-FEA7E66C9727}" type="presParOf" srcId="{65871B4A-259B-4D4F-AF7F-4584F12403CB}" destId="{9AFB668C-1C2B-4450-80C2-6E98A54FCB99}" srcOrd="0" destOrd="0" presId="urn:microsoft.com/office/officeart/2005/8/layout/hProcess7"/>
    <dgm:cxn modelId="{A72A9B45-B4A6-47DF-B138-EC8CA0ED764D}" type="presParOf" srcId="{65871B4A-259B-4D4F-AF7F-4584F12403CB}" destId="{29D1E77D-669D-473F-A6B5-2BD029287F10}" srcOrd="1" destOrd="0" presId="urn:microsoft.com/office/officeart/2005/8/layout/hProcess7"/>
    <dgm:cxn modelId="{4CC6A343-047E-4267-BCF7-6D46F453EF29}" type="presParOf" srcId="{65871B4A-259B-4D4F-AF7F-4584F12403CB}" destId="{D28CFA9E-2D29-4BEB-B751-19170F925664}" srcOrd="2" destOrd="0" presId="urn:microsoft.com/office/officeart/2005/8/layout/hProcess7"/>
    <dgm:cxn modelId="{A8216086-D415-4AC8-B8CE-0EFB181B7B03}" type="presParOf" srcId="{71A87F4B-CB17-48E8-9AF3-9DB7145934E0}" destId="{4057317E-5D9A-430C-A8F7-3359AB1DFFA0}" srcOrd="9" destOrd="0" presId="urn:microsoft.com/office/officeart/2005/8/layout/hProcess7"/>
    <dgm:cxn modelId="{0EE6E2B3-6B03-4271-8E57-E449316975D7}" type="presParOf" srcId="{71A87F4B-CB17-48E8-9AF3-9DB7145934E0}" destId="{284DD029-5F3C-4FA9-AAA5-595F17A32C39}" srcOrd="10" destOrd="0" presId="urn:microsoft.com/office/officeart/2005/8/layout/hProcess7"/>
    <dgm:cxn modelId="{C16D3B26-F866-42E1-A17F-0C1D461C3A89}" type="presParOf" srcId="{284DD029-5F3C-4FA9-AAA5-595F17A32C39}" destId="{A44F3B04-73E9-4833-A616-CE509C7E8F6F}" srcOrd="0" destOrd="0" presId="urn:microsoft.com/office/officeart/2005/8/layout/hProcess7"/>
    <dgm:cxn modelId="{2EB932F5-C2DA-42F6-A12D-7562F5BD6D32}" type="presParOf" srcId="{284DD029-5F3C-4FA9-AAA5-595F17A32C39}" destId="{14203E43-9B97-4529-AB4C-3CA8A6536D40}" srcOrd="1" destOrd="0" presId="urn:microsoft.com/office/officeart/2005/8/layout/hProcess7"/>
    <dgm:cxn modelId="{920AC361-824F-417F-B126-45232E7D10D7}" type="presParOf" srcId="{284DD029-5F3C-4FA9-AAA5-595F17A32C39}" destId="{78EF2833-56A8-404A-94E6-F5F3EAA818DC}" srcOrd="2" destOrd="0" presId="urn:microsoft.com/office/officeart/2005/8/layout/hProcess7"/>
    <dgm:cxn modelId="{C3BD0CC9-176A-47B8-A526-B2E7EAE5EE5B}" type="presParOf" srcId="{71A87F4B-CB17-48E8-9AF3-9DB7145934E0}" destId="{125B4CC4-8F79-4F1F-85BA-08505CD8AA65}" srcOrd="11" destOrd="0" presId="urn:microsoft.com/office/officeart/2005/8/layout/hProcess7"/>
    <dgm:cxn modelId="{B711A859-651F-4982-9E61-55F7B7FBC72D}" type="presParOf" srcId="{71A87F4B-CB17-48E8-9AF3-9DB7145934E0}" destId="{E80A4881-ED37-48F0-8FE3-978C5176B2EC}" srcOrd="12" destOrd="0" presId="urn:microsoft.com/office/officeart/2005/8/layout/hProcess7"/>
    <dgm:cxn modelId="{53EA5E31-76E9-4A5F-9C58-BECDEC2A70AA}" type="presParOf" srcId="{E80A4881-ED37-48F0-8FE3-978C5176B2EC}" destId="{0BB880B6-4C91-4098-AC8B-438BA496A05E}" srcOrd="0" destOrd="0" presId="urn:microsoft.com/office/officeart/2005/8/layout/hProcess7"/>
    <dgm:cxn modelId="{FBEA3993-521E-48CC-9714-669275B72B24}" type="presParOf" srcId="{E80A4881-ED37-48F0-8FE3-978C5176B2EC}" destId="{BC5027FE-2C84-47A7-83EF-BE041CA8927A}" srcOrd="1" destOrd="0" presId="urn:microsoft.com/office/officeart/2005/8/layout/hProcess7"/>
    <dgm:cxn modelId="{4B169873-DAE7-4D1B-A12B-AAF5176CD68D}" type="presParOf" srcId="{E80A4881-ED37-48F0-8FE3-978C5176B2EC}" destId="{39378432-AC34-4785-9EF5-94D02A61F902}"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1CB67-BBE6-4F7B-A5F1-FB3A1E8640BC}">
      <dsp:nvSpPr>
        <dsp:cNvPr id="0" name=""/>
        <dsp:cNvSpPr/>
      </dsp:nvSpPr>
      <dsp:spPr>
        <a:xfrm>
          <a:off x="0" y="650773"/>
          <a:ext cx="6633066" cy="2982285"/>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0DEB85-62D1-493A-A7BE-C450454A4E15}">
      <dsp:nvSpPr>
        <dsp:cNvPr id="0" name=""/>
        <dsp:cNvSpPr/>
      </dsp:nvSpPr>
      <dsp:spPr>
        <a:xfrm>
          <a:off x="686512" y="1069907"/>
          <a:ext cx="2679747" cy="255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0" lvl="0" indent="0" algn="l" defTabSz="1200150">
            <a:lnSpc>
              <a:spcPct val="90000"/>
            </a:lnSpc>
            <a:spcBef>
              <a:spcPct val="0"/>
            </a:spcBef>
            <a:spcAft>
              <a:spcPct val="35000"/>
            </a:spcAft>
            <a:buNone/>
          </a:pPr>
          <a:r>
            <a:rPr lang="en-US" sz="2700" kern="1200" dirty="0"/>
            <a:t>What can I learn…</a:t>
          </a:r>
        </a:p>
        <a:p>
          <a:pPr marL="0" lvl="0" indent="0" algn="l" defTabSz="1200150">
            <a:lnSpc>
              <a:spcPct val="90000"/>
            </a:lnSpc>
            <a:spcBef>
              <a:spcPct val="0"/>
            </a:spcBef>
            <a:spcAft>
              <a:spcPct val="35000"/>
            </a:spcAft>
            <a:buNone/>
          </a:pPr>
          <a:r>
            <a:rPr lang="en-US" sz="2700" kern="1200" dirty="0"/>
            <a:t>Next time I can…</a:t>
          </a:r>
        </a:p>
        <a:p>
          <a:pPr marL="0" lvl="0" indent="0" algn="l" defTabSz="1200150">
            <a:lnSpc>
              <a:spcPct val="90000"/>
            </a:lnSpc>
            <a:spcBef>
              <a:spcPct val="0"/>
            </a:spcBef>
            <a:spcAft>
              <a:spcPct val="35000"/>
            </a:spcAft>
            <a:buNone/>
          </a:pPr>
          <a:r>
            <a:rPr lang="en-US" sz="2700" kern="1200" dirty="0"/>
            <a:t>This taught me…</a:t>
          </a:r>
        </a:p>
      </dsp:txBody>
      <dsp:txXfrm>
        <a:off x="686512" y="1069907"/>
        <a:ext cx="2679747" cy="2551308"/>
      </dsp:txXfrm>
    </dsp:sp>
    <dsp:sp modelId="{D064D821-10A8-448C-AAF2-A16EB5A0D9A3}">
      <dsp:nvSpPr>
        <dsp:cNvPr id="0" name=""/>
        <dsp:cNvSpPr/>
      </dsp:nvSpPr>
      <dsp:spPr>
        <a:xfrm>
          <a:off x="3425957" y="1069907"/>
          <a:ext cx="2679747" cy="255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0" lvl="0" indent="0" algn="l" defTabSz="1200150">
            <a:lnSpc>
              <a:spcPct val="90000"/>
            </a:lnSpc>
            <a:spcBef>
              <a:spcPct val="0"/>
            </a:spcBef>
            <a:spcAft>
              <a:spcPct val="35000"/>
            </a:spcAft>
            <a:buNone/>
          </a:pPr>
          <a:r>
            <a:rPr lang="en-US" sz="2700" kern="1200" dirty="0"/>
            <a:t>Should have…</a:t>
          </a:r>
        </a:p>
        <a:p>
          <a:pPr marL="0" lvl="0" indent="0" algn="l" defTabSz="1200150">
            <a:lnSpc>
              <a:spcPct val="90000"/>
            </a:lnSpc>
            <a:spcBef>
              <a:spcPct val="0"/>
            </a:spcBef>
            <a:spcAft>
              <a:spcPct val="35000"/>
            </a:spcAft>
            <a:buNone/>
          </a:pPr>
          <a:r>
            <a:rPr lang="en-US" sz="2700" kern="1200" dirty="0"/>
            <a:t>Could have…</a:t>
          </a:r>
        </a:p>
        <a:p>
          <a:pPr marL="0" lvl="0" indent="0" algn="l" defTabSz="1200150">
            <a:lnSpc>
              <a:spcPct val="90000"/>
            </a:lnSpc>
            <a:spcBef>
              <a:spcPct val="0"/>
            </a:spcBef>
            <a:spcAft>
              <a:spcPct val="35000"/>
            </a:spcAft>
            <a:buNone/>
          </a:pPr>
          <a:r>
            <a:rPr lang="en-US" sz="2700" kern="1200" dirty="0"/>
            <a:t>Would have …</a:t>
          </a:r>
        </a:p>
        <a:p>
          <a:pPr marL="0" lvl="0" indent="0" algn="l" defTabSz="1200150">
            <a:lnSpc>
              <a:spcPct val="90000"/>
            </a:lnSpc>
            <a:spcBef>
              <a:spcPct val="0"/>
            </a:spcBef>
            <a:spcAft>
              <a:spcPct val="35000"/>
            </a:spcAft>
            <a:buNone/>
          </a:pPr>
          <a:endParaRPr lang="en-US" sz="2700" kern="1200" dirty="0"/>
        </a:p>
      </dsp:txBody>
      <dsp:txXfrm>
        <a:off x="3425957" y="1069907"/>
        <a:ext cx="2679747" cy="2551308"/>
      </dsp:txXfrm>
    </dsp:sp>
    <dsp:sp modelId="{C0EA067B-7E94-4CB6-8587-6B99EF530EBC}">
      <dsp:nvSpPr>
        <dsp:cNvPr id="0" name=""/>
        <dsp:cNvSpPr/>
      </dsp:nvSpPr>
      <dsp:spPr>
        <a:xfrm>
          <a:off x="-82919" y="124304"/>
          <a:ext cx="1127616" cy="1127616"/>
        </a:xfrm>
        <a:prstGeom prst="plus">
          <a:avLst>
            <a:gd name="adj" fmla="val 328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E7E71D-4919-4581-8191-74C440D5F062}">
      <dsp:nvSpPr>
        <dsp:cNvPr id="0" name=""/>
        <dsp:cNvSpPr/>
      </dsp:nvSpPr>
      <dsp:spPr>
        <a:xfrm>
          <a:off x="5488832" y="529822"/>
          <a:ext cx="1061286" cy="36369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2E0FC0-0F91-4616-B493-602F024E9D91}">
      <dsp:nvSpPr>
        <dsp:cNvPr id="0" name=""/>
        <dsp:cNvSpPr/>
      </dsp:nvSpPr>
      <dsp:spPr>
        <a:xfrm>
          <a:off x="3399425" y="1075362"/>
          <a:ext cx="663" cy="243674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4EF82-4601-4BB1-9F83-D6F74AAA569C}">
      <dsp:nvSpPr>
        <dsp:cNvPr id="0" name=""/>
        <dsp:cNvSpPr/>
      </dsp:nvSpPr>
      <dsp:spPr>
        <a:xfrm>
          <a:off x="3541" y="1042473"/>
          <a:ext cx="2130219" cy="255626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t>1</a:t>
          </a:r>
        </a:p>
      </dsp:txBody>
      <dsp:txXfrm rot="16200000">
        <a:off x="-831504" y="1877519"/>
        <a:ext cx="2096136" cy="426043"/>
      </dsp:txXfrm>
    </dsp:sp>
    <dsp:sp modelId="{2F823F6E-5B6C-4EDF-B6BF-20077E82F2FE}">
      <dsp:nvSpPr>
        <dsp:cNvPr id="0" name=""/>
        <dsp:cNvSpPr/>
      </dsp:nvSpPr>
      <dsp:spPr>
        <a:xfrm>
          <a:off x="429585" y="1042473"/>
          <a:ext cx="1587013" cy="25562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r>
            <a:rPr lang="en-US" sz="1900" kern="1200" dirty="0"/>
            <a:t>A way of policing others</a:t>
          </a:r>
        </a:p>
      </dsp:txBody>
      <dsp:txXfrm>
        <a:off x="429585" y="1042473"/>
        <a:ext cx="1587013" cy="2556263"/>
      </dsp:txXfrm>
    </dsp:sp>
    <dsp:sp modelId="{E4645A71-CC65-431B-AC20-4C34957CD8AF}">
      <dsp:nvSpPr>
        <dsp:cNvPr id="0" name=""/>
        <dsp:cNvSpPr/>
      </dsp:nvSpPr>
      <dsp:spPr>
        <a:xfrm>
          <a:off x="2208318" y="1042473"/>
          <a:ext cx="2130219" cy="255626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t>2</a:t>
          </a:r>
        </a:p>
      </dsp:txBody>
      <dsp:txXfrm rot="16200000">
        <a:off x="1373272" y="1877519"/>
        <a:ext cx="2096136" cy="426043"/>
      </dsp:txXfrm>
    </dsp:sp>
    <dsp:sp modelId="{64D33E7C-7514-4EFF-BF9C-BE6C42C2B3FA}">
      <dsp:nvSpPr>
        <dsp:cNvPr id="0" name=""/>
        <dsp:cNvSpPr/>
      </dsp:nvSpPr>
      <dsp:spPr>
        <a:xfrm rot="5400000">
          <a:off x="2031150" y="3073937"/>
          <a:ext cx="375639" cy="31953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A39A07-E33E-4625-9F3A-BFC291AE97E1}">
      <dsp:nvSpPr>
        <dsp:cNvPr id="0" name=""/>
        <dsp:cNvSpPr/>
      </dsp:nvSpPr>
      <dsp:spPr>
        <a:xfrm>
          <a:off x="2634362" y="1042473"/>
          <a:ext cx="1587013" cy="25562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r>
            <a:rPr lang="en-US" sz="1900" kern="1200" dirty="0"/>
            <a:t>A means to avoid anything uncomfortable</a:t>
          </a:r>
        </a:p>
      </dsp:txBody>
      <dsp:txXfrm>
        <a:off x="2634362" y="1042473"/>
        <a:ext cx="1587013" cy="2556263"/>
      </dsp:txXfrm>
    </dsp:sp>
    <dsp:sp modelId="{9AFB668C-1C2B-4450-80C2-6E98A54FCB99}">
      <dsp:nvSpPr>
        <dsp:cNvPr id="0" name=""/>
        <dsp:cNvSpPr/>
      </dsp:nvSpPr>
      <dsp:spPr>
        <a:xfrm>
          <a:off x="4413096" y="1042473"/>
          <a:ext cx="2130219" cy="255626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t>3</a:t>
          </a:r>
        </a:p>
      </dsp:txBody>
      <dsp:txXfrm rot="16200000">
        <a:off x="3578050" y="1877519"/>
        <a:ext cx="2096136" cy="426043"/>
      </dsp:txXfrm>
    </dsp:sp>
    <dsp:sp modelId="{70AB4C7C-D9B2-4C77-9254-FDDFA1203F89}">
      <dsp:nvSpPr>
        <dsp:cNvPr id="0" name=""/>
        <dsp:cNvSpPr/>
      </dsp:nvSpPr>
      <dsp:spPr>
        <a:xfrm rot="5400000">
          <a:off x="4235927" y="3073937"/>
          <a:ext cx="375639" cy="31953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8CFA9E-2D29-4BEB-B751-19170F925664}">
      <dsp:nvSpPr>
        <dsp:cNvPr id="0" name=""/>
        <dsp:cNvSpPr/>
      </dsp:nvSpPr>
      <dsp:spPr>
        <a:xfrm>
          <a:off x="4839140" y="1042473"/>
          <a:ext cx="1587013" cy="25562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r>
            <a:rPr lang="en-US" sz="1900" kern="1200" dirty="0"/>
            <a:t>Meant to manipulate</a:t>
          </a:r>
        </a:p>
      </dsp:txBody>
      <dsp:txXfrm>
        <a:off x="4839140" y="1042473"/>
        <a:ext cx="1587013" cy="2556263"/>
      </dsp:txXfrm>
    </dsp:sp>
    <dsp:sp modelId="{0BB880B6-4C91-4098-AC8B-438BA496A05E}">
      <dsp:nvSpPr>
        <dsp:cNvPr id="0" name=""/>
        <dsp:cNvSpPr/>
      </dsp:nvSpPr>
      <dsp:spPr>
        <a:xfrm>
          <a:off x="6617873" y="1042473"/>
          <a:ext cx="2130219" cy="2556263"/>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0" tIns="137160" rIns="177800" bIns="0" numCol="1" spcCol="1270" anchor="t" anchorCtr="0">
          <a:noAutofit/>
        </a:bodyPr>
        <a:lstStyle/>
        <a:p>
          <a:pPr marL="0" lvl="0" indent="0" algn="r" defTabSz="1778000">
            <a:lnSpc>
              <a:spcPct val="90000"/>
            </a:lnSpc>
            <a:spcBef>
              <a:spcPct val="0"/>
            </a:spcBef>
            <a:spcAft>
              <a:spcPct val="35000"/>
            </a:spcAft>
            <a:buNone/>
          </a:pPr>
          <a:r>
            <a:rPr lang="en-US" sz="4000" kern="1200" dirty="0"/>
            <a:t>4</a:t>
          </a:r>
        </a:p>
      </dsp:txBody>
      <dsp:txXfrm rot="16200000">
        <a:off x="5782827" y="1877519"/>
        <a:ext cx="2096136" cy="426043"/>
      </dsp:txXfrm>
    </dsp:sp>
    <dsp:sp modelId="{14203E43-9B97-4529-AB4C-3CA8A6536D40}">
      <dsp:nvSpPr>
        <dsp:cNvPr id="0" name=""/>
        <dsp:cNvSpPr/>
      </dsp:nvSpPr>
      <dsp:spPr>
        <a:xfrm rot="5400000">
          <a:off x="6440705" y="3073937"/>
          <a:ext cx="375639" cy="31953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378432-AC34-4785-9EF5-94D02A61F902}">
      <dsp:nvSpPr>
        <dsp:cNvPr id="0" name=""/>
        <dsp:cNvSpPr/>
      </dsp:nvSpPr>
      <dsp:spPr>
        <a:xfrm>
          <a:off x="7043917" y="1042473"/>
          <a:ext cx="1587013" cy="25562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endParaRPr lang="en-US" sz="1900" kern="1200" dirty="0"/>
        </a:p>
        <a:p>
          <a:pPr marL="0" lvl="0" indent="0" algn="l" defTabSz="844550">
            <a:lnSpc>
              <a:spcPct val="90000"/>
            </a:lnSpc>
            <a:spcBef>
              <a:spcPct val="0"/>
            </a:spcBef>
            <a:spcAft>
              <a:spcPct val="35000"/>
            </a:spcAft>
            <a:buNone/>
          </a:pPr>
          <a:r>
            <a:rPr lang="en-US" sz="1900" kern="1200" dirty="0"/>
            <a:t>A way to be selfish</a:t>
          </a:r>
        </a:p>
      </dsp:txBody>
      <dsp:txXfrm>
        <a:off x="7043917" y="1042473"/>
        <a:ext cx="1587013" cy="2556263"/>
      </dsp:txXfrm>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Introduction</a:t>
            </a:r>
            <a:endParaRPr/>
          </a:p>
        </p:txBody>
      </p:sp>
      <p:sp>
        <p:nvSpPr>
          <p:cNvPr id="154" name="Google Shape;1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Also copy</a:t>
            </a:r>
            <a:r>
              <a:rPr lang="en-US" baseline="0"/>
              <a:t> and paste the below link into the chat box. </a:t>
            </a:r>
          </a:p>
          <a:p>
            <a:pPr marL="0" lvl="0" indent="0" algn="l" rtl="0">
              <a:spcBef>
                <a:spcPts val="0"/>
              </a:spcBef>
              <a:spcAft>
                <a:spcPts val="0"/>
              </a:spcAft>
              <a:buNone/>
            </a:pPr>
            <a:r>
              <a:rPr lang="en-US" baseline="0"/>
              <a:t>Tinyurl.com/</a:t>
            </a:r>
            <a:r>
              <a:rPr lang="en-US" baseline="0" err="1"/>
              <a:t>boilereval</a:t>
            </a:r>
            <a:r>
              <a:rPr lang="en-US" baseline="0"/>
              <a:t> </a:t>
            </a:r>
          </a:p>
          <a:p>
            <a:pPr marL="0" lvl="0" indent="0" algn="l" rtl="0">
              <a:spcBef>
                <a:spcPts val="0"/>
              </a:spcBef>
              <a:spcAft>
                <a:spcPts val="0"/>
              </a:spcAft>
              <a:buNone/>
            </a:pPr>
            <a:endParaRPr/>
          </a:p>
        </p:txBody>
      </p:sp>
      <p:sp>
        <p:nvSpPr>
          <p:cNvPr id="203" name="Google Shape;2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7FCCF3F-727F-44A0-8A4D-45DA32A62A41}" type="slidenum">
              <a:rPr lang="en-US"/>
              <a:t>2</a:t>
            </a:fld>
            <a:endParaRPr lang="en-US"/>
          </a:p>
        </p:txBody>
      </p:sp>
    </p:spTree>
    <p:extLst>
      <p:ext uri="{BB962C8B-B14F-4D97-AF65-F5344CB8AC3E}">
        <p14:creationId xmlns:p14="http://schemas.microsoft.com/office/powerpoint/2010/main" val="959835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225081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Vanessa</a:t>
            </a:r>
          </a:p>
          <a:p>
            <a:r>
              <a:rPr lang="en-US" sz="1200" b="0" i="0" u="none" strike="noStrike" cap="none" dirty="0">
                <a:solidFill>
                  <a:schemeClr val="dk1"/>
                </a:solidFill>
                <a:effectLst/>
                <a:latin typeface="Calibri"/>
                <a:ea typeface="Calibri"/>
                <a:cs typeface="Calibri"/>
                <a:sym typeface="Calibri"/>
              </a:rPr>
              <a:t>For the purposes of our talk today this is how we will think about stress. We are going to talk about ways to cope with mental and physical stress. First we will begin with mental stress. ​</a:t>
            </a:r>
          </a:p>
          <a:p>
            <a:endParaRPr lang="en-US" sz="1200" b="0" i="0" u="none" strike="noStrike" cap="none" dirty="0">
              <a:solidFill>
                <a:schemeClr val="dk1"/>
              </a:solidFill>
              <a:effectLst/>
              <a:latin typeface="Calibri"/>
              <a:cs typeface="Calibri"/>
              <a:sym typeface="Calibri"/>
            </a:endParaRPr>
          </a:p>
          <a:p>
            <a:r>
              <a:rPr lang="en-US" dirty="0"/>
              <a:t>And it's largely the same, no matter what the threat is. A more familiar way to understand this physiological experience is thinking about your fight, flight, freeze response to threat. You use all this energy stored in the body to help with this escape from this perceived threat, including our cognition. This is different than a stressor, because a stressor is anything that causes us to feel this way, but stress is the physical experience.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864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First, lets consider the way we think about stress.</a:t>
            </a:r>
          </a:p>
          <a:p>
            <a:r>
              <a:rPr lang="en-US"/>
              <a:t>What tone do you hear yourself using in your head when you think about being stressed out? What words come to mind? How do you feel about the idea of being stressed?</a:t>
            </a:r>
          </a:p>
          <a:p>
            <a:r>
              <a:rPr lang="en-US"/>
              <a:t>Maybe you relate to the red zone on the graph. Stress is an enemy and hinders performance. Remember, 34% of students surveyed said stress had hindered they academic performance. </a:t>
            </a:r>
          </a:p>
          <a:p>
            <a:r>
              <a:rPr lang="en-US"/>
              <a:t>But look at the other sections. Stress can have different influences depending on how much of it we have. At its best, stress is a good motivator. Acting more like the Chinese duality Yin and Yang, stress can help push you into action and help keep you active. Too little stress and you can be thrown off and become apathetic. Too much, however, and you can be burnt out. It’s a delicate balance, but once you find it, stress can become more of a friend than an enemy.</a:t>
            </a:r>
          </a:p>
          <a:p>
            <a:r>
              <a:rPr lang="en-US"/>
              <a:t>So don’t always view stress as bad. It has its good sides. Be aware of how you are viewing stress and the amount of stress that you have at varying points in the year. </a:t>
            </a:r>
          </a:p>
          <a:p>
            <a:pPr marL="0" lvl="0" indent="0" algn="l">
              <a:spcBef>
                <a:spcPts val="0"/>
              </a:spcBef>
              <a:spcAft>
                <a:spcPts val="0"/>
              </a:spcAft>
              <a:buNone/>
            </a:pPr>
            <a:endParaRPr/>
          </a:p>
        </p:txBody>
      </p:sp>
      <p:sp>
        <p:nvSpPr>
          <p:cNvPr id="173" name="Google Shape;1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effectLst/>
                <a:latin typeface="Calibri"/>
                <a:ea typeface="Calibri"/>
                <a:cs typeface="Calibri"/>
                <a:sym typeface="Calibri"/>
              </a:rPr>
              <a:t>Now that we’ve talked about rethinking our attitude towards stress, let’s begin with just listing some of your common stressors. They can be anything—homework, partners, family, money, simply graduating. Whatever stresses you out.</a:t>
            </a:r>
            <a:endParaRPr lang="en-US"/>
          </a:p>
          <a:p>
            <a:endParaRPr lang="en-US"/>
          </a:p>
          <a:p>
            <a:r>
              <a:rPr lang="en-US"/>
              <a:t>Now that we have our list of common stressors. Let’s learn the second way to rethink mental stress. </a:t>
            </a:r>
          </a:p>
          <a:p>
            <a:r>
              <a:rPr lang="en-US"/>
              <a:t>You can create a similar table on your sheet of paper by drawing a cross to make four quadrants. I want you to label your stressors into the four categories. Really think about if the stressor is completely out of your control or not. Is it a short-term stressor or a long-term one?</a:t>
            </a:r>
          </a:p>
          <a:p>
            <a:r>
              <a:rPr lang="en-US"/>
              <a:t>(If necessary, give examples of what might fall into these categories.)</a:t>
            </a:r>
          </a:p>
          <a:p>
            <a:r>
              <a:rPr lang="en-US"/>
              <a:t>Why might this help us when wanting to reduce mental stress? </a:t>
            </a:r>
          </a:p>
          <a:p>
            <a:r>
              <a:rPr lang="en-US"/>
              <a:t>•We can’t change or control uncontrollable stressors. The more we fight them the more stress they cause. The best way to handle these is with acceptance and healthy coping. We will touch more on that later. </a:t>
            </a:r>
          </a:p>
          <a:p>
            <a:r>
              <a:rPr lang="en-US"/>
              <a:t>•“Worrying is the most effective way to expend a large amount of energy without accomplishing anything.” Worry about the things you can make a difference in—the controllable stressors. </a:t>
            </a:r>
          </a:p>
          <a:p>
            <a:r>
              <a:rPr lang="en-US"/>
              <a:t>•Short-term and long-term stressors help you prioritize where you spend your energy. Stress can make us feel overwhelmed so its important to prioritize and handle stress systematically.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464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physical activity helps fight off stress in two main ways. </a:t>
            </a:r>
          </a:p>
          <a:p>
            <a:r>
              <a:rPr lang="en-US" dirty="0"/>
              <a:t>First, it helps rid your body of stress hormones like cortisol while replacing them with endorphins. </a:t>
            </a:r>
          </a:p>
          <a:p>
            <a:r>
              <a:rPr lang="en-US" dirty="0"/>
              <a:t>Second, it trains your body on how to deal with stress better because it causes your entire body to work together under a time of tension. Remember, stress is anything that cause mental or </a:t>
            </a:r>
            <a:r>
              <a:rPr lang="en-US" i="1" dirty="0"/>
              <a:t>physical </a:t>
            </a:r>
            <a:r>
              <a:rPr lang="en-US" dirty="0"/>
              <a:t>tension. Your body’s sympathetic, and parasympathetic systems (the forces that excite and calm the body under stress) get to operate under controlled conditions which helps you better deal with stress when it arises in real situations. </a:t>
            </a:r>
          </a:p>
          <a:p>
            <a:endParaRPr lang="en-US"/>
          </a:p>
          <a:p>
            <a:pPr rtl="0" fontAlgn="base"/>
            <a:r>
              <a:rPr lang="en-US" sz="1200" b="0" i="0" u="none" strike="noStrike" cap="none" dirty="0">
                <a:solidFill>
                  <a:schemeClr val="dk1"/>
                </a:solidFill>
                <a:effectLst/>
                <a:latin typeface="Calibri"/>
                <a:ea typeface="Calibri"/>
                <a:cs typeface="Calibri"/>
                <a:sym typeface="Calibri"/>
              </a:rPr>
              <a:t>-Breathing exercises can seem really simple, but we will discuss their effectiveness after we practice. Have them sit in a comfortable position. Breath in through the nose for three seconds, hold briefly, and then exhale through the mouth for three seconds. Practice once, and then do this three times. ​</a:t>
            </a:r>
            <a:endParaRPr lang="en-US" sz="1200" b="0" i="0" u="none" strike="noStrike" cap="none" dirty="0">
              <a:solidFill>
                <a:schemeClr val="dk1"/>
              </a:solidFill>
              <a:effectLst/>
              <a:latin typeface="Calibri"/>
              <a:ea typeface="Calibri"/>
              <a:cs typeface="Calibri"/>
            </a:endParaRPr>
          </a:p>
          <a:p>
            <a:pPr rtl="0" fontAlgn="base"/>
            <a:r>
              <a:rPr lang="en-US" sz="1200" b="0" i="0" u="none" strike="noStrike" cap="none" dirty="0">
                <a:solidFill>
                  <a:schemeClr val="dk1"/>
                </a:solidFill>
                <a:effectLst/>
                <a:latin typeface="Calibri"/>
                <a:ea typeface="Calibri"/>
                <a:cs typeface="Calibri"/>
                <a:sym typeface="Calibri"/>
              </a:rPr>
              <a:t>After breathing, ask the audience how they feel. </a:t>
            </a:r>
            <a:endParaRPr lang="en-US" sz="1200" b="0" i="0" u="none" strike="noStrike" cap="none" dirty="0">
              <a:solidFill>
                <a:schemeClr val="dk1"/>
              </a:solidFill>
              <a:effectLst/>
              <a:latin typeface="Calibri"/>
              <a:ea typeface="Calibri"/>
              <a:cs typeface="Calibri"/>
            </a:endParaRPr>
          </a:p>
          <a:p>
            <a:pPr rtl="0" fontAlgn="base"/>
            <a:r>
              <a:rPr lang="en-US" sz="1200" b="0" i="0" u="none" strike="noStrike" cap="none" dirty="0" err="1">
                <a:solidFill>
                  <a:schemeClr val="dk1"/>
                </a:solidFill>
                <a:effectLst/>
                <a:latin typeface="Calibri"/>
                <a:ea typeface="Calibri"/>
                <a:cs typeface="Calibri"/>
                <a:sym typeface="Calibri"/>
              </a:rPr>
              <a:t>Vagus</a:t>
            </a:r>
            <a:r>
              <a:rPr lang="en-US" sz="1200" b="0" i="0" u="none" strike="noStrike" cap="none" dirty="0">
                <a:solidFill>
                  <a:schemeClr val="dk1"/>
                </a:solidFill>
                <a:effectLst/>
                <a:latin typeface="Calibri"/>
                <a:ea typeface="Calibri"/>
                <a:cs typeface="Calibri"/>
                <a:sym typeface="Calibri"/>
              </a:rPr>
              <a:t> nerve</a:t>
            </a:r>
            <a:r>
              <a:rPr lang="en-US" sz="1200" b="0" i="0" u="none" strike="noStrike" cap="none" baseline="0" dirty="0">
                <a:solidFill>
                  <a:schemeClr val="dk1"/>
                </a:solidFill>
                <a:effectLst/>
                <a:latin typeface="Calibri"/>
                <a:ea typeface="Calibri"/>
                <a:cs typeface="Calibri"/>
                <a:sym typeface="Calibri"/>
              </a:rPr>
              <a:t> to breathing</a:t>
            </a:r>
            <a:endParaRPr lang="en-US" sz="1200" b="0" i="0" u="none" strike="noStrike" cap="none" dirty="0">
              <a:solidFill>
                <a:schemeClr val="dk1"/>
              </a:solidFill>
              <a:effectLst/>
              <a:latin typeface="Calibri"/>
              <a:ea typeface="Calibri"/>
              <a:cs typeface="Calibri"/>
            </a:endParaRPr>
          </a:p>
          <a:p>
            <a:endParaRPr lang="en-US"/>
          </a:p>
          <a:p>
            <a:r>
              <a:rPr lang="en-US" dirty="0"/>
              <a:t>-</a:t>
            </a:r>
            <a:r>
              <a:rPr lang="en-US" sz="1200" b="0" i="0" u="none" strike="noStrike" cap="none" dirty="0">
                <a:solidFill>
                  <a:schemeClr val="dk1"/>
                </a:solidFill>
                <a:effectLst/>
                <a:latin typeface="Calibri"/>
                <a:ea typeface="Calibri"/>
                <a:cs typeface="Calibri"/>
                <a:sym typeface="Calibri"/>
              </a:rPr>
              <a:t>Social support releases a hormone called oxytocin, which has been nicknamed the cuddle hormone. It promotes social bonding between people and encourages relationships. Another thing it does is help heal damaged cells because it’s also a natural anti-inflammatory.</a:t>
            </a:r>
            <a:endParaRPr lang="en-US" sz="1200" b="0" i="0" u="none" strike="noStrike" cap="none" dirty="0">
              <a:solidFill>
                <a:schemeClr val="dk1"/>
              </a:solidFill>
              <a:effectLst/>
              <a:latin typeface="Calibri"/>
              <a:ea typeface="Calibri"/>
              <a:cs typeface="Calibri"/>
            </a:endParaRPr>
          </a:p>
          <a:p>
            <a:r>
              <a:rPr lang="en-US" sz="1200" b="0" i="0" u="none" strike="noStrike" cap="none" dirty="0">
                <a:solidFill>
                  <a:schemeClr val="dk1"/>
                </a:solidFill>
                <a:effectLst/>
                <a:latin typeface="Calibri"/>
                <a:ea typeface="Calibri"/>
                <a:cs typeface="Calibri"/>
                <a:sym typeface="Calibri"/>
              </a:rPr>
              <a:t>Social support also minimizes isolation thinking. When we experience something bad or feel inadequate under the pressure of stress we can begin to think that normal people don’t have these problems. When we reach out to others, we experience a sense of common humanity that reassures us that there is nothing odd about what we are feeling and that in fact, isolating ourselves only makes us feel worse. </a:t>
            </a:r>
            <a:endParaRPr lang="en-US" sz="1200" b="0" i="0" u="none" strike="noStrike" cap="none" dirty="0">
              <a:solidFill>
                <a:schemeClr val="dk1"/>
              </a:solidFill>
              <a:effectLst/>
              <a:latin typeface="Calibri"/>
              <a:ea typeface="Calibri"/>
              <a:cs typeface="Calibri"/>
            </a:endParaRPr>
          </a:p>
          <a:p>
            <a:endParaRPr lang="en-US" sz="1200" b="0" i="0" u="none" strike="noStrike" cap="none">
              <a:solidFill>
                <a:schemeClr val="dk1"/>
              </a:solidFill>
              <a:effectLst/>
              <a:latin typeface="Calibri"/>
              <a:cs typeface="Calibri"/>
              <a:sym typeface="Calibri"/>
            </a:endParaRPr>
          </a:p>
          <a:p>
            <a:pPr rtl="0" fontAlgn="base"/>
            <a:r>
              <a:rPr lang="en-US" sz="1200" b="0" i="0" u="none" strike="noStrike" cap="none" dirty="0">
                <a:solidFill>
                  <a:schemeClr val="dk1"/>
                </a:solidFill>
                <a:effectLst/>
                <a:latin typeface="Calibri"/>
                <a:cs typeface="Calibri"/>
                <a:sym typeface="Calibri"/>
              </a:rPr>
              <a:t>-</a:t>
            </a:r>
            <a:r>
              <a:rPr lang="en-US" sz="1200" b="0" i="0" u="none" strike="noStrike" cap="none" dirty="0">
                <a:solidFill>
                  <a:schemeClr val="dk1"/>
                </a:solidFill>
                <a:effectLst/>
                <a:latin typeface="Calibri"/>
                <a:ea typeface="Calibri"/>
                <a:cs typeface="Calibri"/>
                <a:sym typeface="Calibri"/>
              </a:rPr>
              <a:t>Emotional regulation is important for stress because as we get better at recognizing and labeling the emotions we are feeling, we can get better at recognizing harmful stress and determining how stressed we actually are. ​</a:t>
            </a:r>
            <a:endParaRPr lang="en-US" sz="1200" b="0" i="0" u="none" strike="noStrike" cap="none" dirty="0">
              <a:solidFill>
                <a:schemeClr val="dk1"/>
              </a:solidFill>
              <a:effectLst/>
              <a:latin typeface="Calibri"/>
              <a:ea typeface="Calibri"/>
              <a:cs typeface="Calibri"/>
            </a:endParaRPr>
          </a:p>
          <a:p>
            <a:pPr rtl="0" fontAlgn="base"/>
            <a:r>
              <a:rPr lang="en-US" sz="1200" b="0" i="0" u="none" strike="noStrike" cap="none" dirty="0">
                <a:solidFill>
                  <a:schemeClr val="dk1"/>
                </a:solidFill>
                <a:effectLst/>
                <a:latin typeface="Calibri"/>
                <a:ea typeface="Calibri"/>
                <a:cs typeface="Calibri"/>
                <a:sym typeface="Calibri"/>
              </a:rPr>
              <a:t>Acceptance helps us lessen the need to be in control over everything. When we think we have to control and make everything perfect we get stressed because things don’t meet our unrealistic expectations. Just like with the controllable and uncontrollable stressors, some things are outside of our control.</a:t>
            </a:r>
            <a:endParaRPr lang="en-US" sz="1200" b="0" i="0" u="none" strike="noStrike" cap="none" dirty="0">
              <a:solidFill>
                <a:schemeClr val="dk1"/>
              </a:solidFill>
              <a:effectLst/>
              <a:latin typeface="Calibri"/>
              <a:ea typeface="Calibri"/>
              <a:cs typeface="Calibri"/>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691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When designing our schedules, it can be helpful to track when you are mentally and physically tired in the day. For example, someone that hits their highest energy spike in the evening likely isn’t going to do well with and 8 am class. </a:t>
            </a:r>
          </a:p>
          <a:p>
            <a:pPr marL="0" indent="0"/>
            <a:endParaRPr lang="en-US"/>
          </a:p>
          <a:p>
            <a:pPr marL="171450" indent="-171450">
              <a:buChar char="•"/>
            </a:pPr>
            <a:r>
              <a:rPr lang="en-US"/>
              <a:t>“Go” Mode (energized, alert): write a paper, learn something new, focused reading, create a diagram, etc.</a:t>
            </a:r>
          </a:p>
          <a:p>
            <a:pPr marL="171450" indent="-171450">
              <a:buChar char="•"/>
            </a:pPr>
            <a:r>
              <a:rPr lang="en-US"/>
              <a:t>“Slow” Mode (moderate energy and focus level): review learned material, draft an outline for a paper, create a study guide, prioritize your “to-dos”</a:t>
            </a:r>
          </a:p>
          <a:p>
            <a:pPr marL="171450" indent="-171450">
              <a:buChar char="•"/>
            </a:pPr>
            <a:r>
              <a:rPr lang="en-US"/>
              <a:t>“No” Mode (low energy, easily distracted): create flash cards, organize notes, color coding, highlighting materials, make a to-do list</a:t>
            </a:r>
          </a:p>
          <a:p>
            <a:pPr marL="0" indent="0"/>
            <a:endParaRPr lang="en-US"/>
          </a:p>
          <a:p>
            <a:pPr marL="0" indent="0"/>
            <a:r>
              <a:rPr lang="en-US"/>
              <a:t>What are some things that influence these modes for you?</a:t>
            </a:r>
          </a:p>
          <a:p>
            <a:pPr marL="0" indent="0"/>
            <a:endParaRPr lang="en-US"/>
          </a:p>
          <a:p>
            <a:pPr marL="0" indent="0"/>
            <a:r>
              <a:rPr lang="en-US"/>
              <a:t>In the example above, we see that in the morning this person is tired so they grab some Starbucks. As they begin to wake up, they do some simple tasks like clearing out their inbox. They high a real high point of energy around 10 am, so they do more creative tasks like designing programs, writing reports—anything that requires lots of mental energy. Then they have a dip in energy around lunch, so they go back to checking email, they write some papers around 3, work on some homework around 7, and then wind down for the rest of the night. </a:t>
            </a:r>
          </a:p>
          <a:p>
            <a:pPr marL="0" indent="0"/>
            <a:endParaRPr lang="en-US"/>
          </a:p>
          <a:p>
            <a:pPr marL="0" indent="0"/>
            <a:r>
              <a:rPr lang="en-US"/>
              <a:t>Everyone’s schedule is going to be different, but take a moment to think about your energy curve and how you could structure your day around it. When do you feel your most productive? Take advantage of these peak hours.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448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12</a:t>
            </a:fld>
            <a:endParaRPr lang="en-US"/>
          </a:p>
        </p:txBody>
      </p:sp>
    </p:spTree>
    <p:extLst>
      <p:ext uri="{BB962C8B-B14F-4D97-AF65-F5344CB8AC3E}">
        <p14:creationId xmlns:p14="http://schemas.microsoft.com/office/powerpoint/2010/main" val="150635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2"/>
        </a:solidFill>
        <a:effectLst/>
      </p:bgPr>
    </p:bg>
    <p:spTree>
      <p:nvGrpSpPr>
        <p:cNvPr id="1" name="Shape 87"/>
        <p:cNvGrpSpPr/>
        <p:nvPr/>
      </p:nvGrpSpPr>
      <p:grpSpPr>
        <a:xfrm>
          <a:off x="0" y="0"/>
          <a:ext cx="0" cy="0"/>
          <a:chOff x="0" y="0"/>
          <a:chExt cx="0" cy="0"/>
        </a:xfrm>
      </p:grpSpPr>
      <p:sp>
        <p:nvSpPr>
          <p:cNvPr id="88" name="Google Shape;88;p10"/>
          <p:cNvSpPr/>
          <p:nvPr/>
        </p:nvSpPr>
        <p:spPr>
          <a:xfrm>
            <a:off x="0" y="0"/>
            <a:ext cx="12192000" cy="6858000"/>
          </a:xfrm>
          <a:prstGeom prst="rect">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0"/>
          <p:cNvSpPr txBox="1">
            <a:spLocks noGrp="1"/>
          </p:cNvSpPr>
          <p:nvPr>
            <p:ph type="ctrTitle"/>
          </p:nvPr>
        </p:nvSpPr>
        <p:spPr>
          <a:xfrm>
            <a:off x="1943100" y="1626244"/>
            <a:ext cx="7911945" cy="1523494"/>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6000"/>
              <a:buFont typeface="Arial"/>
              <a:buNone/>
              <a:defRPr sz="6000" b="1" i="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0"/>
          <p:cNvSpPr txBox="1">
            <a:spLocks noGrp="1"/>
          </p:cNvSpPr>
          <p:nvPr>
            <p:ph type="subTitle" idx="1"/>
          </p:nvPr>
        </p:nvSpPr>
        <p:spPr>
          <a:xfrm>
            <a:off x="1950624" y="3990085"/>
            <a:ext cx="7096269" cy="336015"/>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200"/>
              <a:buNone/>
              <a:defRPr sz="2200" b="1" i="0">
                <a:solidFill>
                  <a:schemeClr val="accent2"/>
                </a:solidFill>
                <a:latin typeface="Arial"/>
                <a:ea typeface="Arial"/>
                <a:cs typeface="Arial"/>
                <a:sym typeface="Arial"/>
              </a:defRPr>
            </a:lvl1pPr>
            <a:lvl2pPr lvl="1" algn="ctr">
              <a:lnSpc>
                <a:spcPct val="100000"/>
              </a:lnSpc>
              <a:spcBef>
                <a:spcPts val="1000"/>
              </a:spcBef>
              <a:spcAft>
                <a:spcPts val="0"/>
              </a:spcAft>
              <a:buSzPts val="1900"/>
              <a:buNone/>
              <a:defRPr sz="19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pic>
        <p:nvPicPr>
          <p:cNvPr id="91" name="Google Shape;91;p10"/>
          <p:cNvPicPr preferRelativeResize="0"/>
          <p:nvPr/>
        </p:nvPicPr>
        <p:blipFill rotWithShape="1">
          <a:blip r:embed="rId2">
            <a:alphaModFix/>
          </a:blip>
          <a:srcRect/>
          <a:stretch/>
        </p:blipFill>
        <p:spPr>
          <a:xfrm>
            <a:off x="9956800" y="0"/>
            <a:ext cx="2235200" cy="6858000"/>
          </a:xfrm>
          <a:prstGeom prst="rect">
            <a:avLst/>
          </a:prstGeom>
          <a:noFill/>
          <a:ln>
            <a:noFill/>
          </a:ln>
        </p:spPr>
      </p:pic>
      <p:sp>
        <p:nvSpPr>
          <p:cNvPr id="92" name="Google Shape;92;p10"/>
          <p:cNvSpPr txBox="1">
            <a:spLocks noGrp="1"/>
          </p:cNvSpPr>
          <p:nvPr>
            <p:ph type="dt" idx="10"/>
          </p:nvPr>
        </p:nvSpPr>
        <p:spPr>
          <a:xfrm>
            <a:off x="10154195" y="6202177"/>
            <a:ext cx="1020348"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accent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93" name="Google Shape;93;p10"/>
          <p:cNvCxnSpPr/>
          <p:nvPr/>
        </p:nvCxnSpPr>
        <p:spPr>
          <a:xfrm>
            <a:off x="11200667" y="6270568"/>
            <a:ext cx="0" cy="160020"/>
          </a:xfrm>
          <a:prstGeom prst="straightConnector1">
            <a:avLst/>
          </a:prstGeom>
          <a:noFill/>
          <a:ln w="9525" cap="flat" cmpd="sng">
            <a:solidFill>
              <a:schemeClr val="accent4"/>
            </a:solidFill>
            <a:prstDash val="solid"/>
            <a:round/>
            <a:headEnd type="none" w="sm" len="sm"/>
            <a:tailEnd type="none" w="sm" len="sm"/>
          </a:ln>
        </p:spPr>
      </p:cxnSp>
      <p:sp>
        <p:nvSpPr>
          <p:cNvPr id="94" name="Google Shape;94;p10"/>
          <p:cNvSpPr>
            <a:spLocks noGrp="1"/>
          </p:cNvSpPr>
          <p:nvPr>
            <p:ph type="sldNum" idx="12"/>
          </p:nvPr>
        </p:nvSpPr>
        <p:spPr>
          <a:xfrm>
            <a:off x="11206124" y="6181281"/>
            <a:ext cx="487680" cy="365760"/>
          </a:xfrm>
          <a:prstGeom prst="ellipse">
            <a:avLst/>
          </a:prstGeom>
          <a:noFill/>
          <a:ln>
            <a:noFill/>
          </a:ln>
        </p:spPr>
        <p:txBody>
          <a:bodyPr spcFirstLastPara="1" wrap="square" lIns="18275" tIns="45700" rIns="18275" bIns="45700" anchor="ctr" anchorCtr="0">
            <a:noAutofit/>
          </a:bodyPr>
          <a:lstStyle>
            <a:lvl1pPr marL="0" lvl="0" indent="0" algn="ctr">
              <a:spcBef>
                <a:spcPts val="0"/>
              </a:spcBef>
              <a:buNone/>
              <a:defRPr sz="1000" b="1" i="0">
                <a:solidFill>
                  <a:schemeClr val="accent4"/>
                </a:solidFill>
                <a:latin typeface="Arial"/>
                <a:ea typeface="Arial"/>
                <a:cs typeface="Arial"/>
                <a:sym typeface="Arial"/>
              </a:defRPr>
            </a:lvl1pPr>
            <a:lvl2pPr marL="0" lvl="1" indent="0" algn="ctr">
              <a:spcBef>
                <a:spcPts val="0"/>
              </a:spcBef>
              <a:buNone/>
              <a:defRPr sz="1000" b="1" i="0">
                <a:solidFill>
                  <a:schemeClr val="accent4"/>
                </a:solidFill>
                <a:latin typeface="Arial"/>
                <a:ea typeface="Arial"/>
                <a:cs typeface="Arial"/>
                <a:sym typeface="Arial"/>
              </a:defRPr>
            </a:lvl2pPr>
            <a:lvl3pPr marL="0" lvl="2" indent="0" algn="ctr">
              <a:spcBef>
                <a:spcPts val="0"/>
              </a:spcBef>
              <a:buNone/>
              <a:defRPr sz="1000" b="1" i="0">
                <a:solidFill>
                  <a:schemeClr val="accent4"/>
                </a:solidFill>
                <a:latin typeface="Arial"/>
                <a:ea typeface="Arial"/>
                <a:cs typeface="Arial"/>
                <a:sym typeface="Arial"/>
              </a:defRPr>
            </a:lvl3pPr>
            <a:lvl4pPr marL="0" lvl="3" indent="0" algn="ctr">
              <a:spcBef>
                <a:spcPts val="0"/>
              </a:spcBef>
              <a:buNone/>
              <a:defRPr sz="1000" b="1" i="0">
                <a:solidFill>
                  <a:schemeClr val="accent4"/>
                </a:solidFill>
                <a:latin typeface="Arial"/>
                <a:ea typeface="Arial"/>
                <a:cs typeface="Arial"/>
                <a:sym typeface="Arial"/>
              </a:defRPr>
            </a:lvl4pPr>
            <a:lvl5pPr marL="0" lvl="4" indent="0" algn="ctr">
              <a:spcBef>
                <a:spcPts val="0"/>
              </a:spcBef>
              <a:buNone/>
              <a:defRPr sz="1000" b="1" i="0">
                <a:solidFill>
                  <a:schemeClr val="accent4"/>
                </a:solidFill>
                <a:latin typeface="Arial"/>
                <a:ea typeface="Arial"/>
                <a:cs typeface="Arial"/>
                <a:sym typeface="Arial"/>
              </a:defRPr>
            </a:lvl5pPr>
            <a:lvl6pPr marL="0" lvl="5" indent="0" algn="ctr">
              <a:spcBef>
                <a:spcPts val="0"/>
              </a:spcBef>
              <a:buNone/>
              <a:defRPr sz="1000" b="1" i="0">
                <a:solidFill>
                  <a:schemeClr val="accent4"/>
                </a:solidFill>
                <a:latin typeface="Arial"/>
                <a:ea typeface="Arial"/>
                <a:cs typeface="Arial"/>
                <a:sym typeface="Arial"/>
              </a:defRPr>
            </a:lvl6pPr>
            <a:lvl7pPr marL="0" lvl="6" indent="0" algn="ctr">
              <a:spcBef>
                <a:spcPts val="0"/>
              </a:spcBef>
              <a:buNone/>
              <a:defRPr sz="1000" b="1" i="0">
                <a:solidFill>
                  <a:schemeClr val="accent4"/>
                </a:solidFill>
                <a:latin typeface="Arial"/>
                <a:ea typeface="Arial"/>
                <a:cs typeface="Arial"/>
                <a:sym typeface="Arial"/>
              </a:defRPr>
            </a:lvl7pPr>
            <a:lvl8pPr marL="0" lvl="7" indent="0" algn="ctr">
              <a:spcBef>
                <a:spcPts val="0"/>
              </a:spcBef>
              <a:buNone/>
              <a:defRPr sz="1000" b="1" i="0">
                <a:solidFill>
                  <a:schemeClr val="accent4"/>
                </a:solidFill>
                <a:latin typeface="Arial"/>
                <a:ea typeface="Arial"/>
                <a:cs typeface="Arial"/>
                <a:sym typeface="Arial"/>
              </a:defRPr>
            </a:lvl8pPr>
            <a:lvl9pPr marL="0" lvl="8" indent="0" algn="ctr">
              <a:spcBef>
                <a:spcPts val="0"/>
              </a:spcBef>
              <a:buNone/>
              <a:defRPr sz="1000" b="1" i="0">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95" name="Google Shape;95;p10" descr="Purdue Logo"/>
          <p:cNvPicPr preferRelativeResize="0"/>
          <p:nvPr/>
        </p:nvPicPr>
        <p:blipFill rotWithShape="1">
          <a:blip r:embed="rId3">
            <a:alphaModFix/>
          </a:blip>
          <a:srcRect/>
          <a:stretch/>
        </p:blipFill>
        <p:spPr>
          <a:xfrm>
            <a:off x="1020306" y="5972250"/>
            <a:ext cx="2463665" cy="4409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1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 Copy">
  <p:cSld name="Content Slide - Copy">
    <p:bg>
      <p:bgPr>
        <a:solidFill>
          <a:schemeClr val="accent4"/>
        </a:solidFill>
        <a:effectLst/>
      </p:bgPr>
    </p:bg>
    <p:spTree>
      <p:nvGrpSpPr>
        <p:cNvPr id="1" name="Shape 96"/>
        <p:cNvGrpSpPr/>
        <p:nvPr/>
      </p:nvGrpSpPr>
      <p:grpSpPr>
        <a:xfrm>
          <a:off x="0" y="0"/>
          <a:ext cx="0" cy="0"/>
          <a:chOff x="0" y="0"/>
          <a:chExt cx="0" cy="0"/>
        </a:xfrm>
      </p:grpSpPr>
      <p:pic>
        <p:nvPicPr>
          <p:cNvPr id="97" name="Google Shape;97;p11"/>
          <p:cNvPicPr preferRelativeResize="0"/>
          <p:nvPr/>
        </p:nvPicPr>
        <p:blipFill rotWithShape="1">
          <a:blip r:embed="rId2">
            <a:alphaModFix/>
          </a:blip>
          <a:srcRect/>
          <a:stretch/>
        </p:blipFill>
        <p:spPr>
          <a:xfrm>
            <a:off x="7009" y="0"/>
            <a:ext cx="11514667" cy="914400"/>
          </a:xfrm>
          <a:prstGeom prst="rect">
            <a:avLst/>
          </a:prstGeom>
          <a:noFill/>
          <a:ln>
            <a:noFill/>
          </a:ln>
        </p:spPr>
      </p:pic>
      <p:sp>
        <p:nvSpPr>
          <p:cNvPr id="98" name="Google Shape;98;p11"/>
          <p:cNvSpPr txBox="1">
            <a:spLocks noGrp="1"/>
          </p:cNvSpPr>
          <p:nvPr>
            <p:ph type="ctrTitle"/>
          </p:nvPr>
        </p:nvSpPr>
        <p:spPr>
          <a:xfrm>
            <a:off x="1043554" y="442674"/>
            <a:ext cx="9234309" cy="5124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2"/>
              </a:buClr>
              <a:buSzPts val="3600"/>
              <a:buFont typeface="Arial"/>
              <a:buNone/>
              <a:defRPr sz="3600" b="1" i="1" cap="none">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1"/>
          <p:cNvSpPr txBox="1">
            <a:spLocks noGrp="1"/>
          </p:cNvSpPr>
          <p:nvPr>
            <p:ph type="subTitle" idx="1"/>
          </p:nvPr>
        </p:nvSpPr>
        <p:spPr>
          <a:xfrm>
            <a:off x="1043553" y="1345167"/>
            <a:ext cx="7321993" cy="341599"/>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200"/>
              <a:buNone/>
              <a:defRPr sz="2200" b="1" i="0">
                <a:solidFill>
                  <a:schemeClr val="accent2"/>
                </a:solidFill>
                <a:latin typeface="Arial"/>
                <a:ea typeface="Arial"/>
                <a:cs typeface="Arial"/>
                <a:sym typeface="Arial"/>
              </a:defRPr>
            </a:lvl1pPr>
            <a:lvl2pPr lvl="1" algn="ctr">
              <a:lnSpc>
                <a:spcPct val="100000"/>
              </a:lnSpc>
              <a:spcBef>
                <a:spcPts val="1000"/>
              </a:spcBef>
              <a:spcAft>
                <a:spcPts val="0"/>
              </a:spcAft>
              <a:buSzPts val="1900"/>
              <a:buNone/>
              <a:defRPr sz="19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00" name="Google Shape;100;p11"/>
          <p:cNvSpPr txBox="1">
            <a:spLocks noGrp="1"/>
          </p:cNvSpPr>
          <p:nvPr>
            <p:ph type="body" idx="2"/>
          </p:nvPr>
        </p:nvSpPr>
        <p:spPr>
          <a:xfrm>
            <a:off x="1950849" y="1962540"/>
            <a:ext cx="7366000" cy="3411537"/>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dk1"/>
              </a:buClr>
              <a:buSzPts val="1800"/>
              <a:buFont typeface="Noto Sans Symbols"/>
              <a:buChar char="▪"/>
              <a:defRPr sz="1800" b="0" i="0">
                <a:solidFill>
                  <a:schemeClr val="dk1"/>
                </a:solidFill>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01" name="Google Shape;101;p11"/>
          <p:cNvSpPr txBox="1">
            <a:spLocks noGrp="1"/>
          </p:cNvSpPr>
          <p:nvPr>
            <p:ph type="dt" idx="10"/>
          </p:nvPr>
        </p:nvSpPr>
        <p:spPr>
          <a:xfrm>
            <a:off x="10136783" y="6202177"/>
            <a:ext cx="1037760"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000" b="0" i="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02" name="Google Shape;102;p11"/>
          <p:cNvCxnSpPr/>
          <p:nvPr/>
        </p:nvCxnSpPr>
        <p:spPr>
          <a:xfrm>
            <a:off x="11200667" y="6270568"/>
            <a:ext cx="0" cy="160020"/>
          </a:xfrm>
          <a:prstGeom prst="straightConnector1">
            <a:avLst/>
          </a:prstGeom>
          <a:noFill/>
          <a:ln w="9525" cap="flat" cmpd="sng">
            <a:solidFill>
              <a:schemeClr val="dk1"/>
            </a:solidFill>
            <a:prstDash val="solid"/>
            <a:round/>
            <a:headEnd type="none" w="sm" len="sm"/>
            <a:tailEnd type="none" w="sm" len="sm"/>
          </a:ln>
        </p:spPr>
      </p:cxnSp>
      <p:sp>
        <p:nvSpPr>
          <p:cNvPr id="103" name="Google Shape;103;p11"/>
          <p:cNvSpPr>
            <a:spLocks noGrp="1"/>
          </p:cNvSpPr>
          <p:nvPr>
            <p:ph type="sldNum" idx="12"/>
          </p:nvPr>
        </p:nvSpPr>
        <p:spPr>
          <a:xfrm>
            <a:off x="11206124" y="6181281"/>
            <a:ext cx="487680" cy="365760"/>
          </a:xfrm>
          <a:prstGeom prst="ellipse">
            <a:avLst/>
          </a:prstGeom>
          <a:noFill/>
          <a:ln>
            <a:noFill/>
          </a:ln>
        </p:spPr>
        <p:txBody>
          <a:bodyPr spcFirstLastPara="1" wrap="square" lIns="18275" tIns="45700" rIns="18275" bIns="45700" anchor="ctr" anchorCtr="0">
            <a:noAutofit/>
          </a:bodyPr>
          <a:lstStyle>
            <a:lvl1pPr marL="0" lvl="0" indent="0" algn="ctr">
              <a:spcBef>
                <a:spcPts val="0"/>
              </a:spcBef>
              <a:buNone/>
              <a:defRPr sz="1000" b="1" i="0">
                <a:solidFill>
                  <a:schemeClr val="dk1"/>
                </a:solidFill>
                <a:latin typeface="Arial"/>
                <a:ea typeface="Arial"/>
                <a:cs typeface="Arial"/>
                <a:sym typeface="Arial"/>
              </a:defRPr>
            </a:lvl1pPr>
            <a:lvl2pPr marL="0" lvl="1" indent="0" algn="ctr">
              <a:spcBef>
                <a:spcPts val="0"/>
              </a:spcBef>
              <a:buNone/>
              <a:defRPr sz="1000" b="1" i="0">
                <a:solidFill>
                  <a:schemeClr val="dk1"/>
                </a:solidFill>
                <a:latin typeface="Arial"/>
                <a:ea typeface="Arial"/>
                <a:cs typeface="Arial"/>
                <a:sym typeface="Arial"/>
              </a:defRPr>
            </a:lvl2pPr>
            <a:lvl3pPr marL="0" lvl="2" indent="0" algn="ctr">
              <a:spcBef>
                <a:spcPts val="0"/>
              </a:spcBef>
              <a:buNone/>
              <a:defRPr sz="1000" b="1" i="0">
                <a:solidFill>
                  <a:schemeClr val="dk1"/>
                </a:solidFill>
                <a:latin typeface="Arial"/>
                <a:ea typeface="Arial"/>
                <a:cs typeface="Arial"/>
                <a:sym typeface="Arial"/>
              </a:defRPr>
            </a:lvl3pPr>
            <a:lvl4pPr marL="0" lvl="3" indent="0" algn="ctr">
              <a:spcBef>
                <a:spcPts val="0"/>
              </a:spcBef>
              <a:buNone/>
              <a:defRPr sz="1000" b="1" i="0">
                <a:solidFill>
                  <a:schemeClr val="dk1"/>
                </a:solidFill>
                <a:latin typeface="Arial"/>
                <a:ea typeface="Arial"/>
                <a:cs typeface="Arial"/>
                <a:sym typeface="Arial"/>
              </a:defRPr>
            </a:lvl4pPr>
            <a:lvl5pPr marL="0" lvl="4" indent="0" algn="ctr">
              <a:spcBef>
                <a:spcPts val="0"/>
              </a:spcBef>
              <a:buNone/>
              <a:defRPr sz="1000" b="1" i="0">
                <a:solidFill>
                  <a:schemeClr val="dk1"/>
                </a:solidFill>
                <a:latin typeface="Arial"/>
                <a:ea typeface="Arial"/>
                <a:cs typeface="Arial"/>
                <a:sym typeface="Arial"/>
              </a:defRPr>
            </a:lvl5pPr>
            <a:lvl6pPr marL="0" lvl="5" indent="0" algn="ctr">
              <a:spcBef>
                <a:spcPts val="0"/>
              </a:spcBef>
              <a:buNone/>
              <a:defRPr sz="1000" b="1" i="0">
                <a:solidFill>
                  <a:schemeClr val="dk1"/>
                </a:solidFill>
                <a:latin typeface="Arial"/>
                <a:ea typeface="Arial"/>
                <a:cs typeface="Arial"/>
                <a:sym typeface="Arial"/>
              </a:defRPr>
            </a:lvl6pPr>
            <a:lvl7pPr marL="0" lvl="6" indent="0" algn="ctr">
              <a:spcBef>
                <a:spcPts val="0"/>
              </a:spcBef>
              <a:buNone/>
              <a:defRPr sz="1000" b="1" i="0">
                <a:solidFill>
                  <a:schemeClr val="dk1"/>
                </a:solidFill>
                <a:latin typeface="Arial"/>
                <a:ea typeface="Arial"/>
                <a:cs typeface="Arial"/>
                <a:sym typeface="Arial"/>
              </a:defRPr>
            </a:lvl7pPr>
            <a:lvl8pPr marL="0" lvl="7" indent="0" algn="ctr">
              <a:spcBef>
                <a:spcPts val="0"/>
              </a:spcBef>
              <a:buNone/>
              <a:defRPr sz="1000" b="1" i="0">
                <a:solidFill>
                  <a:schemeClr val="dk1"/>
                </a:solidFill>
                <a:latin typeface="Arial"/>
                <a:ea typeface="Arial"/>
                <a:cs typeface="Arial"/>
                <a:sym typeface="Arial"/>
              </a:defRPr>
            </a:lvl8pPr>
            <a:lvl9pPr marL="0" lvl="8" indent="0" algn="ctr">
              <a:spcBef>
                <a:spcPts val="0"/>
              </a:spcBef>
              <a:buNone/>
              <a:defRPr sz="1000" b="1" i="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104" name="Google Shape;104;p11" descr="Purdue Logo"/>
          <p:cNvPicPr preferRelativeResize="0"/>
          <p:nvPr/>
        </p:nvPicPr>
        <p:blipFill rotWithShape="1">
          <a:blip r:embed="rId3">
            <a:alphaModFix/>
          </a:blip>
          <a:srcRect/>
          <a:stretch/>
        </p:blipFill>
        <p:spPr>
          <a:xfrm>
            <a:off x="1020306" y="5972250"/>
            <a:ext cx="2463665" cy="4409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 Copy &amp; Pic/Chart">
  <p:cSld name="Content Slide - Copy &amp; Pic/Chart">
    <p:bg>
      <p:bgPr>
        <a:solidFill>
          <a:schemeClr val="accent4"/>
        </a:solidFill>
        <a:effectLst/>
      </p:bgPr>
    </p:bg>
    <p:spTree>
      <p:nvGrpSpPr>
        <p:cNvPr id="1" name="Shape 105"/>
        <p:cNvGrpSpPr/>
        <p:nvPr/>
      </p:nvGrpSpPr>
      <p:grpSpPr>
        <a:xfrm>
          <a:off x="0" y="0"/>
          <a:ext cx="0" cy="0"/>
          <a:chOff x="0" y="0"/>
          <a:chExt cx="0" cy="0"/>
        </a:xfrm>
      </p:grpSpPr>
      <p:pic>
        <p:nvPicPr>
          <p:cNvPr id="106" name="Google Shape;106;p12"/>
          <p:cNvPicPr preferRelativeResize="0"/>
          <p:nvPr/>
        </p:nvPicPr>
        <p:blipFill rotWithShape="1">
          <a:blip r:embed="rId2">
            <a:alphaModFix/>
          </a:blip>
          <a:srcRect/>
          <a:stretch/>
        </p:blipFill>
        <p:spPr>
          <a:xfrm>
            <a:off x="7009" y="0"/>
            <a:ext cx="11514667" cy="914400"/>
          </a:xfrm>
          <a:prstGeom prst="rect">
            <a:avLst/>
          </a:prstGeom>
          <a:noFill/>
          <a:ln>
            <a:noFill/>
          </a:ln>
        </p:spPr>
      </p:pic>
      <p:sp>
        <p:nvSpPr>
          <p:cNvPr id="107" name="Google Shape;107;p12"/>
          <p:cNvSpPr txBox="1">
            <a:spLocks noGrp="1"/>
          </p:cNvSpPr>
          <p:nvPr>
            <p:ph type="ctrTitle"/>
          </p:nvPr>
        </p:nvSpPr>
        <p:spPr>
          <a:xfrm>
            <a:off x="1043553" y="442674"/>
            <a:ext cx="9234309" cy="5124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2"/>
              </a:buClr>
              <a:buSzPts val="3600"/>
              <a:buFont typeface="Arial"/>
              <a:buNone/>
              <a:defRPr sz="3600" b="1" i="1" cap="none">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2"/>
          <p:cNvSpPr txBox="1">
            <a:spLocks noGrp="1"/>
          </p:cNvSpPr>
          <p:nvPr>
            <p:ph type="subTitle" idx="1"/>
          </p:nvPr>
        </p:nvSpPr>
        <p:spPr>
          <a:xfrm>
            <a:off x="1043553" y="1345166"/>
            <a:ext cx="7288495" cy="338554"/>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200"/>
              <a:buNone/>
              <a:defRPr sz="2200" b="1" i="0">
                <a:solidFill>
                  <a:schemeClr val="accent2"/>
                </a:solidFill>
                <a:latin typeface="Arial"/>
                <a:ea typeface="Arial"/>
                <a:cs typeface="Arial"/>
                <a:sym typeface="Arial"/>
              </a:defRPr>
            </a:lvl1pPr>
            <a:lvl2pPr lvl="1" algn="ctr">
              <a:lnSpc>
                <a:spcPct val="100000"/>
              </a:lnSpc>
              <a:spcBef>
                <a:spcPts val="1000"/>
              </a:spcBef>
              <a:spcAft>
                <a:spcPts val="0"/>
              </a:spcAft>
              <a:buSzPts val="1900"/>
              <a:buNone/>
              <a:defRPr sz="19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09" name="Google Shape;109;p12"/>
          <p:cNvSpPr txBox="1">
            <a:spLocks noGrp="1"/>
          </p:cNvSpPr>
          <p:nvPr>
            <p:ph type="body" idx="2"/>
          </p:nvPr>
        </p:nvSpPr>
        <p:spPr>
          <a:xfrm>
            <a:off x="1943100" y="1917389"/>
            <a:ext cx="4591332" cy="3411537"/>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dk1"/>
              </a:buClr>
              <a:buSzPts val="1800"/>
              <a:buFont typeface="Noto Sans Symbols"/>
              <a:buChar char="▪"/>
              <a:defRPr sz="1800" b="0" i="0">
                <a:solidFill>
                  <a:schemeClr val="dk1"/>
                </a:solidFill>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10" name="Google Shape;110;p12" descr="Picture or Chart"/>
          <p:cNvSpPr txBox="1">
            <a:spLocks noGrp="1"/>
          </p:cNvSpPr>
          <p:nvPr>
            <p:ph type="body" idx="3"/>
          </p:nvPr>
        </p:nvSpPr>
        <p:spPr>
          <a:xfrm>
            <a:off x="6803762" y="1920876"/>
            <a:ext cx="4837905" cy="2982913"/>
          </a:xfrm>
          <a:prstGeom prst="rect">
            <a:avLst/>
          </a:prstGeom>
          <a:noFill/>
          <a:ln>
            <a:noFill/>
          </a:ln>
        </p:spPr>
        <p:txBody>
          <a:bodyPr spcFirstLastPara="1" wrap="square" lIns="0" tIns="0" rIns="0" bIns="0" anchor="ctr" anchorCtr="0">
            <a:noAutofit/>
          </a:bodyPr>
          <a:lstStyle>
            <a:lvl1pPr marL="457200" lvl="0" indent="-342900" algn="ctr">
              <a:lnSpc>
                <a:spcPct val="100000"/>
              </a:lnSpc>
              <a:spcBef>
                <a:spcPts val="1000"/>
              </a:spcBef>
              <a:spcAft>
                <a:spcPts val="0"/>
              </a:spcAft>
              <a:buSzPts val="1800"/>
              <a:buChar char="•"/>
              <a:defRPr b="0" i="0">
                <a:solidFill>
                  <a:schemeClr val="dk1"/>
                </a:solidFill>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228600" algn="ctr">
              <a:lnSpc>
                <a:spcPct val="100000"/>
              </a:lnSpc>
              <a:spcBef>
                <a:spcPts val="1000"/>
              </a:spcBef>
              <a:spcAft>
                <a:spcPts val="0"/>
              </a:spcAft>
              <a:buSzPts val="1600"/>
              <a:buNone/>
              <a:defRPr>
                <a:solidFill>
                  <a:schemeClr val="dk1"/>
                </a:solidFill>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pic>
        <p:nvPicPr>
          <p:cNvPr id="111" name="Google Shape;111;p12" descr="Purdue Logo"/>
          <p:cNvPicPr preferRelativeResize="0"/>
          <p:nvPr/>
        </p:nvPicPr>
        <p:blipFill rotWithShape="1">
          <a:blip r:embed="rId3">
            <a:alphaModFix/>
          </a:blip>
          <a:srcRect/>
          <a:stretch/>
        </p:blipFill>
        <p:spPr>
          <a:xfrm>
            <a:off x="1020306" y="5972250"/>
            <a:ext cx="2463665" cy="440990"/>
          </a:xfrm>
          <a:prstGeom prst="rect">
            <a:avLst/>
          </a:prstGeom>
          <a:noFill/>
          <a:ln>
            <a:noFill/>
          </a:ln>
        </p:spPr>
      </p:pic>
      <p:sp>
        <p:nvSpPr>
          <p:cNvPr id="112" name="Google Shape;112;p12"/>
          <p:cNvSpPr txBox="1">
            <a:spLocks noGrp="1"/>
          </p:cNvSpPr>
          <p:nvPr>
            <p:ph type="dt" idx="10"/>
          </p:nvPr>
        </p:nvSpPr>
        <p:spPr>
          <a:xfrm>
            <a:off x="10049694" y="6202177"/>
            <a:ext cx="1124849"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000" b="0" i="0">
                <a:solidFill>
                  <a:schemeClr val="dk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3" name="Google Shape;113;p12"/>
          <p:cNvCxnSpPr/>
          <p:nvPr/>
        </p:nvCxnSpPr>
        <p:spPr>
          <a:xfrm>
            <a:off x="11200667" y="6270568"/>
            <a:ext cx="0" cy="160020"/>
          </a:xfrm>
          <a:prstGeom prst="straightConnector1">
            <a:avLst/>
          </a:prstGeom>
          <a:noFill/>
          <a:ln w="9525" cap="flat" cmpd="sng">
            <a:solidFill>
              <a:schemeClr val="dk1"/>
            </a:solidFill>
            <a:prstDash val="solid"/>
            <a:round/>
            <a:headEnd type="none" w="sm" len="sm"/>
            <a:tailEnd type="none" w="sm" len="sm"/>
          </a:ln>
        </p:spPr>
      </p:cxnSp>
      <p:sp>
        <p:nvSpPr>
          <p:cNvPr id="114" name="Google Shape;114;p12"/>
          <p:cNvSpPr>
            <a:spLocks noGrp="1"/>
          </p:cNvSpPr>
          <p:nvPr>
            <p:ph type="sldNum" idx="12"/>
          </p:nvPr>
        </p:nvSpPr>
        <p:spPr>
          <a:xfrm>
            <a:off x="11213873" y="6181281"/>
            <a:ext cx="487680" cy="365760"/>
          </a:xfrm>
          <a:prstGeom prst="ellipse">
            <a:avLst/>
          </a:prstGeom>
          <a:noFill/>
          <a:ln>
            <a:noFill/>
          </a:ln>
        </p:spPr>
        <p:txBody>
          <a:bodyPr spcFirstLastPara="1" wrap="square" lIns="18275" tIns="45700" rIns="18275" bIns="45700" anchor="ctr" anchorCtr="0">
            <a:noAutofit/>
          </a:bodyPr>
          <a:lstStyle>
            <a:lvl1pPr marL="0" lvl="0" indent="0" algn="ctr">
              <a:spcBef>
                <a:spcPts val="0"/>
              </a:spcBef>
              <a:buNone/>
              <a:defRPr sz="1000" b="1" i="0">
                <a:solidFill>
                  <a:schemeClr val="dk1"/>
                </a:solidFill>
                <a:latin typeface="Arial"/>
                <a:ea typeface="Arial"/>
                <a:cs typeface="Arial"/>
                <a:sym typeface="Arial"/>
              </a:defRPr>
            </a:lvl1pPr>
            <a:lvl2pPr marL="0" lvl="1" indent="0" algn="ctr">
              <a:spcBef>
                <a:spcPts val="0"/>
              </a:spcBef>
              <a:buNone/>
              <a:defRPr sz="1000" b="1" i="0">
                <a:solidFill>
                  <a:schemeClr val="dk1"/>
                </a:solidFill>
                <a:latin typeface="Arial"/>
                <a:ea typeface="Arial"/>
                <a:cs typeface="Arial"/>
                <a:sym typeface="Arial"/>
              </a:defRPr>
            </a:lvl2pPr>
            <a:lvl3pPr marL="0" lvl="2" indent="0" algn="ctr">
              <a:spcBef>
                <a:spcPts val="0"/>
              </a:spcBef>
              <a:buNone/>
              <a:defRPr sz="1000" b="1" i="0">
                <a:solidFill>
                  <a:schemeClr val="dk1"/>
                </a:solidFill>
                <a:latin typeface="Arial"/>
                <a:ea typeface="Arial"/>
                <a:cs typeface="Arial"/>
                <a:sym typeface="Arial"/>
              </a:defRPr>
            </a:lvl3pPr>
            <a:lvl4pPr marL="0" lvl="3" indent="0" algn="ctr">
              <a:spcBef>
                <a:spcPts val="0"/>
              </a:spcBef>
              <a:buNone/>
              <a:defRPr sz="1000" b="1" i="0">
                <a:solidFill>
                  <a:schemeClr val="dk1"/>
                </a:solidFill>
                <a:latin typeface="Arial"/>
                <a:ea typeface="Arial"/>
                <a:cs typeface="Arial"/>
                <a:sym typeface="Arial"/>
              </a:defRPr>
            </a:lvl4pPr>
            <a:lvl5pPr marL="0" lvl="4" indent="0" algn="ctr">
              <a:spcBef>
                <a:spcPts val="0"/>
              </a:spcBef>
              <a:buNone/>
              <a:defRPr sz="1000" b="1" i="0">
                <a:solidFill>
                  <a:schemeClr val="dk1"/>
                </a:solidFill>
                <a:latin typeface="Arial"/>
                <a:ea typeface="Arial"/>
                <a:cs typeface="Arial"/>
                <a:sym typeface="Arial"/>
              </a:defRPr>
            </a:lvl5pPr>
            <a:lvl6pPr marL="0" lvl="5" indent="0" algn="ctr">
              <a:spcBef>
                <a:spcPts val="0"/>
              </a:spcBef>
              <a:buNone/>
              <a:defRPr sz="1000" b="1" i="0">
                <a:solidFill>
                  <a:schemeClr val="dk1"/>
                </a:solidFill>
                <a:latin typeface="Arial"/>
                <a:ea typeface="Arial"/>
                <a:cs typeface="Arial"/>
                <a:sym typeface="Arial"/>
              </a:defRPr>
            </a:lvl6pPr>
            <a:lvl7pPr marL="0" lvl="6" indent="0" algn="ctr">
              <a:spcBef>
                <a:spcPts val="0"/>
              </a:spcBef>
              <a:buNone/>
              <a:defRPr sz="1000" b="1" i="0">
                <a:solidFill>
                  <a:schemeClr val="dk1"/>
                </a:solidFill>
                <a:latin typeface="Arial"/>
                <a:ea typeface="Arial"/>
                <a:cs typeface="Arial"/>
                <a:sym typeface="Arial"/>
              </a:defRPr>
            </a:lvl7pPr>
            <a:lvl8pPr marL="0" lvl="7" indent="0" algn="ctr">
              <a:spcBef>
                <a:spcPts val="0"/>
              </a:spcBef>
              <a:buNone/>
              <a:defRPr sz="1000" b="1" i="0">
                <a:solidFill>
                  <a:schemeClr val="dk1"/>
                </a:solidFill>
                <a:latin typeface="Arial"/>
                <a:ea typeface="Arial"/>
                <a:cs typeface="Arial"/>
                <a:sym typeface="Arial"/>
              </a:defRPr>
            </a:lvl8pPr>
            <a:lvl9pPr marL="0" lvl="8" indent="0" algn="ctr">
              <a:spcBef>
                <a:spcPts val="0"/>
              </a:spcBef>
              <a:buNone/>
              <a:defRPr sz="1000" b="1" i="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icture">
  <p:cSld name="Content Slide - Picture">
    <p:bg>
      <p:bgPr>
        <a:solidFill>
          <a:schemeClr val="accent4"/>
        </a:solidFill>
        <a:effectLst/>
      </p:bgPr>
    </p:bg>
    <p:spTree>
      <p:nvGrpSpPr>
        <p:cNvPr id="1" name="Shape 115"/>
        <p:cNvGrpSpPr/>
        <p:nvPr/>
      </p:nvGrpSpPr>
      <p:grpSpPr>
        <a:xfrm>
          <a:off x="0" y="0"/>
          <a:ext cx="0" cy="0"/>
          <a:chOff x="0" y="0"/>
          <a:chExt cx="0" cy="0"/>
        </a:xfrm>
      </p:grpSpPr>
      <p:sp>
        <p:nvSpPr>
          <p:cNvPr id="116" name="Google Shape;116;p13" descr="Picture Description"/>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1000"/>
              </a:spcBef>
              <a:spcAft>
                <a:spcPts val="0"/>
              </a:spcAft>
              <a:buClr>
                <a:schemeClr val="accent2"/>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2pPr>
            <a:lvl3pPr marR="0" lvl="2"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3pPr>
            <a:lvl4pPr marR="0" lvl="3"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4pPr>
            <a:lvl5pPr marR="0" lvl="4"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5pPr>
            <a:lvl6pPr marR="0" lvl="5"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6pPr>
            <a:lvl7pPr marR="0" lvl="6"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7pPr>
            <a:lvl8pPr marR="0" lvl="7"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8pPr>
            <a:lvl9pPr marR="0" lvl="8"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117" name="Google Shape;117;p13"/>
          <p:cNvSpPr txBox="1">
            <a:spLocks noGrp="1"/>
          </p:cNvSpPr>
          <p:nvPr>
            <p:ph type="ctrTitle"/>
          </p:nvPr>
        </p:nvSpPr>
        <p:spPr>
          <a:xfrm>
            <a:off x="1035804" y="304800"/>
            <a:ext cx="3838891" cy="10041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Arial"/>
              <a:buNone/>
              <a:defRPr sz="1800" b="1" i="0" cap="non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8" name="Google Shape;118;p13" descr="Purdue Logo"/>
          <p:cNvPicPr preferRelativeResize="0"/>
          <p:nvPr/>
        </p:nvPicPr>
        <p:blipFill rotWithShape="1">
          <a:blip r:embed="rId2">
            <a:alphaModFix/>
          </a:blip>
          <a:srcRect/>
          <a:stretch/>
        </p:blipFill>
        <p:spPr>
          <a:xfrm>
            <a:off x="1020306" y="5972250"/>
            <a:ext cx="2463665" cy="440990"/>
          </a:xfrm>
          <a:prstGeom prst="rect">
            <a:avLst/>
          </a:prstGeom>
          <a:noFill/>
          <a:ln>
            <a:noFill/>
          </a:ln>
        </p:spPr>
      </p:pic>
      <p:pic>
        <p:nvPicPr>
          <p:cNvPr id="119" name="Google Shape;119;p13"/>
          <p:cNvPicPr preferRelativeResize="0"/>
          <p:nvPr/>
        </p:nvPicPr>
        <p:blipFill rotWithShape="1">
          <a:blip r:embed="rId3">
            <a:alphaModFix/>
          </a:blip>
          <a:srcRect/>
          <a:stretch/>
        </p:blipFill>
        <p:spPr>
          <a:xfrm>
            <a:off x="9821333" y="0"/>
            <a:ext cx="2370667" cy="6858000"/>
          </a:xfrm>
          <a:prstGeom prst="rect">
            <a:avLst/>
          </a:prstGeom>
          <a:noFill/>
          <a:ln>
            <a:noFill/>
          </a:ln>
        </p:spPr>
      </p:pic>
      <p:sp>
        <p:nvSpPr>
          <p:cNvPr id="120" name="Google Shape;120;p13"/>
          <p:cNvSpPr txBox="1">
            <a:spLocks noGrp="1"/>
          </p:cNvSpPr>
          <p:nvPr>
            <p:ph type="dt" idx="10"/>
          </p:nvPr>
        </p:nvSpPr>
        <p:spPr>
          <a:xfrm>
            <a:off x="10032276" y="6202177"/>
            <a:ext cx="1142267"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accent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21" name="Google Shape;121;p13"/>
          <p:cNvCxnSpPr/>
          <p:nvPr/>
        </p:nvCxnSpPr>
        <p:spPr>
          <a:xfrm>
            <a:off x="11200667" y="6270568"/>
            <a:ext cx="0" cy="160020"/>
          </a:xfrm>
          <a:prstGeom prst="straightConnector1">
            <a:avLst/>
          </a:prstGeom>
          <a:noFill/>
          <a:ln w="9525" cap="flat" cmpd="sng">
            <a:solidFill>
              <a:schemeClr val="accent4"/>
            </a:solidFill>
            <a:prstDash val="solid"/>
            <a:round/>
            <a:headEnd type="none" w="sm" len="sm"/>
            <a:tailEnd type="none" w="sm" len="sm"/>
          </a:ln>
        </p:spPr>
      </p:cxnSp>
      <p:sp>
        <p:nvSpPr>
          <p:cNvPr id="122" name="Google Shape;122;p13"/>
          <p:cNvSpPr>
            <a:spLocks noGrp="1"/>
          </p:cNvSpPr>
          <p:nvPr>
            <p:ph type="sldNum" idx="12"/>
          </p:nvPr>
        </p:nvSpPr>
        <p:spPr>
          <a:xfrm>
            <a:off x="11206124" y="6181281"/>
            <a:ext cx="487680" cy="365760"/>
          </a:xfrm>
          <a:prstGeom prst="ellipse">
            <a:avLst/>
          </a:prstGeom>
          <a:noFill/>
          <a:ln>
            <a:noFill/>
          </a:ln>
        </p:spPr>
        <p:txBody>
          <a:bodyPr spcFirstLastPara="1" wrap="square" lIns="18275" tIns="45700" rIns="18275" bIns="45700" anchor="ctr" anchorCtr="0">
            <a:noAutofit/>
          </a:bodyPr>
          <a:lstStyle>
            <a:lvl1pPr marL="0" lvl="0" indent="0" algn="ctr">
              <a:spcBef>
                <a:spcPts val="0"/>
              </a:spcBef>
              <a:buNone/>
              <a:defRPr sz="1000" b="1" i="0">
                <a:solidFill>
                  <a:schemeClr val="accent4"/>
                </a:solidFill>
                <a:latin typeface="Arial"/>
                <a:ea typeface="Arial"/>
                <a:cs typeface="Arial"/>
                <a:sym typeface="Arial"/>
              </a:defRPr>
            </a:lvl1pPr>
            <a:lvl2pPr marL="0" lvl="1" indent="0" algn="ctr">
              <a:spcBef>
                <a:spcPts val="0"/>
              </a:spcBef>
              <a:buNone/>
              <a:defRPr sz="1000" b="1" i="0">
                <a:solidFill>
                  <a:schemeClr val="accent4"/>
                </a:solidFill>
                <a:latin typeface="Arial"/>
                <a:ea typeface="Arial"/>
                <a:cs typeface="Arial"/>
                <a:sym typeface="Arial"/>
              </a:defRPr>
            </a:lvl2pPr>
            <a:lvl3pPr marL="0" lvl="2" indent="0" algn="ctr">
              <a:spcBef>
                <a:spcPts val="0"/>
              </a:spcBef>
              <a:buNone/>
              <a:defRPr sz="1000" b="1" i="0">
                <a:solidFill>
                  <a:schemeClr val="accent4"/>
                </a:solidFill>
                <a:latin typeface="Arial"/>
                <a:ea typeface="Arial"/>
                <a:cs typeface="Arial"/>
                <a:sym typeface="Arial"/>
              </a:defRPr>
            </a:lvl3pPr>
            <a:lvl4pPr marL="0" lvl="3" indent="0" algn="ctr">
              <a:spcBef>
                <a:spcPts val="0"/>
              </a:spcBef>
              <a:buNone/>
              <a:defRPr sz="1000" b="1" i="0">
                <a:solidFill>
                  <a:schemeClr val="accent4"/>
                </a:solidFill>
                <a:latin typeface="Arial"/>
                <a:ea typeface="Arial"/>
                <a:cs typeface="Arial"/>
                <a:sym typeface="Arial"/>
              </a:defRPr>
            </a:lvl4pPr>
            <a:lvl5pPr marL="0" lvl="4" indent="0" algn="ctr">
              <a:spcBef>
                <a:spcPts val="0"/>
              </a:spcBef>
              <a:buNone/>
              <a:defRPr sz="1000" b="1" i="0">
                <a:solidFill>
                  <a:schemeClr val="accent4"/>
                </a:solidFill>
                <a:latin typeface="Arial"/>
                <a:ea typeface="Arial"/>
                <a:cs typeface="Arial"/>
                <a:sym typeface="Arial"/>
              </a:defRPr>
            </a:lvl5pPr>
            <a:lvl6pPr marL="0" lvl="5" indent="0" algn="ctr">
              <a:spcBef>
                <a:spcPts val="0"/>
              </a:spcBef>
              <a:buNone/>
              <a:defRPr sz="1000" b="1" i="0">
                <a:solidFill>
                  <a:schemeClr val="accent4"/>
                </a:solidFill>
                <a:latin typeface="Arial"/>
                <a:ea typeface="Arial"/>
                <a:cs typeface="Arial"/>
                <a:sym typeface="Arial"/>
              </a:defRPr>
            </a:lvl6pPr>
            <a:lvl7pPr marL="0" lvl="6" indent="0" algn="ctr">
              <a:spcBef>
                <a:spcPts val="0"/>
              </a:spcBef>
              <a:buNone/>
              <a:defRPr sz="1000" b="1" i="0">
                <a:solidFill>
                  <a:schemeClr val="accent4"/>
                </a:solidFill>
                <a:latin typeface="Arial"/>
                <a:ea typeface="Arial"/>
                <a:cs typeface="Arial"/>
                <a:sym typeface="Arial"/>
              </a:defRPr>
            </a:lvl7pPr>
            <a:lvl8pPr marL="0" lvl="7" indent="0" algn="ctr">
              <a:spcBef>
                <a:spcPts val="0"/>
              </a:spcBef>
              <a:buNone/>
              <a:defRPr sz="1000" b="1" i="0">
                <a:solidFill>
                  <a:schemeClr val="accent4"/>
                </a:solidFill>
                <a:latin typeface="Arial"/>
                <a:ea typeface="Arial"/>
                <a:cs typeface="Arial"/>
                <a:sym typeface="Arial"/>
              </a:defRPr>
            </a:lvl8pPr>
            <a:lvl9pPr marL="0" lvl="8" indent="0" algn="ctr">
              <a:spcBef>
                <a:spcPts val="0"/>
              </a:spcBef>
              <a:buNone/>
              <a:defRPr sz="1000" b="1" i="0">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Fact/Highlight">
  <p:cSld name="Content Slide - Fact/Highlight">
    <p:bg>
      <p:bgPr>
        <a:solidFill>
          <a:schemeClr val="accent2"/>
        </a:solidFill>
        <a:effectLst/>
      </p:bgPr>
    </p:bg>
    <p:spTree>
      <p:nvGrpSpPr>
        <p:cNvPr id="1" name="Shape 123"/>
        <p:cNvGrpSpPr/>
        <p:nvPr/>
      </p:nvGrpSpPr>
      <p:grpSpPr>
        <a:xfrm>
          <a:off x="0" y="0"/>
          <a:ext cx="0" cy="0"/>
          <a:chOff x="0" y="0"/>
          <a:chExt cx="0" cy="0"/>
        </a:xfrm>
      </p:grpSpPr>
      <p:sp>
        <p:nvSpPr>
          <p:cNvPr id="124" name="Google Shape;124;p14"/>
          <p:cNvSpPr/>
          <p:nvPr/>
        </p:nvSpPr>
        <p:spPr>
          <a:xfrm>
            <a:off x="1" y="0"/>
            <a:ext cx="12191999" cy="685221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125;p14"/>
          <p:cNvSpPr txBox="1">
            <a:spLocks noGrp="1"/>
          </p:cNvSpPr>
          <p:nvPr>
            <p:ph type="ctrTitle"/>
          </p:nvPr>
        </p:nvSpPr>
        <p:spPr>
          <a:xfrm>
            <a:off x="2893545" y="1466567"/>
            <a:ext cx="6419331" cy="121097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accent2"/>
              </a:buClr>
              <a:buSzPts val="8600"/>
              <a:buFont typeface="Arial"/>
              <a:buNone/>
              <a:defRPr sz="8600" b="0" i="0" cap="none">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4"/>
          <p:cNvSpPr/>
          <p:nvPr/>
        </p:nvSpPr>
        <p:spPr>
          <a:xfrm>
            <a:off x="2648277" y="2744421"/>
            <a:ext cx="6905456" cy="44099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 name="Google Shape;127;p14"/>
          <p:cNvSpPr txBox="1">
            <a:spLocks noGrp="1"/>
          </p:cNvSpPr>
          <p:nvPr>
            <p:ph type="subTitle" idx="1"/>
          </p:nvPr>
        </p:nvSpPr>
        <p:spPr>
          <a:xfrm>
            <a:off x="2648276" y="2706475"/>
            <a:ext cx="6895463" cy="553998"/>
          </a:xfrm>
          <a:prstGeom prst="rect">
            <a:avLst/>
          </a:prstGeom>
          <a:noFill/>
          <a:ln>
            <a:noFill/>
          </a:ln>
        </p:spPr>
        <p:txBody>
          <a:bodyPr spcFirstLastPara="1" wrap="square" lIns="0" tIns="0" rIns="0" bIns="0" anchor="t" anchorCtr="0">
            <a:noAutofit/>
          </a:bodyPr>
          <a:lstStyle>
            <a:lvl1pPr lvl="0" algn="ctr">
              <a:lnSpc>
                <a:spcPct val="100000"/>
              </a:lnSpc>
              <a:spcBef>
                <a:spcPts val="1000"/>
              </a:spcBef>
              <a:spcAft>
                <a:spcPts val="0"/>
              </a:spcAft>
              <a:buSzPts val="3600"/>
              <a:buNone/>
              <a:defRPr sz="3600" b="1" i="0">
                <a:solidFill>
                  <a:schemeClr val="accent4"/>
                </a:solidFill>
                <a:latin typeface="Arial"/>
                <a:ea typeface="Arial"/>
                <a:cs typeface="Arial"/>
                <a:sym typeface="Arial"/>
              </a:defRPr>
            </a:lvl1pPr>
            <a:lvl2pPr lvl="1" algn="ctr">
              <a:lnSpc>
                <a:spcPct val="100000"/>
              </a:lnSpc>
              <a:spcBef>
                <a:spcPts val="1000"/>
              </a:spcBef>
              <a:spcAft>
                <a:spcPts val="0"/>
              </a:spcAft>
              <a:buSzPts val="1900"/>
              <a:buNone/>
              <a:defRPr sz="19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28" name="Google Shape;128;p14"/>
          <p:cNvSpPr txBox="1">
            <a:spLocks noGrp="1"/>
          </p:cNvSpPr>
          <p:nvPr>
            <p:ph type="body" idx="2"/>
          </p:nvPr>
        </p:nvSpPr>
        <p:spPr>
          <a:xfrm>
            <a:off x="2875268" y="3540352"/>
            <a:ext cx="6678467" cy="1122744"/>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2400"/>
              <a:buFont typeface="Arial"/>
              <a:buNone/>
              <a:defRPr sz="2400" b="0" i="0">
                <a:solidFill>
                  <a:schemeClr val="dk1"/>
                </a:solidFill>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pic>
        <p:nvPicPr>
          <p:cNvPr id="129" name="Google Shape;129;p14"/>
          <p:cNvPicPr preferRelativeResize="0"/>
          <p:nvPr/>
        </p:nvPicPr>
        <p:blipFill rotWithShape="1">
          <a:blip r:embed="rId2">
            <a:alphaModFix/>
          </a:blip>
          <a:srcRect/>
          <a:stretch/>
        </p:blipFill>
        <p:spPr>
          <a:xfrm>
            <a:off x="9821333" y="0"/>
            <a:ext cx="2370667" cy="6858000"/>
          </a:xfrm>
          <a:prstGeom prst="rect">
            <a:avLst/>
          </a:prstGeom>
          <a:noFill/>
          <a:ln>
            <a:noFill/>
          </a:ln>
        </p:spPr>
      </p:pic>
      <p:pic>
        <p:nvPicPr>
          <p:cNvPr id="130" name="Google Shape;130;p14" descr="Purdue Logo"/>
          <p:cNvPicPr preferRelativeResize="0"/>
          <p:nvPr/>
        </p:nvPicPr>
        <p:blipFill rotWithShape="1">
          <a:blip r:embed="rId3">
            <a:alphaModFix/>
          </a:blip>
          <a:srcRect/>
          <a:stretch/>
        </p:blipFill>
        <p:spPr>
          <a:xfrm>
            <a:off x="1020306" y="5972250"/>
            <a:ext cx="2463665" cy="440990"/>
          </a:xfrm>
          <a:prstGeom prst="rect">
            <a:avLst/>
          </a:prstGeom>
          <a:noFill/>
          <a:ln>
            <a:noFill/>
          </a:ln>
        </p:spPr>
      </p:pic>
      <p:sp>
        <p:nvSpPr>
          <p:cNvPr id="131" name="Google Shape;131;p14"/>
          <p:cNvSpPr txBox="1">
            <a:spLocks noGrp="1"/>
          </p:cNvSpPr>
          <p:nvPr>
            <p:ph type="dt" idx="10"/>
          </p:nvPr>
        </p:nvSpPr>
        <p:spPr>
          <a:xfrm>
            <a:off x="10154195" y="6202177"/>
            <a:ext cx="1020348"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accent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32" name="Google Shape;132;p14"/>
          <p:cNvCxnSpPr/>
          <p:nvPr/>
        </p:nvCxnSpPr>
        <p:spPr>
          <a:xfrm>
            <a:off x="11200667" y="6270568"/>
            <a:ext cx="0" cy="160020"/>
          </a:xfrm>
          <a:prstGeom prst="straightConnector1">
            <a:avLst/>
          </a:prstGeom>
          <a:noFill/>
          <a:ln w="9525" cap="flat" cmpd="sng">
            <a:solidFill>
              <a:schemeClr val="accent4"/>
            </a:solidFill>
            <a:prstDash val="solid"/>
            <a:round/>
            <a:headEnd type="none" w="sm" len="sm"/>
            <a:tailEnd type="none" w="sm" len="sm"/>
          </a:ln>
        </p:spPr>
      </p:cxnSp>
      <p:sp>
        <p:nvSpPr>
          <p:cNvPr id="133" name="Google Shape;133;p14"/>
          <p:cNvSpPr>
            <a:spLocks noGrp="1"/>
          </p:cNvSpPr>
          <p:nvPr>
            <p:ph type="sldNum" idx="12"/>
          </p:nvPr>
        </p:nvSpPr>
        <p:spPr>
          <a:xfrm>
            <a:off x="11206124" y="6181281"/>
            <a:ext cx="487680" cy="365760"/>
          </a:xfrm>
          <a:prstGeom prst="ellipse">
            <a:avLst/>
          </a:prstGeom>
          <a:noFill/>
          <a:ln>
            <a:noFill/>
          </a:ln>
        </p:spPr>
        <p:txBody>
          <a:bodyPr spcFirstLastPara="1" wrap="square" lIns="18275" tIns="45700" rIns="18275" bIns="45700" anchor="ctr" anchorCtr="0">
            <a:noAutofit/>
          </a:bodyPr>
          <a:lstStyle>
            <a:lvl1pPr marL="0" lvl="0" indent="0" algn="ctr">
              <a:spcBef>
                <a:spcPts val="0"/>
              </a:spcBef>
              <a:buNone/>
              <a:defRPr sz="1000" b="1" i="0">
                <a:solidFill>
                  <a:schemeClr val="accent4"/>
                </a:solidFill>
                <a:latin typeface="Arial"/>
                <a:ea typeface="Arial"/>
                <a:cs typeface="Arial"/>
                <a:sym typeface="Arial"/>
              </a:defRPr>
            </a:lvl1pPr>
            <a:lvl2pPr marL="0" lvl="1" indent="0" algn="ctr">
              <a:spcBef>
                <a:spcPts val="0"/>
              </a:spcBef>
              <a:buNone/>
              <a:defRPr sz="1000" b="1" i="0">
                <a:solidFill>
                  <a:schemeClr val="accent4"/>
                </a:solidFill>
                <a:latin typeface="Arial"/>
                <a:ea typeface="Arial"/>
                <a:cs typeface="Arial"/>
                <a:sym typeface="Arial"/>
              </a:defRPr>
            </a:lvl2pPr>
            <a:lvl3pPr marL="0" lvl="2" indent="0" algn="ctr">
              <a:spcBef>
                <a:spcPts val="0"/>
              </a:spcBef>
              <a:buNone/>
              <a:defRPr sz="1000" b="1" i="0">
                <a:solidFill>
                  <a:schemeClr val="accent4"/>
                </a:solidFill>
                <a:latin typeface="Arial"/>
                <a:ea typeface="Arial"/>
                <a:cs typeface="Arial"/>
                <a:sym typeface="Arial"/>
              </a:defRPr>
            </a:lvl3pPr>
            <a:lvl4pPr marL="0" lvl="3" indent="0" algn="ctr">
              <a:spcBef>
                <a:spcPts val="0"/>
              </a:spcBef>
              <a:buNone/>
              <a:defRPr sz="1000" b="1" i="0">
                <a:solidFill>
                  <a:schemeClr val="accent4"/>
                </a:solidFill>
                <a:latin typeface="Arial"/>
                <a:ea typeface="Arial"/>
                <a:cs typeface="Arial"/>
                <a:sym typeface="Arial"/>
              </a:defRPr>
            </a:lvl4pPr>
            <a:lvl5pPr marL="0" lvl="4" indent="0" algn="ctr">
              <a:spcBef>
                <a:spcPts val="0"/>
              </a:spcBef>
              <a:buNone/>
              <a:defRPr sz="1000" b="1" i="0">
                <a:solidFill>
                  <a:schemeClr val="accent4"/>
                </a:solidFill>
                <a:latin typeface="Arial"/>
                <a:ea typeface="Arial"/>
                <a:cs typeface="Arial"/>
                <a:sym typeface="Arial"/>
              </a:defRPr>
            </a:lvl5pPr>
            <a:lvl6pPr marL="0" lvl="5" indent="0" algn="ctr">
              <a:spcBef>
                <a:spcPts val="0"/>
              </a:spcBef>
              <a:buNone/>
              <a:defRPr sz="1000" b="1" i="0">
                <a:solidFill>
                  <a:schemeClr val="accent4"/>
                </a:solidFill>
                <a:latin typeface="Arial"/>
                <a:ea typeface="Arial"/>
                <a:cs typeface="Arial"/>
                <a:sym typeface="Arial"/>
              </a:defRPr>
            </a:lvl6pPr>
            <a:lvl7pPr marL="0" lvl="6" indent="0" algn="ctr">
              <a:spcBef>
                <a:spcPts val="0"/>
              </a:spcBef>
              <a:buNone/>
              <a:defRPr sz="1000" b="1" i="0">
                <a:solidFill>
                  <a:schemeClr val="accent4"/>
                </a:solidFill>
                <a:latin typeface="Arial"/>
                <a:ea typeface="Arial"/>
                <a:cs typeface="Arial"/>
                <a:sym typeface="Arial"/>
              </a:defRPr>
            </a:lvl7pPr>
            <a:lvl8pPr marL="0" lvl="7" indent="0" algn="ctr">
              <a:spcBef>
                <a:spcPts val="0"/>
              </a:spcBef>
              <a:buNone/>
              <a:defRPr sz="1000" b="1" i="0">
                <a:solidFill>
                  <a:schemeClr val="accent4"/>
                </a:solidFill>
                <a:latin typeface="Arial"/>
                <a:ea typeface="Arial"/>
                <a:cs typeface="Arial"/>
                <a:sym typeface="Arial"/>
              </a:defRPr>
            </a:lvl8pPr>
            <a:lvl9pPr marL="0" lvl="8" indent="0" algn="ctr">
              <a:spcBef>
                <a:spcPts val="0"/>
              </a:spcBef>
              <a:buNone/>
              <a:defRPr sz="1000" b="1" i="0">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134"/>
        <p:cNvGrpSpPr/>
        <p:nvPr/>
      </p:nvGrpSpPr>
      <p:grpSpPr>
        <a:xfrm>
          <a:off x="0" y="0"/>
          <a:ext cx="0" cy="0"/>
          <a:chOff x="0" y="0"/>
          <a:chExt cx="0" cy="0"/>
        </a:xfrm>
      </p:grpSpPr>
      <p:sp>
        <p:nvSpPr>
          <p:cNvPr id="135" name="Google Shape;135;p15"/>
          <p:cNvSpPr/>
          <p:nvPr/>
        </p:nvSpPr>
        <p:spPr>
          <a:xfrm>
            <a:off x="0" y="0"/>
            <a:ext cx="12192000" cy="6858000"/>
          </a:xfrm>
          <a:prstGeom prst="rect">
            <a:avLst/>
          </a:prstGeom>
          <a:solidFill>
            <a:schemeClr val="lt2"/>
          </a:solidFill>
          <a:ln w="127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 name="Google Shape;136;p15"/>
          <p:cNvSpPr txBox="1">
            <a:spLocks noGrp="1"/>
          </p:cNvSpPr>
          <p:nvPr>
            <p:ph type="ctrTitle"/>
          </p:nvPr>
        </p:nvSpPr>
        <p:spPr>
          <a:xfrm>
            <a:off x="1935351" y="1557666"/>
            <a:ext cx="7334529" cy="8540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000"/>
              <a:buFont typeface="Arial"/>
              <a:buNone/>
              <a:defRPr sz="6000" b="1" i="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15"/>
          <p:cNvSpPr txBox="1">
            <a:spLocks noGrp="1"/>
          </p:cNvSpPr>
          <p:nvPr>
            <p:ph type="body" idx="1"/>
          </p:nvPr>
        </p:nvSpPr>
        <p:spPr>
          <a:xfrm>
            <a:off x="1959575" y="2578488"/>
            <a:ext cx="6487002" cy="1024867"/>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800"/>
              <a:buFont typeface="Arial"/>
              <a:buNone/>
              <a:defRPr sz="1800" b="0" i="0">
                <a:solidFill>
                  <a:schemeClr val="dk1"/>
                </a:solidFill>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pic>
        <p:nvPicPr>
          <p:cNvPr id="138" name="Google Shape;138;p15" descr="Purdue Logo"/>
          <p:cNvPicPr preferRelativeResize="0"/>
          <p:nvPr/>
        </p:nvPicPr>
        <p:blipFill rotWithShape="1">
          <a:blip r:embed="rId2">
            <a:alphaModFix/>
          </a:blip>
          <a:srcRect/>
          <a:stretch/>
        </p:blipFill>
        <p:spPr>
          <a:xfrm>
            <a:off x="1020306" y="5972250"/>
            <a:ext cx="2463665" cy="440990"/>
          </a:xfrm>
          <a:prstGeom prst="rect">
            <a:avLst/>
          </a:prstGeom>
          <a:noFill/>
          <a:ln>
            <a:noFill/>
          </a:ln>
        </p:spPr>
      </p:pic>
      <p:pic>
        <p:nvPicPr>
          <p:cNvPr id="139" name="Google Shape;139;p15"/>
          <p:cNvPicPr preferRelativeResize="0"/>
          <p:nvPr/>
        </p:nvPicPr>
        <p:blipFill rotWithShape="1">
          <a:blip r:embed="rId3">
            <a:alphaModFix/>
          </a:blip>
          <a:srcRect/>
          <a:stretch/>
        </p:blipFill>
        <p:spPr>
          <a:xfrm>
            <a:off x="9956800" y="0"/>
            <a:ext cx="2235200" cy="6858000"/>
          </a:xfrm>
          <a:prstGeom prst="rect">
            <a:avLst/>
          </a:prstGeom>
          <a:noFill/>
          <a:ln>
            <a:noFill/>
          </a:ln>
        </p:spPr>
      </p:pic>
      <p:sp>
        <p:nvSpPr>
          <p:cNvPr id="140" name="Google Shape;140;p15"/>
          <p:cNvSpPr txBox="1">
            <a:spLocks noGrp="1"/>
          </p:cNvSpPr>
          <p:nvPr>
            <p:ph type="dt" idx="10"/>
          </p:nvPr>
        </p:nvSpPr>
        <p:spPr>
          <a:xfrm>
            <a:off x="10084526" y="6202177"/>
            <a:ext cx="1090017"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accent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41" name="Google Shape;141;p15"/>
          <p:cNvCxnSpPr/>
          <p:nvPr/>
        </p:nvCxnSpPr>
        <p:spPr>
          <a:xfrm>
            <a:off x="11200667" y="6270568"/>
            <a:ext cx="0" cy="160020"/>
          </a:xfrm>
          <a:prstGeom prst="straightConnector1">
            <a:avLst/>
          </a:prstGeom>
          <a:noFill/>
          <a:ln w="9525" cap="flat" cmpd="sng">
            <a:solidFill>
              <a:schemeClr val="accent4"/>
            </a:solidFill>
            <a:prstDash val="solid"/>
            <a:round/>
            <a:headEnd type="none" w="sm" len="sm"/>
            <a:tailEnd type="none" w="sm" len="sm"/>
          </a:ln>
        </p:spPr>
      </p:cxnSp>
      <p:sp>
        <p:nvSpPr>
          <p:cNvPr id="142" name="Google Shape;142;p15"/>
          <p:cNvSpPr>
            <a:spLocks noGrp="1"/>
          </p:cNvSpPr>
          <p:nvPr>
            <p:ph type="sldNum" idx="12"/>
          </p:nvPr>
        </p:nvSpPr>
        <p:spPr>
          <a:xfrm>
            <a:off x="11206124" y="6181281"/>
            <a:ext cx="487680" cy="365760"/>
          </a:xfrm>
          <a:prstGeom prst="ellipse">
            <a:avLst/>
          </a:prstGeom>
          <a:noFill/>
          <a:ln>
            <a:noFill/>
          </a:ln>
        </p:spPr>
        <p:txBody>
          <a:bodyPr spcFirstLastPara="1" wrap="square" lIns="18275" tIns="45700" rIns="18275" bIns="45700" anchor="ctr" anchorCtr="0">
            <a:noAutofit/>
          </a:bodyPr>
          <a:lstStyle>
            <a:lvl1pPr marL="0" lvl="0" indent="0" algn="ctr">
              <a:spcBef>
                <a:spcPts val="0"/>
              </a:spcBef>
              <a:buNone/>
              <a:defRPr sz="1000" b="1" i="0">
                <a:solidFill>
                  <a:schemeClr val="accent4"/>
                </a:solidFill>
                <a:latin typeface="Arial"/>
                <a:ea typeface="Arial"/>
                <a:cs typeface="Arial"/>
                <a:sym typeface="Arial"/>
              </a:defRPr>
            </a:lvl1pPr>
            <a:lvl2pPr marL="0" lvl="1" indent="0" algn="ctr">
              <a:spcBef>
                <a:spcPts val="0"/>
              </a:spcBef>
              <a:buNone/>
              <a:defRPr sz="1000" b="1" i="0">
                <a:solidFill>
                  <a:schemeClr val="accent4"/>
                </a:solidFill>
                <a:latin typeface="Arial"/>
                <a:ea typeface="Arial"/>
                <a:cs typeface="Arial"/>
                <a:sym typeface="Arial"/>
              </a:defRPr>
            </a:lvl2pPr>
            <a:lvl3pPr marL="0" lvl="2" indent="0" algn="ctr">
              <a:spcBef>
                <a:spcPts val="0"/>
              </a:spcBef>
              <a:buNone/>
              <a:defRPr sz="1000" b="1" i="0">
                <a:solidFill>
                  <a:schemeClr val="accent4"/>
                </a:solidFill>
                <a:latin typeface="Arial"/>
                <a:ea typeface="Arial"/>
                <a:cs typeface="Arial"/>
                <a:sym typeface="Arial"/>
              </a:defRPr>
            </a:lvl3pPr>
            <a:lvl4pPr marL="0" lvl="3" indent="0" algn="ctr">
              <a:spcBef>
                <a:spcPts val="0"/>
              </a:spcBef>
              <a:buNone/>
              <a:defRPr sz="1000" b="1" i="0">
                <a:solidFill>
                  <a:schemeClr val="accent4"/>
                </a:solidFill>
                <a:latin typeface="Arial"/>
                <a:ea typeface="Arial"/>
                <a:cs typeface="Arial"/>
                <a:sym typeface="Arial"/>
              </a:defRPr>
            </a:lvl4pPr>
            <a:lvl5pPr marL="0" lvl="4" indent="0" algn="ctr">
              <a:spcBef>
                <a:spcPts val="0"/>
              </a:spcBef>
              <a:buNone/>
              <a:defRPr sz="1000" b="1" i="0">
                <a:solidFill>
                  <a:schemeClr val="accent4"/>
                </a:solidFill>
                <a:latin typeface="Arial"/>
                <a:ea typeface="Arial"/>
                <a:cs typeface="Arial"/>
                <a:sym typeface="Arial"/>
              </a:defRPr>
            </a:lvl5pPr>
            <a:lvl6pPr marL="0" lvl="5" indent="0" algn="ctr">
              <a:spcBef>
                <a:spcPts val="0"/>
              </a:spcBef>
              <a:buNone/>
              <a:defRPr sz="1000" b="1" i="0">
                <a:solidFill>
                  <a:schemeClr val="accent4"/>
                </a:solidFill>
                <a:latin typeface="Arial"/>
                <a:ea typeface="Arial"/>
                <a:cs typeface="Arial"/>
                <a:sym typeface="Arial"/>
              </a:defRPr>
            </a:lvl6pPr>
            <a:lvl7pPr marL="0" lvl="6" indent="0" algn="ctr">
              <a:spcBef>
                <a:spcPts val="0"/>
              </a:spcBef>
              <a:buNone/>
              <a:defRPr sz="1000" b="1" i="0">
                <a:solidFill>
                  <a:schemeClr val="accent4"/>
                </a:solidFill>
                <a:latin typeface="Arial"/>
                <a:ea typeface="Arial"/>
                <a:cs typeface="Arial"/>
                <a:sym typeface="Arial"/>
              </a:defRPr>
            </a:lvl7pPr>
            <a:lvl8pPr marL="0" lvl="7" indent="0" algn="ctr">
              <a:spcBef>
                <a:spcPts val="0"/>
              </a:spcBef>
              <a:buNone/>
              <a:defRPr sz="1000" b="1" i="0">
                <a:solidFill>
                  <a:schemeClr val="accent4"/>
                </a:solidFill>
                <a:latin typeface="Arial"/>
                <a:ea typeface="Arial"/>
                <a:cs typeface="Arial"/>
                <a:sym typeface="Arial"/>
              </a:defRPr>
            </a:lvl8pPr>
            <a:lvl9pPr marL="0" lvl="8" indent="0" algn="ctr">
              <a:spcBef>
                <a:spcPts val="0"/>
              </a:spcBef>
              <a:buNone/>
              <a:defRPr sz="1000" b="1" i="0">
                <a:solidFill>
                  <a:schemeClr val="accent4"/>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8/15/2023</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561960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8/15/2023</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54490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2141394" y="964692"/>
            <a:ext cx="791700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lvl1pPr marR="0" lvl="0" algn="ctr" rtl="0">
              <a:lnSpc>
                <a:spcPct val="90000"/>
              </a:lnSpc>
              <a:spcBef>
                <a:spcPts val="0"/>
              </a:spcBef>
              <a:spcAft>
                <a:spcPts val="0"/>
              </a:spcAft>
              <a:buClr>
                <a:srgbClr val="262626"/>
              </a:buClr>
              <a:buSzPts val="2600"/>
              <a:buFont typeface="Arial"/>
              <a:buNone/>
              <a:defRPr sz="2600" b="0"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9"/>
          <p:cNvSpPr txBox="1">
            <a:spLocks noGrp="1"/>
          </p:cNvSpPr>
          <p:nvPr>
            <p:ph type="body" idx="1"/>
          </p:nvPr>
        </p:nvSpPr>
        <p:spPr>
          <a:xfrm>
            <a:off x="2141394" y="2638046"/>
            <a:ext cx="7917007" cy="3101983"/>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Arial"/>
                <a:ea typeface="Arial"/>
                <a:cs typeface="Arial"/>
                <a:sym typeface="Arial"/>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Arial"/>
                <a:ea typeface="Arial"/>
                <a:cs typeface="Arial"/>
                <a:sym typeface="Arial"/>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83" name="Google Shape;83;p9"/>
          <p:cNvSpPr txBox="1">
            <a:spLocks noGrp="1"/>
          </p:cNvSpPr>
          <p:nvPr>
            <p:ph type="dt" idx="10"/>
          </p:nvPr>
        </p:nvSpPr>
        <p:spPr>
          <a:xfrm>
            <a:off x="10154195" y="6202177"/>
            <a:ext cx="1020348"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4" name="Google Shape;84;p9"/>
          <p:cNvSpPr txBox="1">
            <a:spLocks noGrp="1"/>
          </p:cNvSpPr>
          <p:nvPr>
            <p:ph type="ftr" idx="11"/>
          </p:nvPr>
        </p:nvSpPr>
        <p:spPr>
          <a:xfrm>
            <a:off x="1137845" y="6219163"/>
            <a:ext cx="6075552"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5" name="Google Shape;85;p9"/>
          <p:cNvSpPr>
            <a:spLocks noGrp="1"/>
          </p:cNvSpPr>
          <p:nvPr>
            <p:ph type="sldNum" idx="12"/>
          </p:nvPr>
        </p:nvSpPr>
        <p:spPr>
          <a:xfrm>
            <a:off x="11299112" y="6181281"/>
            <a:ext cx="487680" cy="365760"/>
          </a:xfrm>
          <a:prstGeom prst="ellipse">
            <a:avLst/>
          </a:prstGeom>
          <a:noFill/>
          <a:ln>
            <a:noFill/>
          </a:ln>
        </p:spPr>
        <p:txBody>
          <a:bodyPr spcFirstLastPara="1" wrap="square" lIns="18275" tIns="45700" rIns="18275" bIns="45700" anchor="ctr" anchorCtr="0">
            <a:noAutofit/>
          </a:bodyPr>
          <a:lstStyle>
            <a:lvl1pPr marL="0" marR="0" lvl="0" indent="0" algn="ctr" rtl="0">
              <a:spcBef>
                <a:spcPts val="0"/>
              </a:spcBef>
              <a:buNone/>
              <a:defRPr sz="1000" b="1" i="0" u="none">
                <a:solidFill>
                  <a:schemeClr val="dk1"/>
                </a:solidFill>
                <a:latin typeface="Arial"/>
                <a:ea typeface="Arial"/>
                <a:cs typeface="Arial"/>
                <a:sym typeface="Arial"/>
              </a:defRPr>
            </a:lvl1pPr>
            <a:lvl2pPr marL="0" marR="0" lvl="1" indent="0" algn="ctr" rtl="0">
              <a:spcBef>
                <a:spcPts val="0"/>
              </a:spcBef>
              <a:buNone/>
              <a:defRPr sz="1000" b="1" i="0" u="none">
                <a:solidFill>
                  <a:schemeClr val="dk1"/>
                </a:solidFill>
                <a:latin typeface="Arial"/>
                <a:ea typeface="Arial"/>
                <a:cs typeface="Arial"/>
                <a:sym typeface="Arial"/>
              </a:defRPr>
            </a:lvl2pPr>
            <a:lvl3pPr marL="0" marR="0" lvl="2" indent="0" algn="ctr" rtl="0">
              <a:spcBef>
                <a:spcPts val="0"/>
              </a:spcBef>
              <a:buNone/>
              <a:defRPr sz="1000" b="1" i="0" u="none">
                <a:solidFill>
                  <a:schemeClr val="dk1"/>
                </a:solidFill>
                <a:latin typeface="Arial"/>
                <a:ea typeface="Arial"/>
                <a:cs typeface="Arial"/>
                <a:sym typeface="Arial"/>
              </a:defRPr>
            </a:lvl3pPr>
            <a:lvl4pPr marL="0" marR="0" lvl="3" indent="0" algn="ctr" rtl="0">
              <a:spcBef>
                <a:spcPts val="0"/>
              </a:spcBef>
              <a:buNone/>
              <a:defRPr sz="1000" b="1" i="0" u="none">
                <a:solidFill>
                  <a:schemeClr val="dk1"/>
                </a:solidFill>
                <a:latin typeface="Arial"/>
                <a:ea typeface="Arial"/>
                <a:cs typeface="Arial"/>
                <a:sym typeface="Arial"/>
              </a:defRPr>
            </a:lvl4pPr>
            <a:lvl5pPr marL="0" marR="0" lvl="4" indent="0" algn="ctr" rtl="0">
              <a:spcBef>
                <a:spcPts val="0"/>
              </a:spcBef>
              <a:buNone/>
              <a:defRPr sz="1000" b="1" i="0" u="none">
                <a:solidFill>
                  <a:schemeClr val="dk1"/>
                </a:solidFill>
                <a:latin typeface="Arial"/>
                <a:ea typeface="Arial"/>
                <a:cs typeface="Arial"/>
                <a:sym typeface="Arial"/>
              </a:defRPr>
            </a:lvl5pPr>
            <a:lvl6pPr marL="0" marR="0" lvl="5" indent="0" algn="ctr" rtl="0">
              <a:spcBef>
                <a:spcPts val="0"/>
              </a:spcBef>
              <a:buNone/>
              <a:defRPr sz="1000" b="1" i="0" u="none">
                <a:solidFill>
                  <a:schemeClr val="dk1"/>
                </a:solidFill>
                <a:latin typeface="Arial"/>
                <a:ea typeface="Arial"/>
                <a:cs typeface="Arial"/>
                <a:sym typeface="Arial"/>
              </a:defRPr>
            </a:lvl6pPr>
            <a:lvl7pPr marL="0" marR="0" lvl="6" indent="0" algn="ctr" rtl="0">
              <a:spcBef>
                <a:spcPts val="0"/>
              </a:spcBef>
              <a:buNone/>
              <a:defRPr sz="1000" b="1" i="0" u="none">
                <a:solidFill>
                  <a:schemeClr val="dk1"/>
                </a:solidFill>
                <a:latin typeface="Arial"/>
                <a:ea typeface="Arial"/>
                <a:cs typeface="Arial"/>
                <a:sym typeface="Arial"/>
              </a:defRPr>
            </a:lvl7pPr>
            <a:lvl8pPr marL="0" marR="0" lvl="7" indent="0" algn="ctr" rtl="0">
              <a:spcBef>
                <a:spcPts val="0"/>
              </a:spcBef>
              <a:buNone/>
              <a:defRPr sz="1000" b="1" i="0" u="none">
                <a:solidFill>
                  <a:schemeClr val="dk1"/>
                </a:solidFill>
                <a:latin typeface="Arial"/>
                <a:ea typeface="Arial"/>
                <a:cs typeface="Arial"/>
                <a:sym typeface="Arial"/>
              </a:defRPr>
            </a:lvl8pPr>
            <a:lvl9pPr marL="0" marR="0" lvl="8" indent="0" algn="ctr" rtl="0">
              <a:spcBef>
                <a:spcPts val="0"/>
              </a:spcBef>
              <a:buNone/>
              <a:defRPr sz="1000" b="1" i="0" u="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cxnSp>
        <p:nvCxnSpPr>
          <p:cNvPr id="86" name="Google Shape;86;p9"/>
          <p:cNvCxnSpPr/>
          <p:nvPr/>
        </p:nvCxnSpPr>
        <p:spPr>
          <a:xfrm>
            <a:off x="11200667" y="6270568"/>
            <a:ext cx="0" cy="160020"/>
          </a:xfrm>
          <a:prstGeom prst="straightConnector1">
            <a:avLst/>
          </a:prstGeom>
          <a:noFill/>
          <a:ln w="9525" cap="flat" cmpd="sng">
            <a:solidFill>
              <a:schemeClr val="l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3" r:id="rId7"/>
    <p:sldLayoutId id="214748366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ctrTitle"/>
          </p:nvPr>
        </p:nvSpPr>
        <p:spPr>
          <a:xfrm>
            <a:off x="1884485" y="2072698"/>
            <a:ext cx="7911945" cy="1523494"/>
          </a:xfrm>
          <a:prstGeom prst="rect">
            <a:avLst/>
          </a:prstGeom>
          <a:noFill/>
          <a:ln>
            <a:noFill/>
          </a:ln>
        </p:spPr>
        <p:txBody>
          <a:bodyPr spcFirstLastPara="1" wrap="square" lIns="0" tIns="0" rIns="0" bIns="0" anchor="t" anchorCtr="0">
            <a:noAutofit/>
          </a:bodyPr>
          <a:lstStyle/>
          <a:p>
            <a:r>
              <a:rPr lang="en-US" dirty="0"/>
              <a:t>REALISTIC WELLNESS </a:t>
            </a:r>
          </a:p>
        </p:txBody>
      </p:sp>
      <p:sp>
        <p:nvSpPr>
          <p:cNvPr id="157" name="Google Shape;157;p17"/>
          <p:cNvSpPr txBox="1">
            <a:spLocks noGrp="1"/>
          </p:cNvSpPr>
          <p:nvPr>
            <p:ph type="subTitle" idx="1"/>
          </p:nvPr>
        </p:nvSpPr>
        <p:spPr>
          <a:xfrm>
            <a:off x="1931377" y="3601143"/>
            <a:ext cx="7096269" cy="338554"/>
          </a:xfrm>
          <a:prstGeom prst="rect">
            <a:avLst/>
          </a:prstGeom>
          <a:noFill/>
          <a:ln>
            <a:noFill/>
          </a:ln>
        </p:spPr>
        <p:txBody>
          <a:bodyPr spcFirstLastPara="1" wrap="square" lIns="0" tIns="0" rIns="0" bIns="0" anchor="t" anchorCtr="0">
            <a:noAutofit/>
          </a:bodyPr>
          <a:lstStyle/>
          <a:p>
            <a:pPr marL="0" indent="0">
              <a:spcBef>
                <a:spcPts val="0"/>
              </a:spcBef>
            </a:pPr>
            <a:r>
              <a:rPr lang="en-US" dirty="0"/>
              <a:t>For When Work Gets Chaotic</a:t>
            </a:r>
          </a:p>
        </p:txBody>
      </p:sp>
      <p:sp>
        <p:nvSpPr>
          <p:cNvPr id="158" name="Google Shape;158;p17"/>
          <p:cNvSpPr txBox="1">
            <a:spLocks noGrp="1"/>
          </p:cNvSpPr>
          <p:nvPr>
            <p:ph type="dt" idx="10"/>
          </p:nvPr>
        </p:nvSpPr>
        <p:spPr>
          <a:xfrm>
            <a:off x="10154195" y="6202177"/>
            <a:ext cx="1020348" cy="32396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4/19/2020</a:t>
            </a:r>
            <a:endParaRPr/>
          </a:p>
        </p:txBody>
      </p:sp>
      <p:sp>
        <p:nvSpPr>
          <p:cNvPr id="159" name="Google Shape;159;p17"/>
          <p:cNvSpPr>
            <a:spLocks noGrp="1"/>
          </p:cNvSpPr>
          <p:nvPr>
            <p:ph type="sldNum" idx="12"/>
          </p:nvPr>
        </p:nvSpPr>
        <p:spPr>
          <a:xfrm>
            <a:off x="11213873" y="6181281"/>
            <a:ext cx="487680" cy="365760"/>
          </a:xfrm>
          <a:prstGeom prst="ellipse">
            <a:avLst/>
          </a:prstGeom>
          <a:noFill/>
          <a:ln>
            <a:noFill/>
          </a:ln>
        </p:spPr>
        <p:txBody>
          <a:bodyPr spcFirstLastPara="1" wrap="square" lIns="18275" tIns="45700" rIns="18275" bIns="45700" anchor="ctr" anchorCtr="0">
            <a:noAutofit/>
          </a:bodyPr>
          <a:lstStyle/>
          <a:p>
            <a:pPr marL="0" lvl="0" indent="0" algn="ctr" rtl="0">
              <a:spcBef>
                <a:spcPts val="0"/>
              </a:spcBef>
              <a:spcAft>
                <a:spcPts val="0"/>
              </a:spcAft>
              <a:buNone/>
            </a:pPr>
            <a:fld id="{00000000-1234-1234-1234-123412341234}" type="slidenum">
              <a:rPr lang="en-US" dirty="0"/>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94A5-2C0D-D117-D7FB-E535A723841E}"/>
              </a:ext>
            </a:extLst>
          </p:cNvPr>
          <p:cNvSpPr>
            <a:spLocks noGrp="1"/>
          </p:cNvSpPr>
          <p:nvPr>
            <p:ph type="ctrTitle"/>
          </p:nvPr>
        </p:nvSpPr>
        <p:spPr/>
        <p:txBody>
          <a:bodyPr/>
          <a:lstStyle/>
          <a:p>
            <a:r>
              <a:rPr lang="en-US" dirty="0"/>
              <a:t>Self-Compassion</a:t>
            </a:r>
          </a:p>
        </p:txBody>
      </p:sp>
      <p:sp>
        <p:nvSpPr>
          <p:cNvPr id="5" name="Slide Number Placeholder 4">
            <a:extLst>
              <a:ext uri="{FF2B5EF4-FFF2-40B4-BE49-F238E27FC236}">
                <a16:creationId xmlns:a16="http://schemas.microsoft.com/office/drawing/2014/main" id="{2CB95202-627B-3067-87D3-4F823FAB5F9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a:p>
        </p:txBody>
      </p:sp>
      <p:graphicFrame>
        <p:nvGraphicFramePr>
          <p:cNvPr id="6" name="Content Placeholder 7">
            <a:extLst>
              <a:ext uri="{FF2B5EF4-FFF2-40B4-BE49-F238E27FC236}">
                <a16:creationId xmlns:a16="http://schemas.microsoft.com/office/drawing/2014/main" id="{1D68F199-F427-0B29-7DC4-0740BAD4DE96}"/>
              </a:ext>
            </a:extLst>
          </p:cNvPr>
          <p:cNvGraphicFramePr>
            <a:graphicFrameLocks/>
          </p:cNvGraphicFramePr>
          <p:nvPr>
            <p:extLst>
              <p:ext uri="{D42A27DB-BD31-4B8C-83A1-F6EECF244321}">
                <p14:modId xmlns:p14="http://schemas.microsoft.com/office/powerpoint/2010/main" val="1606934237"/>
              </p:ext>
            </p:extLst>
          </p:nvPr>
        </p:nvGraphicFramePr>
        <p:xfrm>
          <a:off x="2687087" y="1515142"/>
          <a:ext cx="6633039" cy="3827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74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Mental Self-Care – Workplace Connection</a:t>
            </a:r>
          </a:p>
        </p:txBody>
      </p:sp>
      <p:sp>
        <p:nvSpPr>
          <p:cNvPr id="3" name="Subtitle 2"/>
          <p:cNvSpPr>
            <a:spLocks noGrp="1"/>
          </p:cNvSpPr>
          <p:nvPr>
            <p:ph type="subTitle" idx="1"/>
          </p:nvPr>
        </p:nvSpPr>
        <p:spPr>
          <a:xfrm>
            <a:off x="1043554" y="3160297"/>
            <a:ext cx="7321993" cy="341599"/>
          </a:xfrm>
        </p:spPr>
        <p:txBody>
          <a:bodyPr/>
          <a:lstStyle/>
          <a:p>
            <a:r>
              <a:rPr lang="en-US" dirty="0"/>
              <a:t>Self-compassion in the workplace	</a:t>
            </a:r>
          </a:p>
        </p:txBody>
      </p:sp>
      <p:sp>
        <p:nvSpPr>
          <p:cNvPr id="4" name="Text Placeholder 3"/>
          <p:cNvSpPr>
            <a:spLocks noGrp="1"/>
          </p:cNvSpPr>
          <p:nvPr>
            <p:ph type="body" sz="quarter" idx="14"/>
          </p:nvPr>
        </p:nvSpPr>
        <p:spPr>
          <a:xfrm>
            <a:off x="1950850" y="3777671"/>
            <a:ext cx="7366000" cy="1406302"/>
          </a:xfrm>
        </p:spPr>
        <p:txBody>
          <a:bodyPr>
            <a:normAutofit fontScale="92500"/>
          </a:bodyPr>
          <a:lstStyle/>
          <a:p>
            <a:r>
              <a:rPr lang="en-US" dirty="0"/>
              <a:t>How you respond to yourself can influence how you respond to others.</a:t>
            </a:r>
          </a:p>
          <a:p>
            <a:r>
              <a:rPr lang="en-US" dirty="0"/>
              <a:t>Is work performance driven by outputs alone or is professional development woven in?</a:t>
            </a:r>
          </a:p>
          <a:p>
            <a:r>
              <a:rPr lang="en-US" dirty="0"/>
              <a:t>How are you teaching those around you to have grit and overcome failure? </a:t>
            </a:r>
          </a:p>
          <a:p>
            <a:endParaRPr lang="en-US" dirty="0"/>
          </a:p>
        </p:txBody>
      </p:sp>
      <p:sp>
        <p:nvSpPr>
          <p:cNvPr id="5" name="Date Placeholder 4"/>
          <p:cNvSpPr>
            <a:spLocks noGrp="1"/>
          </p:cNvSpPr>
          <p:nvPr>
            <p:ph type="dt" sz="half" idx="2"/>
          </p:nvPr>
        </p:nvSpPr>
        <p:spPr/>
        <p:txBody>
          <a:bodyPr/>
          <a:lstStyle/>
          <a:p>
            <a:fld id="{E0C8DACD-4E35-4E4C-AC75-C3DE50F04E7E}" type="datetime1">
              <a:rPr lang="en-US" smtClean="0"/>
              <a:pPr/>
              <a:t>8/15/2023</a:t>
            </a:fld>
            <a:endParaRPr lang="en-US" dirty="0"/>
          </a:p>
        </p:txBody>
      </p:sp>
      <p:sp>
        <p:nvSpPr>
          <p:cNvPr id="6" name="Slide Number Placeholder 5"/>
          <p:cNvSpPr>
            <a:spLocks noGrp="1"/>
          </p:cNvSpPr>
          <p:nvPr>
            <p:ph type="sldNum" sz="quarter" idx="4"/>
          </p:nvPr>
        </p:nvSpPr>
        <p:spPr/>
        <p:txBody>
          <a:bodyPr/>
          <a:lstStyle/>
          <a:p>
            <a:fld id="{8A7A6979-0714-4377-B894-6BE4C2D6E202}" type="slidenum">
              <a:rPr lang="en-US" smtClean="0"/>
              <a:pPr/>
              <a:t>11</a:t>
            </a:fld>
            <a:endParaRPr lang="en-US" dirty="0"/>
          </a:p>
        </p:txBody>
      </p:sp>
      <p:sp>
        <p:nvSpPr>
          <p:cNvPr id="7" name="Subtitle 2"/>
          <p:cNvSpPr txBox="1">
            <a:spLocks/>
          </p:cNvSpPr>
          <p:nvPr/>
        </p:nvSpPr>
        <p:spPr>
          <a:xfrm>
            <a:off x="1043553" y="1136621"/>
            <a:ext cx="7321993" cy="341599"/>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t>Stress in the workplace	</a:t>
            </a:r>
            <a:endParaRPr lang="en-US" dirty="0"/>
          </a:p>
        </p:txBody>
      </p:sp>
      <p:sp>
        <p:nvSpPr>
          <p:cNvPr id="8" name="Text Placeholder 3"/>
          <p:cNvSpPr txBox="1">
            <a:spLocks/>
          </p:cNvSpPr>
          <p:nvPr/>
        </p:nvSpPr>
        <p:spPr>
          <a:xfrm>
            <a:off x="1950849" y="1753994"/>
            <a:ext cx="7366000" cy="1518597"/>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a:t>Workplace burnout can dampen productivity</a:t>
            </a:r>
          </a:p>
          <a:p>
            <a:r>
              <a:rPr lang="en-US"/>
              <a:t>Help staff members grow with appropriate challenges and development opportunities</a:t>
            </a:r>
          </a:p>
          <a:p>
            <a:r>
              <a:rPr lang="en-US"/>
              <a:t>Have regular check-ins with your team about workplace stress</a:t>
            </a:r>
            <a:endParaRPr lang="en-US" dirty="0"/>
          </a:p>
        </p:txBody>
      </p:sp>
      <p:sp>
        <p:nvSpPr>
          <p:cNvPr id="9" name="Subtitle 2"/>
          <p:cNvSpPr txBox="1">
            <a:spLocks/>
          </p:cNvSpPr>
          <p:nvPr/>
        </p:nvSpPr>
        <p:spPr>
          <a:xfrm>
            <a:off x="1043553" y="5183973"/>
            <a:ext cx="7321993" cy="341599"/>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a:t>Expectations in the workplace	</a:t>
            </a:r>
            <a:endParaRPr lang="en-US" dirty="0"/>
          </a:p>
        </p:txBody>
      </p:sp>
      <p:sp>
        <p:nvSpPr>
          <p:cNvPr id="10" name="Text Placeholder 3"/>
          <p:cNvSpPr txBox="1">
            <a:spLocks/>
          </p:cNvSpPr>
          <p:nvPr/>
        </p:nvSpPr>
        <p:spPr>
          <a:xfrm>
            <a:off x="1950849" y="5801346"/>
            <a:ext cx="7366000" cy="1005249"/>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Are your goals, KPIs, outputs, etc. realistic?</a:t>
            </a:r>
          </a:p>
          <a:p>
            <a:r>
              <a:rPr lang="en-US" dirty="0"/>
              <a:t>What subliminal expectations are you telling your co-workers?</a:t>
            </a:r>
          </a:p>
          <a:p>
            <a:r>
              <a:rPr lang="en-US" dirty="0"/>
              <a:t>Do you take the time to understand your team’s expectations?</a:t>
            </a:r>
          </a:p>
          <a:p>
            <a:endParaRPr lang="en-US" dirty="0"/>
          </a:p>
        </p:txBody>
      </p:sp>
    </p:spTree>
    <p:extLst>
      <p:ext uri="{BB962C8B-B14F-4D97-AF65-F5344CB8AC3E}">
        <p14:creationId xmlns:p14="http://schemas.microsoft.com/office/powerpoint/2010/main" val="44309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A2D7D9-A500-2A47-82CF-D26789F6ABE1}"/>
              </a:ext>
            </a:extLst>
          </p:cNvPr>
          <p:cNvSpPr>
            <a:spLocks noGrp="1"/>
          </p:cNvSpPr>
          <p:nvPr>
            <p:ph type="ctrTitle"/>
          </p:nvPr>
        </p:nvSpPr>
        <p:spPr/>
        <p:txBody>
          <a:bodyPr/>
          <a:lstStyle/>
          <a:p>
            <a:r>
              <a:rPr lang="en-US" dirty="0"/>
              <a:t>Deciding Boundaries</a:t>
            </a:r>
          </a:p>
        </p:txBody>
      </p:sp>
      <p:sp>
        <p:nvSpPr>
          <p:cNvPr id="3" name="Subtitle">
            <a:extLst>
              <a:ext uri="{FF2B5EF4-FFF2-40B4-BE49-F238E27FC236}">
                <a16:creationId xmlns:a16="http://schemas.microsoft.com/office/drawing/2014/main" id="{6A848514-8C09-474A-92D2-7BDFD34F716F}"/>
              </a:ext>
            </a:extLst>
          </p:cNvPr>
          <p:cNvSpPr>
            <a:spLocks noGrp="1"/>
          </p:cNvSpPr>
          <p:nvPr>
            <p:ph type="subTitle" idx="1"/>
          </p:nvPr>
        </p:nvSpPr>
        <p:spPr>
          <a:xfrm>
            <a:off x="1043553" y="1345166"/>
            <a:ext cx="7288495" cy="338554"/>
          </a:xfrm>
        </p:spPr>
        <p:txBody>
          <a:bodyPr/>
          <a:lstStyle/>
          <a:p>
            <a:r>
              <a:rPr lang="en-US" dirty="0"/>
              <a:t>Boundaries</a:t>
            </a:r>
          </a:p>
        </p:txBody>
      </p:sp>
      <p:sp>
        <p:nvSpPr>
          <p:cNvPr id="4" name="Body Text">
            <a:extLst>
              <a:ext uri="{FF2B5EF4-FFF2-40B4-BE49-F238E27FC236}">
                <a16:creationId xmlns:a16="http://schemas.microsoft.com/office/drawing/2014/main" id="{DC145CD9-0814-B14D-AC00-49E2D2CE7D96}"/>
              </a:ext>
            </a:extLst>
          </p:cNvPr>
          <p:cNvSpPr>
            <a:spLocks noGrp="1"/>
          </p:cNvSpPr>
          <p:nvPr>
            <p:ph type="body" sz="quarter" idx="14"/>
          </p:nvPr>
        </p:nvSpPr>
        <p:spPr/>
        <p:txBody>
          <a:bodyPr/>
          <a:lstStyle/>
          <a:p>
            <a:pPr lvl="0"/>
            <a:r>
              <a:rPr lang="en-US" dirty="0"/>
              <a:t>Like walls around yourself to keep you safe from burnout or unrealistic expectations</a:t>
            </a:r>
          </a:p>
          <a:p>
            <a:pPr lvl="0"/>
            <a:endParaRPr lang="en-US" dirty="0"/>
          </a:p>
          <a:p>
            <a:pPr lvl="0"/>
            <a:r>
              <a:rPr lang="en-US" dirty="0"/>
              <a:t>The walls should be expanded slowly, after you test their strength</a:t>
            </a:r>
          </a:p>
          <a:p>
            <a:pPr lvl="0"/>
            <a:endParaRPr lang="en-US" dirty="0"/>
          </a:p>
          <a:p>
            <a:pPr lvl="0">
              <a:defRPr/>
            </a:pPr>
            <a:r>
              <a:rPr lang="en-US" dirty="0"/>
              <a:t>Expanding the wall too fast can open you up to exploitation</a:t>
            </a:r>
          </a:p>
        </p:txBody>
      </p:sp>
      <p:pic>
        <p:nvPicPr>
          <p:cNvPr id="9" name="Content Placeholder 8" descr="City Wall Buildings · Free vector graphic on Pixabay"/>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316250" y="1920875"/>
            <a:ext cx="3782499" cy="2982913"/>
          </a:xfrm>
        </p:spPr>
      </p:pic>
      <p:sp>
        <p:nvSpPr>
          <p:cNvPr id="6" name="Date">
            <a:extLst>
              <a:ext uri="{FF2B5EF4-FFF2-40B4-BE49-F238E27FC236}">
                <a16:creationId xmlns:a16="http://schemas.microsoft.com/office/drawing/2014/main" id="{21019431-9B99-5843-A9A4-0370000D39E2}"/>
              </a:ext>
            </a:extLst>
          </p:cNvPr>
          <p:cNvSpPr>
            <a:spLocks noGrp="1"/>
          </p:cNvSpPr>
          <p:nvPr>
            <p:ph type="dt" sz="half" idx="2"/>
          </p:nvPr>
        </p:nvSpPr>
        <p:spPr/>
        <p:txBody>
          <a:bodyPr/>
          <a:lstStyle/>
          <a:p>
            <a:fld id="{E0C8DACD-4E35-4E4C-AC75-C3DE50F04E7E}" type="datetime1">
              <a:rPr lang="en-US" smtClean="0"/>
              <a:pPr/>
              <a:t>8/15/2023</a:t>
            </a:fld>
            <a:endParaRPr lang="en-US" dirty="0"/>
          </a:p>
        </p:txBody>
      </p:sp>
      <p:sp>
        <p:nvSpPr>
          <p:cNvPr id="7" name="Slide Number">
            <a:extLst>
              <a:ext uri="{FF2B5EF4-FFF2-40B4-BE49-F238E27FC236}">
                <a16:creationId xmlns:a16="http://schemas.microsoft.com/office/drawing/2014/main" id="{361A6DE1-C3E0-2141-AA64-FC84F35B0648}"/>
              </a:ext>
            </a:extLst>
          </p:cNvPr>
          <p:cNvSpPr>
            <a:spLocks noGrp="1"/>
          </p:cNvSpPr>
          <p:nvPr>
            <p:ph type="sldNum" sz="quarter" idx="4"/>
          </p:nvPr>
        </p:nvSpPr>
        <p:spPr/>
        <p:txBody>
          <a:bodyPr/>
          <a:lstStyle/>
          <a:p>
            <a:fld id="{8A7A6979-0714-4377-B894-6BE4C2D6E202}" type="slidenum">
              <a:rPr lang="en-US" smtClean="0"/>
              <a:pPr/>
              <a:t>12</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97" y="6085268"/>
            <a:ext cx="4324206" cy="461773"/>
          </a:xfrm>
          <a:prstGeom prst="rect">
            <a:avLst/>
          </a:prstGeom>
        </p:spPr>
      </p:pic>
    </p:spTree>
    <p:extLst>
      <p:ext uri="{BB962C8B-B14F-4D97-AF65-F5344CB8AC3E}">
        <p14:creationId xmlns:p14="http://schemas.microsoft.com/office/powerpoint/2010/main" val="31497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What are we protecting?</a:t>
            </a:r>
          </a:p>
        </p:txBody>
      </p:sp>
      <p:sp>
        <p:nvSpPr>
          <p:cNvPr id="7" name="Subtitle 6"/>
          <p:cNvSpPr>
            <a:spLocks noGrp="1"/>
          </p:cNvSpPr>
          <p:nvPr>
            <p:ph type="subTitle" idx="1"/>
          </p:nvPr>
        </p:nvSpPr>
        <p:spPr>
          <a:xfrm>
            <a:off x="1043553" y="1345166"/>
            <a:ext cx="7288495" cy="338554"/>
          </a:xfrm>
        </p:spPr>
        <p:txBody>
          <a:bodyPr/>
          <a:lstStyle/>
          <a:p>
            <a:r>
              <a:rPr lang="en-US" dirty="0"/>
              <a:t>Boundaries protect values</a:t>
            </a:r>
          </a:p>
        </p:txBody>
      </p:sp>
      <p:pic>
        <p:nvPicPr>
          <p:cNvPr id="10" name="Content Placeholder 9" descr="City Wall Buildings · Free vector graphic on Pixabay"/>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99996" y="2734904"/>
            <a:ext cx="3782499" cy="2982913"/>
          </a:xfrm>
        </p:spPr>
      </p:pic>
      <p:sp>
        <p:nvSpPr>
          <p:cNvPr id="4" name="Date Placeholder 3"/>
          <p:cNvSpPr>
            <a:spLocks noGrp="1"/>
          </p:cNvSpPr>
          <p:nvPr>
            <p:ph type="dt" sz="half" idx="4294967295"/>
          </p:nvPr>
        </p:nvSpPr>
        <p:spPr>
          <a:xfrm>
            <a:off x="11050588" y="6202363"/>
            <a:ext cx="1141412" cy="323850"/>
          </a:xfrm>
        </p:spPr>
        <p:txBody>
          <a:bodyPr/>
          <a:lstStyle/>
          <a:p>
            <a:fld id="{049DC8E1-D369-0F48-9062-BB068AFD07CE}" type="datetime1">
              <a:rPr lang="en-US" smtClean="0"/>
              <a:pPr/>
              <a:t>8/15/2023</a:t>
            </a:fld>
            <a:endParaRPr lang="en-US" dirty="0"/>
          </a:p>
        </p:txBody>
      </p:sp>
      <p:sp>
        <p:nvSpPr>
          <p:cNvPr id="5" name="Slide Number Placeholder 4"/>
          <p:cNvSpPr>
            <a:spLocks noGrp="1"/>
          </p:cNvSpPr>
          <p:nvPr>
            <p:ph type="sldNum" sz="quarter" idx="4294967295"/>
          </p:nvPr>
        </p:nvSpPr>
        <p:spPr>
          <a:xfrm>
            <a:off x="11704638" y="6181725"/>
            <a:ext cx="487362" cy="365125"/>
          </a:xfrm>
        </p:spPr>
        <p:txBody>
          <a:bodyPr/>
          <a:lstStyle/>
          <a:p>
            <a:fld id="{8A7A6979-0714-4377-B894-6BE4C2D6E202}" type="slidenum">
              <a:rPr lang="en-US" smtClean="0"/>
              <a:pPr/>
              <a:t>13</a:t>
            </a:fld>
            <a:endParaRPr lang="en-US" dirty="0"/>
          </a:p>
        </p:txBody>
      </p:sp>
      <p:sp>
        <p:nvSpPr>
          <p:cNvPr id="12" name="Line Callout 1 11"/>
          <p:cNvSpPr/>
          <p:nvPr/>
        </p:nvSpPr>
        <p:spPr>
          <a:xfrm>
            <a:off x="6281928" y="2330022"/>
            <a:ext cx="2295144" cy="477186"/>
          </a:xfrm>
          <a:prstGeom prst="borderCallout1">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Integrity</a:t>
            </a:r>
          </a:p>
        </p:txBody>
      </p:sp>
      <p:sp>
        <p:nvSpPr>
          <p:cNvPr id="13" name="Line Callout 1 12"/>
          <p:cNvSpPr/>
          <p:nvPr/>
        </p:nvSpPr>
        <p:spPr>
          <a:xfrm>
            <a:off x="7726680" y="3767820"/>
            <a:ext cx="2660904" cy="477320"/>
          </a:xfrm>
          <a:prstGeom prst="borderCallout1">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Quality &gt; Quantity</a:t>
            </a:r>
          </a:p>
        </p:txBody>
      </p:sp>
      <p:sp>
        <p:nvSpPr>
          <p:cNvPr id="14" name="Line Callout 1 13"/>
          <p:cNvSpPr/>
          <p:nvPr/>
        </p:nvSpPr>
        <p:spPr>
          <a:xfrm flipH="1">
            <a:off x="1554480" y="3154680"/>
            <a:ext cx="2139696" cy="420624"/>
          </a:xfrm>
          <a:prstGeom prst="borderCallout1">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Organization</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7" y="6085268"/>
            <a:ext cx="4324206" cy="461773"/>
          </a:xfrm>
          <a:prstGeom prst="rect">
            <a:avLst/>
          </a:prstGeom>
        </p:spPr>
      </p:pic>
    </p:spTree>
    <p:extLst>
      <p:ext uri="{BB962C8B-B14F-4D97-AF65-F5344CB8AC3E}">
        <p14:creationId xmlns:p14="http://schemas.microsoft.com/office/powerpoint/2010/main" val="1745981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Boundaries vs Confinements</a:t>
            </a:r>
          </a:p>
        </p:txBody>
      </p:sp>
      <p:sp>
        <p:nvSpPr>
          <p:cNvPr id="3" name="Subtitle 2"/>
          <p:cNvSpPr>
            <a:spLocks noGrp="1"/>
          </p:cNvSpPr>
          <p:nvPr>
            <p:ph type="subTitle" idx="1"/>
          </p:nvPr>
        </p:nvSpPr>
        <p:spPr/>
        <p:txBody>
          <a:bodyPr/>
          <a:lstStyle/>
          <a:p>
            <a:r>
              <a:rPr lang="en-US" dirty="0"/>
              <a:t>Boundaries are not…</a:t>
            </a:r>
          </a:p>
        </p:txBody>
      </p:sp>
      <p:graphicFrame>
        <p:nvGraphicFramePr>
          <p:cNvPr id="8" name="Content Placeholder 7"/>
          <p:cNvGraphicFramePr>
            <a:graphicFrameLocks noGrp="1"/>
          </p:cNvGraphicFramePr>
          <p:nvPr>
            <p:ph sz="quarter" idx="13"/>
          </p:nvPr>
        </p:nvGraphicFramePr>
        <p:xfrm>
          <a:off x="1636776" y="1523052"/>
          <a:ext cx="8751635" cy="4641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5"/>
          <p:cNvSpPr>
            <a:spLocks noGrp="1"/>
          </p:cNvSpPr>
          <p:nvPr>
            <p:ph type="dt" sz="half" idx="2"/>
          </p:nvPr>
        </p:nvSpPr>
        <p:spPr/>
        <p:txBody>
          <a:bodyPr/>
          <a:lstStyle/>
          <a:p>
            <a:fld id="{E0C8DACD-4E35-4E4C-AC75-C3DE50F04E7E}" type="datetime1">
              <a:rPr lang="en-US" smtClean="0"/>
              <a:pPr/>
              <a:t>8/15/2023</a:t>
            </a:fld>
            <a:endParaRPr lang="en-US" dirty="0"/>
          </a:p>
        </p:txBody>
      </p:sp>
      <p:sp>
        <p:nvSpPr>
          <p:cNvPr id="7" name="Slide Number Placeholder 6"/>
          <p:cNvSpPr>
            <a:spLocks noGrp="1"/>
          </p:cNvSpPr>
          <p:nvPr>
            <p:ph type="sldNum" sz="quarter" idx="4"/>
          </p:nvPr>
        </p:nvSpPr>
        <p:spPr/>
        <p:txBody>
          <a:bodyPr/>
          <a:lstStyle/>
          <a:p>
            <a:fld id="{8A7A6979-0714-4377-B894-6BE4C2D6E202}" type="slidenum">
              <a:rPr lang="en-US" smtClean="0"/>
              <a:pPr/>
              <a:t>14</a:t>
            </a:fld>
            <a:endParaRPr lang="en-US"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497" y="6085268"/>
            <a:ext cx="4324206" cy="461773"/>
          </a:xfrm>
          <a:prstGeom prst="rect">
            <a:avLst/>
          </a:prstGeom>
        </p:spPr>
      </p:pic>
    </p:spTree>
    <p:extLst>
      <p:ext uri="{BB962C8B-B14F-4D97-AF65-F5344CB8AC3E}">
        <p14:creationId xmlns:p14="http://schemas.microsoft.com/office/powerpoint/2010/main" val="2569698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Barriers to Boundaries</a:t>
            </a:r>
          </a:p>
        </p:txBody>
      </p:sp>
      <p:sp>
        <p:nvSpPr>
          <p:cNvPr id="9" name="Subtitle 8"/>
          <p:cNvSpPr>
            <a:spLocks noGrp="1"/>
          </p:cNvSpPr>
          <p:nvPr>
            <p:ph type="subTitle" idx="1"/>
          </p:nvPr>
        </p:nvSpPr>
        <p:spPr>
          <a:xfrm>
            <a:off x="1043553" y="1345166"/>
            <a:ext cx="7288495" cy="1143903"/>
          </a:xfrm>
        </p:spPr>
        <p:txBody>
          <a:bodyPr/>
          <a:lstStyle/>
          <a:p>
            <a:r>
              <a:rPr lang="en-US" dirty="0"/>
              <a:t>Be sure to remember the value of what you’re protecting, or else cracks might form in your boundaries.</a:t>
            </a:r>
          </a:p>
        </p:txBody>
      </p:sp>
      <p:sp>
        <p:nvSpPr>
          <p:cNvPr id="6" name="Date Placeholder 5"/>
          <p:cNvSpPr>
            <a:spLocks noGrp="1"/>
          </p:cNvSpPr>
          <p:nvPr>
            <p:ph type="dt" sz="half" idx="2"/>
          </p:nvPr>
        </p:nvSpPr>
        <p:spPr/>
        <p:txBody>
          <a:bodyPr/>
          <a:lstStyle/>
          <a:p>
            <a:fld id="{E0C8DACD-4E35-4E4C-AC75-C3DE50F04E7E}" type="datetime1">
              <a:rPr lang="en-US" smtClean="0"/>
              <a:pPr/>
              <a:t>8/15/2023</a:t>
            </a:fld>
            <a:endParaRPr lang="en-US" dirty="0"/>
          </a:p>
        </p:txBody>
      </p:sp>
      <p:sp>
        <p:nvSpPr>
          <p:cNvPr id="7" name="Slide Number Placeholder 6"/>
          <p:cNvSpPr>
            <a:spLocks noGrp="1"/>
          </p:cNvSpPr>
          <p:nvPr>
            <p:ph type="sldNum" sz="quarter" idx="4"/>
          </p:nvPr>
        </p:nvSpPr>
        <p:spPr/>
        <p:txBody>
          <a:bodyPr/>
          <a:lstStyle/>
          <a:p>
            <a:fld id="{8A7A6979-0714-4377-B894-6BE4C2D6E202}" type="slidenum">
              <a:rPr lang="en-US" smtClean="0"/>
              <a:pPr/>
              <a:t>15</a:t>
            </a:fld>
            <a:endParaRPr lang="en-US" dirty="0"/>
          </a:p>
        </p:txBody>
      </p:sp>
      <p:pic>
        <p:nvPicPr>
          <p:cNvPr id="12" name="Content Placeholder 9" descr="City Wall Buildings · Free vector graphic on Pixabay"/>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99996" y="2734904"/>
            <a:ext cx="3782499" cy="2982913"/>
          </a:xfrm>
        </p:spPr>
      </p:pic>
      <p:pic>
        <p:nvPicPr>
          <p:cNvPr id="13" name="Picture 12" descr="Broken glass 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115401" y="5166129"/>
            <a:ext cx="551688" cy="551688"/>
          </a:xfrm>
          <a:prstGeom prst="rect">
            <a:avLst/>
          </a:prstGeom>
        </p:spPr>
      </p:pic>
      <p:pic>
        <p:nvPicPr>
          <p:cNvPr id="14" name="Picture 13" descr="Broken glass 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411956" y="4890285"/>
            <a:ext cx="551688" cy="551688"/>
          </a:xfrm>
          <a:prstGeom prst="rect">
            <a:avLst/>
          </a:prstGeom>
        </p:spPr>
      </p:pic>
      <p:pic>
        <p:nvPicPr>
          <p:cNvPr id="15" name="Picture 14" descr="Broken glass 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806686" y="4550433"/>
            <a:ext cx="551688" cy="551688"/>
          </a:xfrm>
          <a:prstGeom prst="rect">
            <a:avLst/>
          </a:prstGeom>
        </p:spPr>
      </p:pic>
      <p:sp>
        <p:nvSpPr>
          <p:cNvPr id="16" name="Line Callout 1 15"/>
          <p:cNvSpPr/>
          <p:nvPr/>
        </p:nvSpPr>
        <p:spPr>
          <a:xfrm>
            <a:off x="8053844" y="4197230"/>
            <a:ext cx="2295144" cy="477186"/>
          </a:xfrm>
          <a:prstGeom prst="borderCallout1">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 pleasing others</a:t>
            </a:r>
          </a:p>
        </p:txBody>
      </p:sp>
      <p:sp>
        <p:nvSpPr>
          <p:cNvPr id="17" name="Line Callout 1 16"/>
          <p:cNvSpPr/>
          <p:nvPr/>
        </p:nvSpPr>
        <p:spPr>
          <a:xfrm flipH="1">
            <a:off x="1554480" y="4550433"/>
            <a:ext cx="2139696" cy="420624"/>
          </a:xfrm>
          <a:prstGeom prst="borderCallout1">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Boredom</a:t>
            </a:r>
          </a:p>
        </p:txBody>
      </p:sp>
      <p:sp>
        <p:nvSpPr>
          <p:cNvPr id="18" name="Line Callout 1 17"/>
          <p:cNvSpPr/>
          <p:nvPr/>
        </p:nvSpPr>
        <p:spPr>
          <a:xfrm flipH="1">
            <a:off x="2272260" y="5179083"/>
            <a:ext cx="2139696" cy="420624"/>
          </a:xfrm>
          <a:prstGeom prst="borderCallout1">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a:t>
            </a:r>
            <a:r>
              <a:rPr lang="en-US" dirty="0" err="1"/>
              <a:t>acheiver</a:t>
            </a:r>
            <a:endParaRPr lang="en-US" dirty="0"/>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97" y="6085268"/>
            <a:ext cx="4324206" cy="461773"/>
          </a:xfrm>
          <a:prstGeom prst="rect">
            <a:avLst/>
          </a:prstGeom>
        </p:spPr>
      </p:pic>
    </p:spTree>
    <p:extLst>
      <p:ext uri="{BB962C8B-B14F-4D97-AF65-F5344CB8AC3E}">
        <p14:creationId xmlns:p14="http://schemas.microsoft.com/office/powerpoint/2010/main" val="154022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2"/>
          <p:cNvSpPr txBox="1">
            <a:spLocks noGrp="1"/>
          </p:cNvSpPr>
          <p:nvPr>
            <p:ph type="ctrTitle"/>
          </p:nvPr>
        </p:nvSpPr>
        <p:spPr>
          <a:xfrm>
            <a:off x="930574" y="4755615"/>
            <a:ext cx="7334529" cy="85408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6000"/>
              <a:buFont typeface="Arial"/>
              <a:buNone/>
            </a:pPr>
            <a:r>
              <a:rPr lang="en-US"/>
              <a:t>THANK YOU</a:t>
            </a:r>
            <a:endParaRPr/>
          </a:p>
        </p:txBody>
      </p:sp>
      <p:sp>
        <p:nvSpPr>
          <p:cNvPr id="207" name="Google Shape;207;p22"/>
          <p:cNvSpPr txBox="1">
            <a:spLocks noGrp="1"/>
          </p:cNvSpPr>
          <p:nvPr>
            <p:ph type="dt" idx="10"/>
          </p:nvPr>
        </p:nvSpPr>
        <p:spPr>
          <a:xfrm>
            <a:off x="10084526" y="6202177"/>
            <a:ext cx="1090017" cy="32396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4/19/2020</a:t>
            </a:r>
            <a:endParaRPr/>
          </a:p>
        </p:txBody>
      </p:sp>
      <p:sp>
        <p:nvSpPr>
          <p:cNvPr id="208" name="Google Shape;208;p22"/>
          <p:cNvSpPr>
            <a:spLocks noGrp="1"/>
          </p:cNvSpPr>
          <p:nvPr>
            <p:ph type="sldNum" idx="12"/>
          </p:nvPr>
        </p:nvSpPr>
        <p:spPr>
          <a:xfrm>
            <a:off x="11206124" y="6181281"/>
            <a:ext cx="487680" cy="365760"/>
          </a:xfrm>
          <a:prstGeom prst="ellipse">
            <a:avLst/>
          </a:prstGeom>
          <a:noFill/>
          <a:ln>
            <a:noFill/>
          </a:ln>
        </p:spPr>
        <p:txBody>
          <a:bodyPr spcFirstLastPara="1" wrap="square" lIns="18275" tIns="45700" rIns="18275" bIns="45700" anchor="ctr" anchorCtr="0">
            <a:noAutofit/>
          </a:bodyPr>
          <a:lstStyle/>
          <a:p>
            <a:pPr marL="0" lvl="0" indent="0" algn="ctr" rtl="0">
              <a:spcBef>
                <a:spcPts val="0"/>
              </a:spcBef>
              <a:spcAft>
                <a:spcPts val="0"/>
              </a:spcAft>
              <a:buNone/>
            </a:pPr>
            <a:fld id="{00000000-1234-1234-1234-123412341234}" type="slidenum">
              <a:rPr lang="en-US"/>
              <a:t>16</a:t>
            </a:fld>
            <a:endParaRPr/>
          </a:p>
        </p:txBody>
      </p:sp>
      <p:pic>
        <p:nvPicPr>
          <p:cNvPr id="2" name="Picture 2" descr="Qr code&#10;&#10;Description automatically generated">
            <a:extLst>
              <a:ext uri="{FF2B5EF4-FFF2-40B4-BE49-F238E27FC236}">
                <a16:creationId xmlns:a16="http://schemas.microsoft.com/office/drawing/2014/main" id="{C60B8707-CC0E-4A53-88C7-330E95365642}"/>
              </a:ext>
            </a:extLst>
          </p:cNvPr>
          <p:cNvPicPr>
            <a:picLocks noChangeAspect="1"/>
          </p:cNvPicPr>
          <p:nvPr/>
        </p:nvPicPr>
        <p:blipFill>
          <a:blip r:embed="rId3"/>
          <a:stretch>
            <a:fillRect/>
          </a:stretch>
        </p:blipFill>
        <p:spPr>
          <a:xfrm>
            <a:off x="1395413" y="1549400"/>
            <a:ext cx="2392362" cy="210026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497E-3CDC-460B-A8AB-E1B6AA3AC72F}"/>
              </a:ext>
            </a:extLst>
          </p:cNvPr>
          <p:cNvSpPr>
            <a:spLocks noGrp="1"/>
          </p:cNvSpPr>
          <p:nvPr>
            <p:ph type="ctrTitle"/>
          </p:nvPr>
        </p:nvSpPr>
        <p:spPr/>
        <p:txBody>
          <a:bodyPr/>
          <a:lstStyle/>
          <a:p>
            <a:r>
              <a:rPr lang="en-US"/>
              <a:t>Meet Our Trainers</a:t>
            </a:r>
          </a:p>
        </p:txBody>
      </p:sp>
      <p:sp>
        <p:nvSpPr>
          <p:cNvPr id="3" name="Subtitle 2">
            <a:extLst>
              <a:ext uri="{FF2B5EF4-FFF2-40B4-BE49-F238E27FC236}">
                <a16:creationId xmlns:a16="http://schemas.microsoft.com/office/drawing/2014/main" id="{42D168C2-8A34-4CEC-96EE-6162EF6699E1}"/>
              </a:ext>
            </a:extLst>
          </p:cNvPr>
          <p:cNvSpPr>
            <a:spLocks noGrp="1"/>
          </p:cNvSpPr>
          <p:nvPr>
            <p:ph type="subTitle" idx="1"/>
          </p:nvPr>
        </p:nvSpPr>
        <p:spPr>
          <a:xfrm>
            <a:off x="2051471" y="1414634"/>
            <a:ext cx="8926706" cy="341599"/>
          </a:xfrm>
        </p:spPr>
        <p:txBody>
          <a:bodyPr/>
          <a:lstStyle/>
          <a:p>
            <a:r>
              <a:rPr lang="en-US" dirty="0"/>
              <a:t>Vanessa S. Pacheco                                     Will Evans</a:t>
            </a:r>
          </a:p>
        </p:txBody>
      </p:sp>
      <p:sp>
        <p:nvSpPr>
          <p:cNvPr id="4" name="Text Placeholder 3">
            <a:extLst>
              <a:ext uri="{FF2B5EF4-FFF2-40B4-BE49-F238E27FC236}">
                <a16:creationId xmlns:a16="http://schemas.microsoft.com/office/drawing/2014/main" id="{D8452903-0084-496E-826E-B85C8112552F}"/>
              </a:ext>
            </a:extLst>
          </p:cNvPr>
          <p:cNvSpPr>
            <a:spLocks noGrp="1"/>
          </p:cNvSpPr>
          <p:nvPr>
            <p:ph type="body" idx="2"/>
          </p:nvPr>
        </p:nvSpPr>
        <p:spPr>
          <a:xfrm>
            <a:off x="2124170" y="3552917"/>
            <a:ext cx="2925812" cy="767588"/>
          </a:xfrm>
        </p:spPr>
        <p:txBody>
          <a:bodyPr/>
          <a:lstStyle/>
          <a:p>
            <a:pPr marL="114300" indent="0">
              <a:buNone/>
            </a:pPr>
            <a:r>
              <a:rPr lang="en-US" b="1" dirty="0"/>
              <a:t>Assistant Director, Health &amp; Wellness Programs</a:t>
            </a:r>
          </a:p>
        </p:txBody>
      </p:sp>
      <p:sp>
        <p:nvSpPr>
          <p:cNvPr id="5" name="Slide Number Placeholder 4">
            <a:extLst>
              <a:ext uri="{FF2B5EF4-FFF2-40B4-BE49-F238E27FC236}">
                <a16:creationId xmlns:a16="http://schemas.microsoft.com/office/drawing/2014/main" id="{D48179D9-66C7-46F6-B3E6-515F253BF28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2</a:t>
            </a:fld>
            <a:endParaRPr lang="en-US"/>
          </a:p>
        </p:txBody>
      </p:sp>
      <p:sp>
        <p:nvSpPr>
          <p:cNvPr id="7" name="Text Placeholder 3">
            <a:extLst>
              <a:ext uri="{FF2B5EF4-FFF2-40B4-BE49-F238E27FC236}">
                <a16:creationId xmlns:a16="http://schemas.microsoft.com/office/drawing/2014/main" id="{92D33E16-8283-4F10-8F83-79F5B4718780}"/>
              </a:ext>
            </a:extLst>
          </p:cNvPr>
          <p:cNvSpPr txBox="1">
            <a:spLocks/>
          </p:cNvSpPr>
          <p:nvPr/>
        </p:nvSpPr>
        <p:spPr>
          <a:xfrm>
            <a:off x="6995009" y="4553812"/>
            <a:ext cx="2803618" cy="4513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Arial"/>
                <a:ea typeface="Arial"/>
                <a:cs typeface="Arial"/>
                <a:sym typeface="Arial"/>
              </a:defRPr>
            </a:lvl2pPr>
            <a:lvl3pPr marL="1371600" marR="0" lvl="2"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Arial"/>
                <a:ea typeface="Arial"/>
                <a:cs typeface="Arial"/>
                <a:sym typeface="Arial"/>
              </a:defRPr>
            </a:lvl3pPr>
            <a:lvl4pPr marL="1828800" marR="0" lvl="3"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Arial"/>
                <a:ea typeface="Arial"/>
                <a:cs typeface="Arial"/>
                <a:sym typeface="Arial"/>
              </a:defRPr>
            </a:lvl4pPr>
            <a:lvl5pPr marL="2286000" marR="0" lvl="4" indent="-342900" algn="l" rtl="0">
              <a:lnSpc>
                <a:spcPct val="100000"/>
              </a:lnSpc>
              <a:spcBef>
                <a:spcPts val="1000"/>
              </a:spcBef>
              <a:spcAft>
                <a:spcPts val="0"/>
              </a:spcAft>
              <a:buClr>
                <a:schemeClr val="accent2"/>
              </a:buClr>
              <a:buSzPts val="1800"/>
              <a:buFont typeface="Arial"/>
              <a:buChar char="•"/>
              <a:defRPr sz="1600" b="0" i="0" u="none" strike="noStrike" cap="none">
                <a:solidFill>
                  <a:srgbClr val="262626"/>
                </a:solidFill>
                <a:latin typeface="Arial"/>
                <a:ea typeface="Arial"/>
                <a:cs typeface="Arial"/>
                <a:sym typeface="Arial"/>
              </a:defRPr>
            </a:lvl5pPr>
            <a:lvl6pPr marL="2743200" marR="0" lvl="5"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lt1"/>
                </a:solidFill>
                <a:latin typeface="Arial"/>
                <a:ea typeface="Arial"/>
                <a:cs typeface="Arial"/>
                <a:sym typeface="Arial"/>
              </a:defRPr>
            </a:lvl6pPr>
            <a:lvl7pPr marL="3200400" marR="0" lvl="6"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lt1"/>
                </a:solidFill>
                <a:latin typeface="Arial"/>
                <a:ea typeface="Arial"/>
                <a:cs typeface="Arial"/>
                <a:sym typeface="Arial"/>
              </a:defRPr>
            </a:lvl7pPr>
            <a:lvl8pPr marL="3657600" marR="0" lvl="7"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lt1"/>
                </a:solidFill>
                <a:latin typeface="Arial"/>
                <a:ea typeface="Arial"/>
                <a:cs typeface="Arial"/>
                <a:sym typeface="Arial"/>
              </a:defRPr>
            </a:lvl8pPr>
            <a:lvl9pPr marL="4114800" marR="0" lvl="8" indent="-342900" algn="l" rtl="0">
              <a:lnSpc>
                <a:spcPct val="100000"/>
              </a:lnSpc>
              <a:spcBef>
                <a:spcPts val="1000"/>
              </a:spcBef>
              <a:spcAft>
                <a:spcPts val="0"/>
              </a:spcAft>
              <a:buClr>
                <a:schemeClr val="accent2"/>
              </a:buClr>
              <a:buSzPts val="1800"/>
              <a:buFont typeface="Arial"/>
              <a:buChar char="•"/>
              <a:defRPr sz="1600" b="0" i="0" u="none" strike="noStrike" cap="none">
                <a:solidFill>
                  <a:schemeClr val="lt1"/>
                </a:solidFill>
                <a:latin typeface="Arial"/>
                <a:ea typeface="Arial"/>
                <a:cs typeface="Arial"/>
                <a:sym typeface="Arial"/>
              </a:defRPr>
            </a:lvl9pPr>
          </a:lstStyle>
          <a:p>
            <a:pPr marL="114300" indent="0">
              <a:buNone/>
            </a:pPr>
            <a:r>
              <a:rPr lang="en-US" b="1" kern="0" dirty="0"/>
              <a:t>Sr. Asst. Dir. Wellness</a:t>
            </a:r>
            <a:endParaRPr lang="en-US" kern="0" dirty="0"/>
          </a:p>
          <a:p>
            <a:pPr marL="114300" indent="0">
              <a:buNone/>
            </a:pPr>
            <a:endParaRPr lang="en-US" kern="0" dirty="0"/>
          </a:p>
          <a:p>
            <a:pPr marL="114300" indent="0">
              <a:buNone/>
            </a:pPr>
            <a:endParaRPr lang="en-US" kern="0" dirty="0"/>
          </a:p>
          <a:p>
            <a:pPr marL="114300" indent="0">
              <a:buNone/>
            </a:pPr>
            <a:endParaRPr lang="en-US" kern="0" dirty="0"/>
          </a:p>
        </p:txBody>
      </p:sp>
      <p:pic>
        <p:nvPicPr>
          <p:cNvPr id="8" name="Picture 8" descr="A picture containing indoor, person, plant&#10;&#10;Description automatically generated">
            <a:extLst>
              <a:ext uri="{FF2B5EF4-FFF2-40B4-BE49-F238E27FC236}">
                <a16:creationId xmlns:a16="http://schemas.microsoft.com/office/drawing/2014/main" id="{C043E91D-A1F0-4D96-B044-1118231ECB87}"/>
              </a:ext>
            </a:extLst>
          </p:cNvPr>
          <p:cNvPicPr>
            <a:picLocks noChangeAspect="1"/>
          </p:cNvPicPr>
          <p:nvPr/>
        </p:nvPicPr>
        <p:blipFill>
          <a:blip r:embed="rId3"/>
          <a:stretch>
            <a:fillRect/>
          </a:stretch>
        </p:blipFill>
        <p:spPr>
          <a:xfrm>
            <a:off x="2174587" y="1989604"/>
            <a:ext cx="2743200" cy="1365885"/>
          </a:xfrm>
          <a:prstGeom prst="rect">
            <a:avLst/>
          </a:prstGeom>
          <a:ln>
            <a:solidFill>
              <a:schemeClr val="accent1"/>
            </a:solidFill>
          </a:ln>
        </p:spPr>
      </p:pic>
      <p:pic>
        <p:nvPicPr>
          <p:cNvPr id="13" name="Picture 12">
            <a:extLst>
              <a:ext uri="{FF2B5EF4-FFF2-40B4-BE49-F238E27FC236}">
                <a16:creationId xmlns:a16="http://schemas.microsoft.com/office/drawing/2014/main" id="{EFE458A5-A092-E067-27BE-0DAB9ABE5697}"/>
              </a:ext>
            </a:extLst>
          </p:cNvPr>
          <p:cNvPicPr>
            <a:picLocks noChangeAspect="1"/>
          </p:cNvPicPr>
          <p:nvPr/>
        </p:nvPicPr>
        <p:blipFill>
          <a:blip r:embed="rId4"/>
          <a:stretch>
            <a:fillRect/>
          </a:stretch>
        </p:blipFill>
        <p:spPr>
          <a:xfrm>
            <a:off x="7389034" y="1852712"/>
            <a:ext cx="1973753" cy="2467793"/>
          </a:xfrm>
          <a:prstGeom prst="rect">
            <a:avLst/>
          </a:prstGeom>
        </p:spPr>
      </p:pic>
    </p:spTree>
    <p:extLst>
      <p:ext uri="{BB962C8B-B14F-4D97-AF65-F5344CB8AC3E}">
        <p14:creationId xmlns:p14="http://schemas.microsoft.com/office/powerpoint/2010/main" val="15317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The Road Map for Today</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8/15/2023</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3</a:t>
            </a:fld>
            <a:endParaRPr lang="en-US" dirty="0"/>
          </a:p>
        </p:txBody>
      </p:sp>
      <p:pic>
        <p:nvPicPr>
          <p:cNvPr id="7" name="Purdue CoBrand" descr="Purdue CoBrand">
            <a:extLst>
              <a:ext uri="{FF2B5EF4-FFF2-40B4-BE49-F238E27FC236}">
                <a16:creationId xmlns:a16="http://schemas.microsoft.com/office/drawing/2014/main" id="{B04CA596-179E-E943-8472-9B73E5800F7B}"/>
              </a:ext>
            </a:extLst>
          </p:cNvPr>
          <p:cNvPicPr>
            <a:picLocks noChangeAspect="1"/>
          </p:cNvPicPr>
          <p:nvPr/>
        </p:nvPicPr>
        <p:blipFill>
          <a:blip r:embed="rId3"/>
          <a:srcRect/>
          <a:stretch/>
        </p:blipFill>
        <p:spPr>
          <a:xfrm>
            <a:off x="1071700" y="5981517"/>
            <a:ext cx="4349081" cy="460491"/>
          </a:xfrm>
          <a:prstGeom prst="rect">
            <a:avLst/>
          </a:prstGeom>
        </p:spPr>
      </p:pic>
      <p:cxnSp>
        <p:nvCxnSpPr>
          <p:cNvPr id="11" name="Straight Connector 10">
            <a:extLst>
              <a:ext uri="{FF2B5EF4-FFF2-40B4-BE49-F238E27FC236}">
                <a16:creationId xmlns:a16="http://schemas.microsoft.com/office/drawing/2014/main" id="{98A70E92-F264-47A6-8EB5-E1F743416AC4}"/>
              </a:ext>
            </a:extLst>
          </p:cNvPr>
          <p:cNvCxnSpPr>
            <a:cxnSpLocks/>
          </p:cNvCxnSpPr>
          <p:nvPr/>
        </p:nvCxnSpPr>
        <p:spPr>
          <a:xfrm flipH="1" flipV="1">
            <a:off x="1" y="4056015"/>
            <a:ext cx="1352549" cy="719005"/>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B1D66C-A675-4E89-AF22-1BE0E407A08D}"/>
              </a:ext>
            </a:extLst>
          </p:cNvPr>
          <p:cNvCxnSpPr>
            <a:cxnSpLocks/>
            <a:endCxn id="24" idx="1"/>
          </p:cNvCxnSpPr>
          <p:nvPr/>
        </p:nvCxnSpPr>
        <p:spPr>
          <a:xfrm flipV="1">
            <a:off x="5498261" y="3489409"/>
            <a:ext cx="1842847" cy="1353471"/>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AAD18D-A529-426E-944F-052FEF1F7315}"/>
              </a:ext>
            </a:extLst>
          </p:cNvPr>
          <p:cNvCxnSpPr>
            <a:cxnSpLocks/>
            <a:stCxn id="25" idx="2"/>
          </p:cNvCxnSpPr>
          <p:nvPr/>
        </p:nvCxnSpPr>
        <p:spPr>
          <a:xfrm flipH="1" flipV="1">
            <a:off x="7765860" y="3610332"/>
            <a:ext cx="2123804" cy="818851"/>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D1B375-3CBB-4F31-BF6F-2530FCADC84D}"/>
              </a:ext>
            </a:extLst>
          </p:cNvPr>
          <p:cNvCxnSpPr>
            <a:cxnSpLocks/>
          </p:cNvCxnSpPr>
          <p:nvPr/>
        </p:nvCxnSpPr>
        <p:spPr>
          <a:xfrm flipH="1" flipV="1">
            <a:off x="3555177" y="3812575"/>
            <a:ext cx="1709825" cy="882300"/>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893E3-9E92-4678-BAE1-ABE84AFE8FA3}"/>
              </a:ext>
            </a:extLst>
          </p:cNvPr>
          <p:cNvCxnSpPr>
            <a:cxnSpLocks/>
            <a:endCxn id="20" idx="1"/>
          </p:cNvCxnSpPr>
          <p:nvPr/>
        </p:nvCxnSpPr>
        <p:spPr>
          <a:xfrm flipV="1">
            <a:off x="1488100" y="3732849"/>
            <a:ext cx="1923423" cy="962027"/>
          </a:xfrm>
          <a:prstGeom prst="line">
            <a:avLst/>
          </a:prstGeom>
          <a:ln w="28575">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55FC8F4-43EE-43E4-BBBC-49434B3A520A}"/>
              </a:ext>
            </a:extLst>
          </p:cNvPr>
          <p:cNvSpPr/>
          <p:nvPr/>
        </p:nvSpPr>
        <p:spPr>
          <a:xfrm>
            <a:off x="1122113" y="4426947"/>
            <a:ext cx="588480" cy="588480"/>
          </a:xfrm>
          <a:prstGeom prst="ellipse">
            <a:avLst/>
          </a:prstGeom>
          <a:solidFill>
            <a:schemeClr val="accent1"/>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20B305-6275-48E1-8946-A32347CB376F}"/>
              </a:ext>
            </a:extLst>
          </p:cNvPr>
          <p:cNvSpPr txBox="1"/>
          <p:nvPr/>
        </p:nvSpPr>
        <p:spPr>
          <a:xfrm>
            <a:off x="1224701" y="4398021"/>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chemeClr val="accent4"/>
                </a:solidFill>
                <a:latin typeface="Tw Cen MT" panose="020B0602020104020603" pitchFamily="34" charset="0"/>
              </a:rPr>
              <a:t>1</a:t>
            </a:r>
          </a:p>
        </p:txBody>
      </p:sp>
      <p:sp>
        <p:nvSpPr>
          <p:cNvPr id="19" name="Oval 18">
            <a:extLst>
              <a:ext uri="{FF2B5EF4-FFF2-40B4-BE49-F238E27FC236}">
                <a16:creationId xmlns:a16="http://schemas.microsoft.com/office/drawing/2014/main" id="{BE4AD99A-076B-4B78-BBFD-38BC498DCCBC}"/>
              </a:ext>
            </a:extLst>
          </p:cNvPr>
          <p:cNvSpPr/>
          <p:nvPr/>
        </p:nvSpPr>
        <p:spPr>
          <a:xfrm>
            <a:off x="3308935" y="3438609"/>
            <a:ext cx="588480" cy="588480"/>
          </a:xfrm>
          <a:prstGeom prst="ellipse">
            <a:avLst/>
          </a:prstGeom>
          <a:solidFill>
            <a:schemeClr val="accent2"/>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A6BC045-9DFF-42FD-8C36-FC34502A7320}"/>
              </a:ext>
            </a:extLst>
          </p:cNvPr>
          <p:cNvSpPr txBox="1"/>
          <p:nvPr/>
        </p:nvSpPr>
        <p:spPr>
          <a:xfrm>
            <a:off x="3411523" y="3409683"/>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chemeClr val="accent4"/>
                </a:solidFill>
                <a:latin typeface="Tw Cen MT" panose="020B0602020104020603" pitchFamily="34" charset="0"/>
              </a:rPr>
              <a:t>2</a:t>
            </a:r>
          </a:p>
        </p:txBody>
      </p:sp>
      <p:sp>
        <p:nvSpPr>
          <p:cNvPr id="21" name="Oval 20">
            <a:extLst>
              <a:ext uri="{FF2B5EF4-FFF2-40B4-BE49-F238E27FC236}">
                <a16:creationId xmlns:a16="http://schemas.microsoft.com/office/drawing/2014/main" id="{D32467DC-68B2-4A06-97DB-38EF79A869C1}"/>
              </a:ext>
            </a:extLst>
          </p:cNvPr>
          <p:cNvSpPr/>
          <p:nvPr/>
        </p:nvSpPr>
        <p:spPr>
          <a:xfrm>
            <a:off x="5256719" y="4397465"/>
            <a:ext cx="588480" cy="588480"/>
          </a:xfrm>
          <a:prstGeom prst="ellipse">
            <a:avLst/>
          </a:prstGeom>
          <a:solidFill>
            <a:schemeClr val="accent3"/>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9EAAEBB-9149-4D8C-85F9-C700A4FAC1A9}"/>
              </a:ext>
            </a:extLst>
          </p:cNvPr>
          <p:cNvSpPr txBox="1"/>
          <p:nvPr/>
        </p:nvSpPr>
        <p:spPr>
          <a:xfrm>
            <a:off x="5359307" y="4368539"/>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chemeClr val="accent4"/>
                </a:solidFill>
                <a:latin typeface="Tw Cen MT" panose="020B0602020104020603" pitchFamily="34" charset="0"/>
              </a:rPr>
              <a:t>3</a:t>
            </a:r>
          </a:p>
        </p:txBody>
      </p:sp>
      <p:sp>
        <p:nvSpPr>
          <p:cNvPr id="23" name="Oval 22">
            <a:extLst>
              <a:ext uri="{FF2B5EF4-FFF2-40B4-BE49-F238E27FC236}">
                <a16:creationId xmlns:a16="http://schemas.microsoft.com/office/drawing/2014/main" id="{FFCACAA9-3503-46C8-A54E-799F4E9E55B9}"/>
              </a:ext>
            </a:extLst>
          </p:cNvPr>
          <p:cNvSpPr/>
          <p:nvPr/>
        </p:nvSpPr>
        <p:spPr>
          <a:xfrm>
            <a:off x="7238809" y="3195169"/>
            <a:ext cx="588480" cy="588480"/>
          </a:xfrm>
          <a:prstGeom prst="ellipse">
            <a:avLst/>
          </a:prstGeom>
          <a:solidFill>
            <a:schemeClr val="accent5"/>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7E7550-521F-446A-9A97-DDE94285DD11}"/>
              </a:ext>
            </a:extLst>
          </p:cNvPr>
          <p:cNvSpPr txBox="1"/>
          <p:nvPr/>
        </p:nvSpPr>
        <p:spPr>
          <a:xfrm>
            <a:off x="7341108" y="3166243"/>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chemeClr val="accent4"/>
                </a:solidFill>
                <a:latin typeface="Tw Cen MT" panose="020B0602020104020603" pitchFamily="34" charset="0"/>
              </a:rPr>
              <a:t>4</a:t>
            </a:r>
          </a:p>
        </p:txBody>
      </p:sp>
      <p:sp>
        <p:nvSpPr>
          <p:cNvPr id="25" name="Oval 24">
            <a:extLst>
              <a:ext uri="{FF2B5EF4-FFF2-40B4-BE49-F238E27FC236}">
                <a16:creationId xmlns:a16="http://schemas.microsoft.com/office/drawing/2014/main" id="{C240C0D5-51C5-4820-AB34-E16D404339B2}"/>
              </a:ext>
            </a:extLst>
          </p:cNvPr>
          <p:cNvSpPr/>
          <p:nvPr/>
        </p:nvSpPr>
        <p:spPr>
          <a:xfrm>
            <a:off x="9889664" y="4134943"/>
            <a:ext cx="588480" cy="588480"/>
          </a:xfrm>
          <a:prstGeom prst="ellipse">
            <a:avLst/>
          </a:prstGeom>
          <a:solidFill>
            <a:schemeClr val="accent6"/>
          </a:solidFill>
          <a:ln>
            <a:noFill/>
          </a:ln>
          <a:effectLst>
            <a:outerShdw blurRad="762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BDCDBB-2F71-487A-93F9-6F048B528A22}"/>
              </a:ext>
            </a:extLst>
          </p:cNvPr>
          <p:cNvSpPr txBox="1"/>
          <p:nvPr/>
        </p:nvSpPr>
        <p:spPr>
          <a:xfrm>
            <a:off x="9992252" y="4106017"/>
            <a:ext cx="383303" cy="646331"/>
          </a:xfrm>
          <a:prstGeom prst="rect">
            <a:avLst/>
          </a:prstGeom>
          <a:noFill/>
          <a:effectLst>
            <a:outerShdw blurRad="63500" sx="105000" sy="105000" algn="ctr" rotWithShape="0">
              <a:prstClr val="black">
                <a:alpha val="40000"/>
              </a:prstClr>
            </a:outerShdw>
          </a:effectLst>
        </p:spPr>
        <p:txBody>
          <a:bodyPr wrap="square" rtlCol="0">
            <a:spAutoFit/>
          </a:bodyPr>
          <a:lstStyle/>
          <a:p>
            <a:pPr algn="ctr"/>
            <a:r>
              <a:rPr lang="en-US" sz="3600" b="1" dirty="0">
                <a:solidFill>
                  <a:schemeClr val="accent4"/>
                </a:solidFill>
                <a:latin typeface="Tw Cen MT" panose="020B0602020104020603" pitchFamily="34" charset="0"/>
              </a:rPr>
              <a:t>5</a:t>
            </a:r>
          </a:p>
        </p:txBody>
      </p:sp>
      <p:grpSp>
        <p:nvGrpSpPr>
          <p:cNvPr id="29" name="Group 28">
            <a:extLst>
              <a:ext uri="{FF2B5EF4-FFF2-40B4-BE49-F238E27FC236}">
                <a16:creationId xmlns:a16="http://schemas.microsoft.com/office/drawing/2014/main" id="{6F425409-A6E4-456C-8ED2-ED38DCFCE2BD}"/>
              </a:ext>
            </a:extLst>
          </p:cNvPr>
          <p:cNvGrpSpPr/>
          <p:nvPr/>
        </p:nvGrpSpPr>
        <p:grpSpPr>
          <a:xfrm>
            <a:off x="378640" y="3306298"/>
            <a:ext cx="2126507" cy="657193"/>
            <a:chOff x="378640" y="3809602"/>
            <a:chExt cx="2126507" cy="657193"/>
          </a:xfrm>
        </p:grpSpPr>
        <p:sp>
          <p:nvSpPr>
            <p:cNvPr id="30" name="TextBox 29">
              <a:extLst>
                <a:ext uri="{FF2B5EF4-FFF2-40B4-BE49-F238E27FC236}">
                  <a16:creationId xmlns:a16="http://schemas.microsoft.com/office/drawing/2014/main" id="{A701416C-01EF-4102-89B3-73D5308BF43E}"/>
                </a:ext>
              </a:extLst>
            </p:cNvPr>
            <p:cNvSpPr txBox="1"/>
            <p:nvPr/>
          </p:nvSpPr>
          <p:spPr>
            <a:xfrm>
              <a:off x="378640" y="3809602"/>
              <a:ext cx="2126507" cy="400110"/>
            </a:xfrm>
            <a:prstGeom prst="rect">
              <a:avLst/>
            </a:prstGeom>
            <a:noFill/>
          </p:spPr>
          <p:txBody>
            <a:bodyPr wrap="square" rtlCol="0">
              <a:spAutoFit/>
            </a:bodyPr>
            <a:lstStyle/>
            <a:p>
              <a:pPr algn="ctr"/>
              <a:r>
                <a:rPr lang="en-US" sz="2000" b="1" dirty="0">
                  <a:solidFill>
                    <a:schemeClr val="accent1"/>
                  </a:solidFill>
                  <a:latin typeface="Tw Cen MT" panose="020B0602020104020603" pitchFamily="34" charset="0"/>
                </a:rPr>
                <a:t>Stress</a:t>
              </a:r>
            </a:p>
          </p:txBody>
        </p:sp>
        <p:sp>
          <p:nvSpPr>
            <p:cNvPr id="31" name="TextBox 30">
              <a:extLst>
                <a:ext uri="{FF2B5EF4-FFF2-40B4-BE49-F238E27FC236}">
                  <a16:creationId xmlns:a16="http://schemas.microsoft.com/office/drawing/2014/main" id="{8B01F7DF-B788-4309-835E-848C5261CE4F}"/>
                </a:ext>
              </a:extLst>
            </p:cNvPr>
            <p:cNvSpPr txBox="1"/>
            <p:nvPr/>
          </p:nvSpPr>
          <p:spPr>
            <a:xfrm>
              <a:off x="378640" y="4128241"/>
              <a:ext cx="2126507" cy="338554"/>
            </a:xfrm>
            <a:prstGeom prst="rect">
              <a:avLst/>
            </a:prstGeom>
            <a:noFill/>
          </p:spPr>
          <p:txBody>
            <a:bodyPr wrap="square" rtlCol="0">
              <a:spAutoFit/>
            </a:bodyPr>
            <a:lstStyle/>
            <a:p>
              <a:pPr algn="ctr"/>
              <a:r>
                <a:rPr lang="en-US" sz="1600" b="1" dirty="0">
                  <a:solidFill>
                    <a:schemeClr val="accent2"/>
                  </a:solidFill>
                  <a:latin typeface="Tw Cen MT" panose="020B0602020104020603" pitchFamily="34" charset="0"/>
                </a:rPr>
                <a:t>Coping &amp; Reframing</a:t>
              </a:r>
            </a:p>
          </p:txBody>
        </p:sp>
      </p:grpSp>
      <p:grpSp>
        <p:nvGrpSpPr>
          <p:cNvPr id="32" name="Group 31">
            <a:extLst>
              <a:ext uri="{FF2B5EF4-FFF2-40B4-BE49-F238E27FC236}">
                <a16:creationId xmlns:a16="http://schemas.microsoft.com/office/drawing/2014/main" id="{472C5F62-DBE0-4DB0-A985-67DB45C51121}"/>
              </a:ext>
            </a:extLst>
          </p:cNvPr>
          <p:cNvGrpSpPr/>
          <p:nvPr/>
        </p:nvGrpSpPr>
        <p:grpSpPr>
          <a:xfrm>
            <a:off x="2541013" y="2332224"/>
            <a:ext cx="2126507" cy="903414"/>
            <a:chOff x="2281192" y="2835528"/>
            <a:chExt cx="2126507" cy="903414"/>
          </a:xfrm>
        </p:grpSpPr>
        <p:sp>
          <p:nvSpPr>
            <p:cNvPr id="33" name="TextBox 32">
              <a:extLst>
                <a:ext uri="{FF2B5EF4-FFF2-40B4-BE49-F238E27FC236}">
                  <a16:creationId xmlns:a16="http://schemas.microsoft.com/office/drawing/2014/main" id="{9049F1B1-6182-47AB-BECE-2A542878E26D}"/>
                </a:ext>
              </a:extLst>
            </p:cNvPr>
            <p:cNvSpPr txBox="1"/>
            <p:nvPr/>
          </p:nvSpPr>
          <p:spPr>
            <a:xfrm>
              <a:off x="2281192" y="2835528"/>
              <a:ext cx="2126507" cy="400110"/>
            </a:xfrm>
            <a:prstGeom prst="rect">
              <a:avLst/>
            </a:prstGeom>
            <a:noFill/>
          </p:spPr>
          <p:txBody>
            <a:bodyPr wrap="square" rtlCol="0">
              <a:spAutoFit/>
            </a:bodyPr>
            <a:lstStyle/>
            <a:p>
              <a:pPr algn="ctr"/>
              <a:r>
                <a:rPr lang="en-US" sz="2000" b="1" dirty="0">
                  <a:solidFill>
                    <a:schemeClr val="accent2"/>
                  </a:solidFill>
                  <a:latin typeface="Tw Cen MT" panose="020B0602020104020603" pitchFamily="34" charset="0"/>
                </a:rPr>
                <a:t>Expectations</a:t>
              </a:r>
              <a:r>
                <a:rPr lang="en-US" sz="2000" b="1" dirty="0">
                  <a:solidFill>
                    <a:srgbClr val="03A1A4"/>
                  </a:solidFill>
                  <a:latin typeface="Tw Cen MT" panose="020B0602020104020603" pitchFamily="34" charset="0"/>
                </a:rPr>
                <a:t> </a:t>
              </a:r>
            </a:p>
          </p:txBody>
        </p:sp>
        <p:sp>
          <p:nvSpPr>
            <p:cNvPr id="34" name="TextBox 33">
              <a:extLst>
                <a:ext uri="{FF2B5EF4-FFF2-40B4-BE49-F238E27FC236}">
                  <a16:creationId xmlns:a16="http://schemas.microsoft.com/office/drawing/2014/main" id="{4128FC70-EC87-4505-B103-CC8A34AD5B99}"/>
                </a:ext>
              </a:extLst>
            </p:cNvPr>
            <p:cNvSpPr txBox="1"/>
            <p:nvPr/>
          </p:nvSpPr>
          <p:spPr>
            <a:xfrm>
              <a:off x="2281192" y="3154167"/>
              <a:ext cx="2126507" cy="584775"/>
            </a:xfrm>
            <a:prstGeom prst="rect">
              <a:avLst/>
            </a:prstGeom>
            <a:noFill/>
          </p:spPr>
          <p:txBody>
            <a:bodyPr wrap="square" rtlCol="0">
              <a:spAutoFit/>
            </a:bodyPr>
            <a:lstStyle/>
            <a:p>
              <a:pPr algn="ctr"/>
              <a:r>
                <a:rPr lang="en-US" sz="1600" b="1" dirty="0">
                  <a:solidFill>
                    <a:schemeClr val="accent2"/>
                  </a:solidFill>
                  <a:latin typeface="Tw Cen MT" panose="020B0602020104020603" pitchFamily="34" charset="0"/>
                </a:rPr>
                <a:t>Choosing what and who to please</a:t>
              </a:r>
            </a:p>
          </p:txBody>
        </p:sp>
      </p:grpSp>
      <p:grpSp>
        <p:nvGrpSpPr>
          <p:cNvPr id="35" name="Group 34">
            <a:extLst>
              <a:ext uri="{FF2B5EF4-FFF2-40B4-BE49-F238E27FC236}">
                <a16:creationId xmlns:a16="http://schemas.microsoft.com/office/drawing/2014/main" id="{19852E6F-3FE7-431F-9ECD-4677790596C6}"/>
              </a:ext>
            </a:extLst>
          </p:cNvPr>
          <p:cNvGrpSpPr/>
          <p:nvPr/>
        </p:nvGrpSpPr>
        <p:grpSpPr>
          <a:xfrm>
            <a:off x="4501362" y="3377887"/>
            <a:ext cx="2126507" cy="903414"/>
            <a:chOff x="4246516" y="3872063"/>
            <a:chExt cx="2126507" cy="903414"/>
          </a:xfrm>
        </p:grpSpPr>
        <p:sp>
          <p:nvSpPr>
            <p:cNvPr id="36" name="TextBox 35">
              <a:extLst>
                <a:ext uri="{FF2B5EF4-FFF2-40B4-BE49-F238E27FC236}">
                  <a16:creationId xmlns:a16="http://schemas.microsoft.com/office/drawing/2014/main" id="{89728CB8-974E-4196-8D1D-89BBEFF54DC9}"/>
                </a:ext>
              </a:extLst>
            </p:cNvPr>
            <p:cNvSpPr txBox="1"/>
            <p:nvPr/>
          </p:nvSpPr>
          <p:spPr>
            <a:xfrm>
              <a:off x="4246516" y="3872063"/>
              <a:ext cx="2126507" cy="400110"/>
            </a:xfrm>
            <a:prstGeom prst="rect">
              <a:avLst/>
            </a:prstGeom>
            <a:noFill/>
          </p:spPr>
          <p:txBody>
            <a:bodyPr wrap="square" rtlCol="0">
              <a:spAutoFit/>
            </a:bodyPr>
            <a:lstStyle/>
            <a:p>
              <a:pPr algn="ctr"/>
              <a:r>
                <a:rPr lang="en-US" sz="2000" b="1" dirty="0">
                  <a:solidFill>
                    <a:schemeClr val="accent3"/>
                  </a:solidFill>
                  <a:latin typeface="Tw Cen MT" panose="020B0602020104020603" pitchFamily="34" charset="0"/>
                </a:rPr>
                <a:t>Self-Compassion</a:t>
              </a:r>
            </a:p>
          </p:txBody>
        </p:sp>
        <p:sp>
          <p:nvSpPr>
            <p:cNvPr id="37" name="TextBox 36">
              <a:extLst>
                <a:ext uri="{FF2B5EF4-FFF2-40B4-BE49-F238E27FC236}">
                  <a16:creationId xmlns:a16="http://schemas.microsoft.com/office/drawing/2014/main" id="{CE4AF30C-47B9-42F2-BAAB-C5E9143AD766}"/>
                </a:ext>
              </a:extLst>
            </p:cNvPr>
            <p:cNvSpPr txBox="1"/>
            <p:nvPr/>
          </p:nvSpPr>
          <p:spPr>
            <a:xfrm>
              <a:off x="4246516" y="4190702"/>
              <a:ext cx="2126507" cy="584775"/>
            </a:xfrm>
            <a:prstGeom prst="rect">
              <a:avLst/>
            </a:prstGeom>
            <a:noFill/>
          </p:spPr>
          <p:txBody>
            <a:bodyPr wrap="square" rtlCol="0">
              <a:spAutoFit/>
            </a:bodyPr>
            <a:lstStyle/>
            <a:p>
              <a:pPr algn="ctr"/>
              <a:r>
                <a:rPr lang="en-US" sz="1600" b="1" dirty="0">
                  <a:solidFill>
                    <a:schemeClr val="accent2"/>
                  </a:solidFill>
                  <a:latin typeface="Tw Cen MT" panose="020B0602020104020603" pitchFamily="34" charset="0"/>
                </a:rPr>
                <a:t>What do you when it goes wrong</a:t>
              </a:r>
            </a:p>
          </p:txBody>
        </p:sp>
      </p:grpSp>
      <p:grpSp>
        <p:nvGrpSpPr>
          <p:cNvPr id="38" name="Group 37">
            <a:extLst>
              <a:ext uri="{FF2B5EF4-FFF2-40B4-BE49-F238E27FC236}">
                <a16:creationId xmlns:a16="http://schemas.microsoft.com/office/drawing/2014/main" id="{8C386432-8509-4BF1-B812-3331BAF7D462}"/>
              </a:ext>
            </a:extLst>
          </p:cNvPr>
          <p:cNvGrpSpPr/>
          <p:nvPr/>
        </p:nvGrpSpPr>
        <p:grpSpPr>
          <a:xfrm>
            <a:off x="6473537" y="2189087"/>
            <a:ext cx="2126507" cy="903414"/>
            <a:chOff x="5943402" y="2692391"/>
            <a:chExt cx="2126507" cy="903414"/>
          </a:xfrm>
        </p:grpSpPr>
        <p:sp>
          <p:nvSpPr>
            <p:cNvPr id="39" name="TextBox 38">
              <a:extLst>
                <a:ext uri="{FF2B5EF4-FFF2-40B4-BE49-F238E27FC236}">
                  <a16:creationId xmlns:a16="http://schemas.microsoft.com/office/drawing/2014/main" id="{267F5442-F4B4-4585-AA2E-C0438857AE3B}"/>
                </a:ext>
              </a:extLst>
            </p:cNvPr>
            <p:cNvSpPr txBox="1"/>
            <p:nvPr/>
          </p:nvSpPr>
          <p:spPr>
            <a:xfrm>
              <a:off x="5943402" y="2692391"/>
              <a:ext cx="2126507" cy="400110"/>
            </a:xfrm>
            <a:prstGeom prst="rect">
              <a:avLst/>
            </a:prstGeom>
            <a:noFill/>
          </p:spPr>
          <p:txBody>
            <a:bodyPr wrap="square" rtlCol="0">
              <a:spAutoFit/>
            </a:bodyPr>
            <a:lstStyle/>
            <a:p>
              <a:pPr algn="ctr"/>
              <a:r>
                <a:rPr lang="en-US" sz="2000" b="1" dirty="0">
                  <a:solidFill>
                    <a:schemeClr val="accent5"/>
                  </a:solidFill>
                  <a:latin typeface="Tw Cen MT" panose="020B0602020104020603" pitchFamily="34" charset="0"/>
                </a:rPr>
                <a:t>Boundaries</a:t>
              </a:r>
            </a:p>
          </p:txBody>
        </p:sp>
        <p:sp>
          <p:nvSpPr>
            <p:cNvPr id="40" name="TextBox 39">
              <a:extLst>
                <a:ext uri="{FF2B5EF4-FFF2-40B4-BE49-F238E27FC236}">
                  <a16:creationId xmlns:a16="http://schemas.microsoft.com/office/drawing/2014/main" id="{1EFAF46B-A1C3-45A8-A052-22BF454E6E76}"/>
                </a:ext>
              </a:extLst>
            </p:cNvPr>
            <p:cNvSpPr txBox="1"/>
            <p:nvPr/>
          </p:nvSpPr>
          <p:spPr>
            <a:xfrm>
              <a:off x="5943402" y="3011030"/>
              <a:ext cx="2126507" cy="584775"/>
            </a:xfrm>
            <a:prstGeom prst="rect">
              <a:avLst/>
            </a:prstGeom>
            <a:noFill/>
          </p:spPr>
          <p:txBody>
            <a:bodyPr wrap="square" rtlCol="0">
              <a:spAutoFit/>
            </a:bodyPr>
            <a:lstStyle/>
            <a:p>
              <a:pPr algn="ctr"/>
              <a:r>
                <a:rPr lang="en-US" sz="1600" b="1" dirty="0">
                  <a:solidFill>
                    <a:schemeClr val="accent2"/>
                  </a:solidFill>
                  <a:latin typeface="Tw Cen MT" panose="020B0602020104020603" pitchFamily="34" charset="0"/>
                </a:rPr>
                <a:t>Deciding what is worth protecting</a:t>
              </a:r>
            </a:p>
          </p:txBody>
        </p:sp>
      </p:grpSp>
      <p:sp>
        <p:nvSpPr>
          <p:cNvPr id="42" name="TextBox 41">
            <a:extLst>
              <a:ext uri="{FF2B5EF4-FFF2-40B4-BE49-F238E27FC236}">
                <a16:creationId xmlns:a16="http://schemas.microsoft.com/office/drawing/2014/main" id="{BE5F379D-720A-4873-BF25-F62D2ED92709}"/>
              </a:ext>
            </a:extLst>
          </p:cNvPr>
          <p:cNvSpPr txBox="1"/>
          <p:nvPr/>
        </p:nvSpPr>
        <p:spPr>
          <a:xfrm>
            <a:off x="9110482" y="3089984"/>
            <a:ext cx="2126507" cy="707886"/>
          </a:xfrm>
          <a:prstGeom prst="rect">
            <a:avLst/>
          </a:prstGeom>
          <a:noFill/>
        </p:spPr>
        <p:txBody>
          <a:bodyPr wrap="square" rtlCol="0">
            <a:spAutoFit/>
          </a:bodyPr>
          <a:lstStyle/>
          <a:p>
            <a:pPr algn="ctr"/>
            <a:r>
              <a:rPr lang="en-US" sz="2000" b="1" dirty="0">
                <a:solidFill>
                  <a:schemeClr val="accent6"/>
                </a:solidFill>
                <a:latin typeface="Tw Cen MT" panose="020B0602020104020603" pitchFamily="34" charset="0"/>
              </a:rPr>
              <a:t>Wrap Up &amp; Questions</a:t>
            </a:r>
          </a:p>
        </p:txBody>
      </p:sp>
    </p:spTree>
    <p:extLst>
      <p:ext uri="{BB962C8B-B14F-4D97-AF65-F5344CB8AC3E}">
        <p14:creationId xmlns:p14="http://schemas.microsoft.com/office/powerpoint/2010/main" val="362382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250"/>
                            </p:stCondLst>
                            <p:childTnLst>
                              <p:par>
                                <p:cTn id="20" presetID="53"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22" presetClass="entr" presetSubtype="4" fill="hold" nodeType="with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par>
                          <p:cTn id="33" fill="hold">
                            <p:stCondLst>
                              <p:cond delay="2250"/>
                            </p:stCondLst>
                            <p:childTnLst>
                              <p:par>
                                <p:cTn id="34" presetID="53" presetClass="entr" presetSubtype="16"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53" presetClass="entr" presetSubtype="16" fill="hold" nodeType="withEffect">
                                  <p:stCondLst>
                                    <p:cond delay="25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par>
                                <p:cTn id="44" presetID="22" presetClass="entr" presetSubtype="8" fill="hold" nodeType="with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par>
                                <p:cTn id="47" presetID="53" presetClass="entr" presetSubtype="16" fill="hold" grpId="0" nodeType="withEffect">
                                  <p:stCondLst>
                                    <p:cond delay="7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animEffect transition="in" filter="fade">
                                      <p:cBhvr>
                                        <p:cTn id="57" dur="500"/>
                                        <p:tgtEl>
                                          <p:spTgt spid="22"/>
                                        </p:tgtEl>
                                      </p:cBhvr>
                                    </p:animEffect>
                                  </p:childTnLst>
                                </p:cTn>
                              </p:par>
                            </p:childTnLst>
                          </p:cTn>
                        </p:par>
                        <p:par>
                          <p:cTn id="58" fill="hold">
                            <p:stCondLst>
                              <p:cond delay="4000"/>
                            </p:stCondLst>
                            <p:childTnLst>
                              <p:par>
                                <p:cTn id="59" presetID="53" presetClass="entr" presetSubtype="16"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Effect transition="in" filter="fade">
                                      <p:cBhvr>
                                        <p:cTn id="63" dur="500"/>
                                        <p:tgtEl>
                                          <p:spTgt spid="35"/>
                                        </p:tgtEl>
                                      </p:cBhvr>
                                    </p:animEffect>
                                  </p:childTnLst>
                                </p:cTn>
                              </p:par>
                              <p:par>
                                <p:cTn id="64" presetID="22" presetClass="entr" presetSubtype="4" fill="hold" nodeType="withEffect">
                                  <p:stCondLst>
                                    <p:cond delay="25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par>
                                <p:cTn id="67" presetID="53" presetClass="entr" presetSubtype="16" fill="hold" grpId="0"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childTnLst>
                          </p:cTn>
                        </p:par>
                        <p:par>
                          <p:cTn id="72" fill="hold">
                            <p:stCondLst>
                              <p:cond delay="5000"/>
                            </p:stCondLst>
                            <p:childTnLst>
                              <p:par>
                                <p:cTn id="73" presetID="53" presetClass="entr" presetSubtype="16"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p:cTn id="75" dur="500" fill="hold"/>
                                        <p:tgtEl>
                                          <p:spTgt spid="24"/>
                                        </p:tgtEl>
                                        <p:attrNameLst>
                                          <p:attrName>ppt_w</p:attrName>
                                        </p:attrNameLst>
                                      </p:cBhvr>
                                      <p:tavLst>
                                        <p:tav tm="0">
                                          <p:val>
                                            <p:fltVal val="0"/>
                                          </p:val>
                                        </p:tav>
                                        <p:tav tm="100000">
                                          <p:val>
                                            <p:strVal val="#ppt_w"/>
                                          </p:val>
                                        </p:tav>
                                      </p:tavLst>
                                    </p:anim>
                                    <p:anim calcmode="lin" valueType="num">
                                      <p:cBhvr>
                                        <p:cTn id="76" dur="500" fill="hold"/>
                                        <p:tgtEl>
                                          <p:spTgt spid="24"/>
                                        </p:tgtEl>
                                        <p:attrNameLst>
                                          <p:attrName>ppt_h</p:attrName>
                                        </p:attrNameLst>
                                      </p:cBhvr>
                                      <p:tavLst>
                                        <p:tav tm="0">
                                          <p:val>
                                            <p:fltVal val="0"/>
                                          </p:val>
                                        </p:tav>
                                        <p:tav tm="100000">
                                          <p:val>
                                            <p:strVal val="#ppt_h"/>
                                          </p:val>
                                        </p:tav>
                                      </p:tavLst>
                                    </p:anim>
                                    <p:animEffect transition="in" filter="fade">
                                      <p:cBhvr>
                                        <p:cTn id="77" dur="500"/>
                                        <p:tgtEl>
                                          <p:spTgt spid="24"/>
                                        </p:tgtEl>
                                      </p:cBhvr>
                                    </p:animEffect>
                                  </p:childTnLst>
                                </p:cTn>
                              </p:par>
                            </p:childTnLst>
                          </p:cTn>
                        </p:par>
                        <p:par>
                          <p:cTn id="78" fill="hold">
                            <p:stCondLst>
                              <p:cond delay="5500"/>
                            </p:stCondLst>
                            <p:childTnLst>
                              <p:par>
                                <p:cTn id="79" presetID="53" presetClass="entr" presetSubtype="16"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p:cTn id="81" dur="500" fill="hold"/>
                                        <p:tgtEl>
                                          <p:spTgt spid="38"/>
                                        </p:tgtEl>
                                        <p:attrNameLst>
                                          <p:attrName>ppt_w</p:attrName>
                                        </p:attrNameLst>
                                      </p:cBhvr>
                                      <p:tavLst>
                                        <p:tav tm="0">
                                          <p:val>
                                            <p:fltVal val="0"/>
                                          </p:val>
                                        </p:tav>
                                        <p:tav tm="100000">
                                          <p:val>
                                            <p:strVal val="#ppt_w"/>
                                          </p:val>
                                        </p:tav>
                                      </p:tavLst>
                                    </p:anim>
                                    <p:anim calcmode="lin" valueType="num">
                                      <p:cBhvr>
                                        <p:cTn id="82" dur="500" fill="hold"/>
                                        <p:tgtEl>
                                          <p:spTgt spid="38"/>
                                        </p:tgtEl>
                                        <p:attrNameLst>
                                          <p:attrName>ppt_h</p:attrName>
                                        </p:attrNameLst>
                                      </p:cBhvr>
                                      <p:tavLst>
                                        <p:tav tm="0">
                                          <p:val>
                                            <p:fltVal val="0"/>
                                          </p:val>
                                        </p:tav>
                                        <p:tav tm="100000">
                                          <p:val>
                                            <p:strVal val="#ppt_h"/>
                                          </p:val>
                                        </p:tav>
                                      </p:tavLst>
                                    </p:anim>
                                    <p:animEffect transition="in" filter="fade">
                                      <p:cBhvr>
                                        <p:cTn id="83" dur="500"/>
                                        <p:tgtEl>
                                          <p:spTgt spid="38"/>
                                        </p:tgtEl>
                                      </p:cBhvr>
                                    </p:animEffect>
                                  </p:childTnLst>
                                </p:cTn>
                              </p:par>
                              <p:par>
                                <p:cTn id="84" presetID="22" presetClass="entr" presetSubtype="8" fill="hold" nodeType="withEffect">
                                  <p:stCondLst>
                                    <p:cond delay="25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par>
                                <p:cTn id="87" presetID="53" presetClass="entr" presetSubtype="16" fill="hold" grpId="0" nodeType="withEffect">
                                  <p:stCondLst>
                                    <p:cond delay="500"/>
                                  </p:stCondLst>
                                  <p:childTnLst>
                                    <p:set>
                                      <p:cBhvr>
                                        <p:cTn id="88" dur="1" fill="hold">
                                          <p:stCondLst>
                                            <p:cond delay="0"/>
                                          </p:stCondLst>
                                        </p:cTn>
                                        <p:tgtEl>
                                          <p:spTgt spid="25"/>
                                        </p:tgtEl>
                                        <p:attrNameLst>
                                          <p:attrName>style.visibility</p:attrName>
                                        </p:attrNameLst>
                                      </p:cBhvr>
                                      <p:to>
                                        <p:strVal val="visible"/>
                                      </p:to>
                                    </p:set>
                                    <p:anim calcmode="lin" valueType="num">
                                      <p:cBhvr>
                                        <p:cTn id="89" dur="500" fill="hold"/>
                                        <p:tgtEl>
                                          <p:spTgt spid="25"/>
                                        </p:tgtEl>
                                        <p:attrNameLst>
                                          <p:attrName>ppt_w</p:attrName>
                                        </p:attrNameLst>
                                      </p:cBhvr>
                                      <p:tavLst>
                                        <p:tav tm="0">
                                          <p:val>
                                            <p:fltVal val="0"/>
                                          </p:val>
                                        </p:tav>
                                        <p:tav tm="100000">
                                          <p:val>
                                            <p:strVal val="#ppt_w"/>
                                          </p:val>
                                        </p:tav>
                                      </p:tavLst>
                                    </p:anim>
                                    <p:anim calcmode="lin" valueType="num">
                                      <p:cBhvr>
                                        <p:cTn id="90" dur="500" fill="hold"/>
                                        <p:tgtEl>
                                          <p:spTgt spid="25"/>
                                        </p:tgtEl>
                                        <p:attrNameLst>
                                          <p:attrName>ppt_h</p:attrName>
                                        </p:attrNameLst>
                                      </p:cBhvr>
                                      <p:tavLst>
                                        <p:tav tm="0">
                                          <p:val>
                                            <p:fltVal val="0"/>
                                          </p:val>
                                        </p:tav>
                                        <p:tav tm="100000">
                                          <p:val>
                                            <p:strVal val="#ppt_h"/>
                                          </p:val>
                                        </p:tav>
                                      </p:tavLst>
                                    </p:anim>
                                    <p:animEffect transition="in" filter="fade">
                                      <p:cBhvr>
                                        <p:cTn id="91" dur="500"/>
                                        <p:tgtEl>
                                          <p:spTgt spid="25"/>
                                        </p:tgtEl>
                                      </p:cBhvr>
                                    </p:animEffect>
                                  </p:childTnLst>
                                </p:cTn>
                              </p:par>
                            </p:childTnLst>
                          </p:cTn>
                        </p:par>
                        <p:par>
                          <p:cTn id="92" fill="hold">
                            <p:stCondLst>
                              <p:cond delay="6500"/>
                            </p:stCondLst>
                            <p:childTnLst>
                              <p:par>
                                <p:cTn id="93" presetID="53" presetClass="entr" presetSubtype="16"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childTnLst>
                          </p:cTn>
                        </p:par>
                        <p:par>
                          <p:cTn id="98" fill="hold">
                            <p:stCondLst>
                              <p:cond delay="7000"/>
                            </p:stCondLst>
                            <p:childTnLst>
                              <p:par>
                                <p:cTn id="99" presetID="53" presetClass="entr" presetSubtype="16" fill="hold" grpId="0" nodeType="after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P spid="21" grpId="0" animBg="1"/>
      <p:bldP spid="22" grpId="0"/>
      <p:bldP spid="23" grpId="0" animBg="1"/>
      <p:bldP spid="24" grpId="0"/>
      <p:bldP spid="25" grpId="0" animBg="1"/>
      <p:bldP spid="26"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81A18E-3E85-4A1C-85D5-45B37E9406DC}"/>
              </a:ext>
            </a:extLst>
          </p:cNvPr>
          <p:cNvSpPr>
            <a:spLocks noGrp="1"/>
          </p:cNvSpPr>
          <p:nvPr>
            <p:ph type="body" idx="2"/>
          </p:nvPr>
        </p:nvSpPr>
        <p:spPr>
          <a:xfrm>
            <a:off x="2756773" y="3550512"/>
            <a:ext cx="6678467" cy="1122744"/>
          </a:xfrm>
        </p:spPr>
        <p:txBody>
          <a:bodyPr/>
          <a:lstStyle/>
          <a:p>
            <a:pPr algn="ctr"/>
            <a:r>
              <a:rPr lang="en-US" dirty="0"/>
              <a:t>The physiological experience of your body in response to </a:t>
            </a:r>
            <a:r>
              <a:rPr lang="en-US" u="sng" dirty="0"/>
              <a:t>any</a:t>
            </a:r>
            <a:r>
              <a:rPr lang="en-US" dirty="0"/>
              <a:t> perceived threat</a:t>
            </a:r>
            <a:endParaRPr lang="en-US"/>
          </a:p>
        </p:txBody>
      </p:sp>
      <p:sp>
        <p:nvSpPr>
          <p:cNvPr id="5" name="Slide Number Placeholder 4">
            <a:extLst>
              <a:ext uri="{FF2B5EF4-FFF2-40B4-BE49-F238E27FC236}">
                <a16:creationId xmlns:a16="http://schemas.microsoft.com/office/drawing/2014/main" id="{7889BA72-B4A2-483E-A239-1F5FCF930EF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4</a:t>
            </a:fld>
            <a:endParaRPr lang="en-US"/>
          </a:p>
        </p:txBody>
      </p:sp>
      <p:sp>
        <p:nvSpPr>
          <p:cNvPr id="7" name="Subtitle 6">
            <a:extLst>
              <a:ext uri="{FF2B5EF4-FFF2-40B4-BE49-F238E27FC236}">
                <a16:creationId xmlns:a16="http://schemas.microsoft.com/office/drawing/2014/main" id="{1DE7D128-A4B1-CF19-E59F-B34324443331}"/>
              </a:ext>
            </a:extLst>
          </p:cNvPr>
          <p:cNvSpPr>
            <a:spLocks noGrp="1"/>
          </p:cNvSpPr>
          <p:nvPr>
            <p:ph type="subTitle" idx="1"/>
          </p:nvPr>
        </p:nvSpPr>
        <p:spPr>
          <a:xfrm>
            <a:off x="2648268" y="2550611"/>
            <a:ext cx="6895463" cy="553998"/>
          </a:xfrm>
        </p:spPr>
        <p:txBody>
          <a:bodyPr/>
          <a:lstStyle/>
          <a:p>
            <a:r>
              <a:rPr lang="en-US" dirty="0"/>
              <a:t>Stress:</a:t>
            </a:r>
          </a:p>
        </p:txBody>
      </p:sp>
    </p:spTree>
    <p:extLst>
      <p:ext uri="{BB962C8B-B14F-4D97-AF65-F5344CB8AC3E}">
        <p14:creationId xmlns:p14="http://schemas.microsoft.com/office/powerpoint/2010/main" val="245545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9"/>
          <p:cNvSpPr txBox="1">
            <a:spLocks noGrp="1"/>
          </p:cNvSpPr>
          <p:nvPr>
            <p:ph type="ctrTitle"/>
          </p:nvPr>
        </p:nvSpPr>
        <p:spPr>
          <a:xfrm>
            <a:off x="1043553" y="398178"/>
            <a:ext cx="9234309" cy="512448"/>
          </a:xfrm>
          <a:prstGeom prst="rect">
            <a:avLst/>
          </a:prstGeom>
          <a:noFill/>
          <a:ln>
            <a:noFill/>
          </a:ln>
        </p:spPr>
        <p:txBody>
          <a:bodyPr spcFirstLastPara="1" wrap="square" lIns="0" tIns="0" rIns="0" bIns="0" anchor="t" anchorCtr="0">
            <a:noAutofit/>
          </a:bodyPr>
          <a:lstStyle/>
          <a:p>
            <a:r>
              <a:rPr lang="en-US" dirty="0"/>
              <a:t>Stress as Helpful </a:t>
            </a:r>
          </a:p>
        </p:txBody>
      </p:sp>
      <p:sp>
        <p:nvSpPr>
          <p:cNvPr id="179" name="Google Shape;179;p19"/>
          <p:cNvSpPr txBox="1">
            <a:spLocks noGrp="1"/>
          </p:cNvSpPr>
          <p:nvPr>
            <p:ph type="dt" idx="10"/>
          </p:nvPr>
        </p:nvSpPr>
        <p:spPr>
          <a:xfrm>
            <a:off x="10049694" y="6202177"/>
            <a:ext cx="1124849" cy="32396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4/19/2020</a:t>
            </a:r>
            <a:endParaRPr/>
          </a:p>
        </p:txBody>
      </p:sp>
      <p:sp>
        <p:nvSpPr>
          <p:cNvPr id="180" name="Google Shape;180;p19"/>
          <p:cNvSpPr>
            <a:spLocks noGrp="1"/>
          </p:cNvSpPr>
          <p:nvPr>
            <p:ph type="sldNum" idx="12"/>
          </p:nvPr>
        </p:nvSpPr>
        <p:spPr>
          <a:xfrm>
            <a:off x="11213873" y="6181281"/>
            <a:ext cx="487680" cy="365760"/>
          </a:xfrm>
          <a:prstGeom prst="ellipse">
            <a:avLst/>
          </a:prstGeom>
          <a:noFill/>
          <a:ln>
            <a:noFill/>
          </a:ln>
        </p:spPr>
        <p:txBody>
          <a:bodyPr spcFirstLastPara="1" wrap="square" lIns="18275" tIns="45700" rIns="18275" bIns="45700" anchor="ctr" anchorCtr="0">
            <a:noAutofit/>
          </a:bodyPr>
          <a:lstStyle/>
          <a:p>
            <a:pPr marL="0" lvl="0" indent="0" algn="ctr" rtl="0">
              <a:spcBef>
                <a:spcPts val="0"/>
              </a:spcBef>
              <a:spcAft>
                <a:spcPts val="0"/>
              </a:spcAft>
              <a:buNone/>
            </a:pPr>
            <a:fld id="{00000000-1234-1234-1234-123412341234}" type="slidenum">
              <a:rPr lang="en-US"/>
              <a:t>5</a:t>
            </a:fld>
            <a:endParaRPr/>
          </a:p>
        </p:txBody>
      </p:sp>
      <p:cxnSp>
        <p:nvCxnSpPr>
          <p:cNvPr id="2" name="Straight Connector 1">
            <a:extLst>
              <a:ext uri="{FF2B5EF4-FFF2-40B4-BE49-F238E27FC236}">
                <a16:creationId xmlns:a16="http://schemas.microsoft.com/office/drawing/2014/main" id="{6E6E60DC-879B-F791-72C1-B50584CC10E7}"/>
              </a:ext>
            </a:extLst>
          </p:cNvPr>
          <p:cNvCxnSpPr/>
          <p:nvPr/>
        </p:nvCxnSpPr>
        <p:spPr>
          <a:xfrm>
            <a:off x="2890950" y="2061061"/>
            <a:ext cx="9525" cy="35718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138BBEB-4285-348F-DEE5-1A7C1527EE6C}"/>
              </a:ext>
            </a:extLst>
          </p:cNvPr>
          <p:cNvCxnSpPr/>
          <p:nvPr/>
        </p:nvCxnSpPr>
        <p:spPr>
          <a:xfrm flipH="1">
            <a:off x="2862376" y="5632936"/>
            <a:ext cx="62960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12">
            <a:extLst>
              <a:ext uri="{FF2B5EF4-FFF2-40B4-BE49-F238E27FC236}">
                <a16:creationId xmlns:a16="http://schemas.microsoft.com/office/drawing/2014/main" id="{4EC4D0DC-9A64-A18F-4205-27EFF61537AE}"/>
              </a:ext>
            </a:extLst>
          </p:cNvPr>
          <p:cNvSpPr/>
          <p:nvPr/>
        </p:nvSpPr>
        <p:spPr>
          <a:xfrm>
            <a:off x="3064212" y="4015813"/>
            <a:ext cx="1504092" cy="1212294"/>
          </a:xfrm>
          <a:custGeom>
            <a:avLst/>
            <a:gdLst>
              <a:gd name="connsiteX0" fmla="*/ 0 w 1152525"/>
              <a:gd name="connsiteY0" fmla="*/ 790575 h 790575"/>
              <a:gd name="connsiteX1" fmla="*/ 457200 w 1152525"/>
              <a:gd name="connsiteY1" fmla="*/ 647700 h 790575"/>
              <a:gd name="connsiteX2" fmla="*/ 1152525 w 1152525"/>
              <a:gd name="connsiteY2" fmla="*/ 0 h 790575"/>
              <a:gd name="connsiteX0" fmla="*/ 0 w 1447800"/>
              <a:gd name="connsiteY0" fmla="*/ 1200150 h 1205253"/>
              <a:gd name="connsiteX1" fmla="*/ 457200 w 1447800"/>
              <a:gd name="connsiteY1" fmla="*/ 1057275 h 1205253"/>
              <a:gd name="connsiteX2" fmla="*/ 1447800 w 1447800"/>
              <a:gd name="connsiteY2" fmla="*/ 0 h 1205253"/>
              <a:gd name="connsiteX0" fmla="*/ 0 w 1447800"/>
              <a:gd name="connsiteY0" fmla="*/ 1200150 h 1205253"/>
              <a:gd name="connsiteX1" fmla="*/ 457200 w 1447800"/>
              <a:gd name="connsiteY1" fmla="*/ 1057275 h 1205253"/>
              <a:gd name="connsiteX2" fmla="*/ 1447800 w 1447800"/>
              <a:gd name="connsiteY2" fmla="*/ 0 h 1205253"/>
              <a:gd name="connsiteX0" fmla="*/ 0 w 1447800"/>
              <a:gd name="connsiteY0" fmla="*/ 1200150 h 1200150"/>
              <a:gd name="connsiteX1" fmla="*/ 752475 w 1447800"/>
              <a:gd name="connsiteY1" fmla="*/ 857250 h 1200150"/>
              <a:gd name="connsiteX2" fmla="*/ 1447800 w 1447800"/>
              <a:gd name="connsiteY2" fmla="*/ 0 h 1200150"/>
              <a:gd name="connsiteX0" fmla="*/ 0 w 1495425"/>
              <a:gd name="connsiteY0" fmla="*/ 1190625 h 1190625"/>
              <a:gd name="connsiteX1" fmla="*/ 752475 w 1495425"/>
              <a:gd name="connsiteY1" fmla="*/ 847725 h 1190625"/>
              <a:gd name="connsiteX2" fmla="*/ 1495425 w 1495425"/>
              <a:gd name="connsiteY2" fmla="*/ 0 h 1190625"/>
              <a:gd name="connsiteX0" fmla="*/ 0 w 1504092"/>
              <a:gd name="connsiteY0" fmla="*/ 1212294 h 1212294"/>
              <a:gd name="connsiteX1" fmla="*/ 752475 w 1504092"/>
              <a:gd name="connsiteY1" fmla="*/ 869394 h 1212294"/>
              <a:gd name="connsiteX2" fmla="*/ 1504092 w 1504092"/>
              <a:gd name="connsiteY2" fmla="*/ 0 h 1212294"/>
            </a:gdLst>
            <a:ahLst/>
            <a:cxnLst>
              <a:cxn ang="0">
                <a:pos x="connsiteX0" y="connsiteY0"/>
              </a:cxn>
              <a:cxn ang="0">
                <a:pos x="connsiteX1" y="connsiteY1"/>
              </a:cxn>
              <a:cxn ang="0">
                <a:pos x="connsiteX2" y="connsiteY2"/>
              </a:cxn>
            </a:cxnLst>
            <a:rect l="l" t="t" r="r" b="b"/>
            <a:pathLst>
              <a:path w="1504092" h="1212294">
                <a:moveTo>
                  <a:pt x="0" y="1212294"/>
                </a:moveTo>
                <a:cubicBezTo>
                  <a:pt x="132556" y="1206737"/>
                  <a:pt x="501793" y="1071443"/>
                  <a:pt x="752475" y="869394"/>
                </a:cubicBezTo>
                <a:cubicBezTo>
                  <a:pt x="1003157" y="667345"/>
                  <a:pt x="1290573" y="343693"/>
                  <a:pt x="150409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3">
            <a:extLst>
              <a:ext uri="{FF2B5EF4-FFF2-40B4-BE49-F238E27FC236}">
                <a16:creationId xmlns:a16="http://schemas.microsoft.com/office/drawing/2014/main" id="{53721078-4B2D-854C-290D-63C6F6963215}"/>
              </a:ext>
            </a:extLst>
          </p:cNvPr>
          <p:cNvSpPr/>
          <p:nvPr/>
        </p:nvSpPr>
        <p:spPr>
          <a:xfrm>
            <a:off x="4550325" y="2802829"/>
            <a:ext cx="1564724" cy="1247669"/>
          </a:xfrm>
          <a:custGeom>
            <a:avLst/>
            <a:gdLst>
              <a:gd name="connsiteX0" fmla="*/ 0 w 1733550"/>
              <a:gd name="connsiteY0" fmla="*/ 1050778 h 1050778"/>
              <a:gd name="connsiteX1" fmla="*/ 895350 w 1733550"/>
              <a:gd name="connsiteY1" fmla="*/ 107803 h 1050778"/>
              <a:gd name="connsiteX2" fmla="*/ 1733550 w 1733550"/>
              <a:gd name="connsiteY2" fmla="*/ 60178 h 1050778"/>
              <a:gd name="connsiteX0" fmla="*/ 0 w 1885950"/>
              <a:gd name="connsiteY0" fmla="*/ 1454819 h 1454819"/>
              <a:gd name="connsiteX1" fmla="*/ 895350 w 1885950"/>
              <a:gd name="connsiteY1" fmla="*/ 511844 h 1454819"/>
              <a:gd name="connsiteX2" fmla="*/ 1885950 w 1885950"/>
              <a:gd name="connsiteY2" fmla="*/ 7019 h 1454819"/>
              <a:gd name="connsiteX0" fmla="*/ 0 w 1885950"/>
              <a:gd name="connsiteY0" fmla="*/ 1456322 h 1456322"/>
              <a:gd name="connsiteX1" fmla="*/ 809625 w 1885950"/>
              <a:gd name="connsiteY1" fmla="*/ 446672 h 1456322"/>
              <a:gd name="connsiteX2" fmla="*/ 1885950 w 1885950"/>
              <a:gd name="connsiteY2" fmla="*/ 8522 h 1456322"/>
              <a:gd name="connsiteX0" fmla="*/ 0 w 1885950"/>
              <a:gd name="connsiteY0" fmla="*/ 1460187 h 1460187"/>
              <a:gd name="connsiteX1" fmla="*/ 809625 w 1885950"/>
              <a:gd name="connsiteY1" fmla="*/ 450537 h 1460187"/>
              <a:gd name="connsiteX2" fmla="*/ 1885950 w 1885950"/>
              <a:gd name="connsiteY2" fmla="*/ 12387 h 1460187"/>
              <a:gd name="connsiteX0" fmla="*/ 0 w 1885950"/>
              <a:gd name="connsiteY0" fmla="*/ 1463085 h 1463085"/>
              <a:gd name="connsiteX1" fmla="*/ 809625 w 1885950"/>
              <a:gd name="connsiteY1" fmla="*/ 453435 h 1463085"/>
              <a:gd name="connsiteX2" fmla="*/ 1885950 w 1885950"/>
              <a:gd name="connsiteY2" fmla="*/ 15285 h 1463085"/>
              <a:gd name="connsiteX0" fmla="*/ 0 w 1885950"/>
              <a:gd name="connsiteY0" fmla="*/ 1488462 h 1488462"/>
              <a:gd name="connsiteX1" fmla="*/ 809625 w 1885950"/>
              <a:gd name="connsiteY1" fmla="*/ 478812 h 1488462"/>
              <a:gd name="connsiteX2" fmla="*/ 1885950 w 1885950"/>
              <a:gd name="connsiteY2" fmla="*/ 40662 h 1488462"/>
              <a:gd name="connsiteX0" fmla="*/ 0 w 1733550"/>
              <a:gd name="connsiteY0" fmla="*/ 1640282 h 1640282"/>
              <a:gd name="connsiteX1" fmla="*/ 809625 w 1733550"/>
              <a:gd name="connsiteY1" fmla="*/ 630632 h 1640282"/>
              <a:gd name="connsiteX2" fmla="*/ 1733550 w 1733550"/>
              <a:gd name="connsiteY2" fmla="*/ 21032 h 1640282"/>
              <a:gd name="connsiteX0" fmla="*/ 0 w 1733550"/>
              <a:gd name="connsiteY0" fmla="*/ 1619250 h 1619250"/>
              <a:gd name="connsiteX1" fmla="*/ 809625 w 1733550"/>
              <a:gd name="connsiteY1" fmla="*/ 609600 h 1619250"/>
              <a:gd name="connsiteX2" fmla="*/ 1733550 w 1733550"/>
              <a:gd name="connsiteY2" fmla="*/ 0 h 1619250"/>
              <a:gd name="connsiteX0" fmla="*/ 0 w 1733550"/>
              <a:gd name="connsiteY0" fmla="*/ 1619250 h 1619250"/>
              <a:gd name="connsiteX1" fmla="*/ 809625 w 1733550"/>
              <a:gd name="connsiteY1" fmla="*/ 609600 h 1619250"/>
              <a:gd name="connsiteX2" fmla="*/ 1733550 w 1733550"/>
              <a:gd name="connsiteY2" fmla="*/ 0 h 1619250"/>
              <a:gd name="connsiteX0" fmla="*/ 0 w 1733550"/>
              <a:gd name="connsiteY0" fmla="*/ 1619250 h 1619250"/>
              <a:gd name="connsiteX1" fmla="*/ 742950 w 1733550"/>
              <a:gd name="connsiteY1" fmla="*/ 609600 h 1619250"/>
              <a:gd name="connsiteX2" fmla="*/ 1733550 w 1733550"/>
              <a:gd name="connsiteY2" fmla="*/ 0 h 1619250"/>
              <a:gd name="connsiteX0" fmla="*/ 0 w 1733550"/>
              <a:gd name="connsiteY0" fmla="*/ 1630931 h 1630931"/>
              <a:gd name="connsiteX1" fmla="*/ 742950 w 1733550"/>
              <a:gd name="connsiteY1" fmla="*/ 609600 h 1630931"/>
              <a:gd name="connsiteX2" fmla="*/ 1733550 w 1733550"/>
              <a:gd name="connsiteY2" fmla="*/ 0 h 1630931"/>
              <a:gd name="connsiteX0" fmla="*/ 0 w 1733550"/>
              <a:gd name="connsiteY0" fmla="*/ 1630931 h 1630931"/>
              <a:gd name="connsiteX1" fmla="*/ 732139 w 1733550"/>
              <a:gd name="connsiteY1" fmla="*/ 592077 h 1630931"/>
              <a:gd name="connsiteX2" fmla="*/ 1733550 w 1733550"/>
              <a:gd name="connsiteY2" fmla="*/ 0 h 1630931"/>
              <a:gd name="connsiteX0" fmla="*/ 0 w 1733550"/>
              <a:gd name="connsiteY0" fmla="*/ 1630931 h 1630931"/>
              <a:gd name="connsiteX1" fmla="*/ 732139 w 1733550"/>
              <a:gd name="connsiteY1" fmla="*/ 592077 h 1630931"/>
              <a:gd name="connsiteX2" fmla="*/ 1733550 w 1733550"/>
              <a:gd name="connsiteY2" fmla="*/ 0 h 1630931"/>
              <a:gd name="connsiteX0" fmla="*/ 0 w 1733550"/>
              <a:gd name="connsiteY0" fmla="*/ 1630931 h 1630931"/>
              <a:gd name="connsiteX1" fmla="*/ 715923 w 1733550"/>
              <a:gd name="connsiteY1" fmla="*/ 580396 h 1630931"/>
              <a:gd name="connsiteX2" fmla="*/ 1733550 w 1733550"/>
              <a:gd name="connsiteY2" fmla="*/ 0 h 1630931"/>
              <a:gd name="connsiteX0" fmla="*/ 0 w 1733550"/>
              <a:gd name="connsiteY0" fmla="*/ 1636772 h 1636772"/>
              <a:gd name="connsiteX1" fmla="*/ 715923 w 1733550"/>
              <a:gd name="connsiteY1" fmla="*/ 580396 h 1636772"/>
              <a:gd name="connsiteX2" fmla="*/ 1733550 w 1733550"/>
              <a:gd name="connsiteY2" fmla="*/ 0 h 1636772"/>
              <a:gd name="connsiteX0" fmla="*/ 0 w 1733550"/>
              <a:gd name="connsiteY0" fmla="*/ 1636772 h 1636772"/>
              <a:gd name="connsiteX1" fmla="*/ 715923 w 1733550"/>
              <a:gd name="connsiteY1" fmla="*/ 580396 h 1636772"/>
              <a:gd name="connsiteX2" fmla="*/ 1733550 w 1733550"/>
              <a:gd name="connsiteY2" fmla="*/ 0 h 1636772"/>
              <a:gd name="connsiteX0" fmla="*/ 0 w 1733550"/>
              <a:gd name="connsiteY0" fmla="*/ 1636772 h 1636772"/>
              <a:gd name="connsiteX1" fmla="*/ 699706 w 1733550"/>
              <a:gd name="connsiteY1" fmla="*/ 557032 h 1636772"/>
              <a:gd name="connsiteX2" fmla="*/ 1733550 w 1733550"/>
              <a:gd name="connsiteY2" fmla="*/ 0 h 1636772"/>
              <a:gd name="connsiteX0" fmla="*/ 0 w 1733550"/>
              <a:gd name="connsiteY0" fmla="*/ 1636772 h 1636772"/>
              <a:gd name="connsiteX1" fmla="*/ 699706 w 1733550"/>
              <a:gd name="connsiteY1" fmla="*/ 557032 h 1636772"/>
              <a:gd name="connsiteX2" fmla="*/ 1733550 w 1733550"/>
              <a:gd name="connsiteY2" fmla="*/ 0 h 1636772"/>
              <a:gd name="connsiteX0" fmla="*/ 0 w 1911761"/>
              <a:gd name="connsiteY0" fmla="*/ 1675285 h 1675285"/>
              <a:gd name="connsiteX1" fmla="*/ 699706 w 1911761"/>
              <a:gd name="connsiteY1" fmla="*/ 595545 h 1675285"/>
              <a:gd name="connsiteX2" fmla="*/ 1911761 w 1911761"/>
              <a:gd name="connsiteY2" fmla="*/ 0 h 1675285"/>
              <a:gd name="connsiteX0" fmla="*/ 0 w 1911761"/>
              <a:gd name="connsiteY0" fmla="*/ 1675285 h 1675285"/>
              <a:gd name="connsiteX1" fmla="*/ 770991 w 1911761"/>
              <a:gd name="connsiteY1" fmla="*/ 621220 h 1675285"/>
              <a:gd name="connsiteX2" fmla="*/ 1911761 w 1911761"/>
              <a:gd name="connsiteY2" fmla="*/ 0 h 1675285"/>
              <a:gd name="connsiteX0" fmla="*/ 0 w 1911761"/>
              <a:gd name="connsiteY0" fmla="*/ 1675285 h 1675285"/>
              <a:gd name="connsiteX1" fmla="*/ 770991 w 1911761"/>
              <a:gd name="connsiteY1" fmla="*/ 621220 h 1675285"/>
              <a:gd name="connsiteX2" fmla="*/ 1911761 w 1911761"/>
              <a:gd name="connsiteY2" fmla="*/ 0 h 1675285"/>
            </a:gdLst>
            <a:ahLst/>
            <a:cxnLst>
              <a:cxn ang="0">
                <a:pos x="connsiteX0" y="connsiteY0"/>
              </a:cxn>
              <a:cxn ang="0">
                <a:pos x="connsiteX1" y="connsiteY1"/>
              </a:cxn>
              <a:cxn ang="0">
                <a:pos x="connsiteX2" y="connsiteY2"/>
              </a:cxn>
            </a:cxnLst>
            <a:rect l="l" t="t" r="r" b="b"/>
            <a:pathLst>
              <a:path w="1911761" h="1675285">
                <a:moveTo>
                  <a:pt x="0" y="1675285"/>
                </a:moveTo>
                <a:cubicBezTo>
                  <a:pt x="254563" y="1286347"/>
                  <a:pt x="511768" y="926109"/>
                  <a:pt x="770991" y="621220"/>
                </a:cubicBezTo>
                <a:cubicBezTo>
                  <a:pt x="1030214" y="316331"/>
                  <a:pt x="1284698" y="26987"/>
                  <a:pt x="191176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4">
            <a:extLst>
              <a:ext uri="{FF2B5EF4-FFF2-40B4-BE49-F238E27FC236}">
                <a16:creationId xmlns:a16="http://schemas.microsoft.com/office/drawing/2014/main" id="{E7FD490F-AA00-1F14-F7C9-E03EE7B61DB6}"/>
              </a:ext>
            </a:extLst>
          </p:cNvPr>
          <p:cNvSpPr/>
          <p:nvPr/>
        </p:nvSpPr>
        <p:spPr>
          <a:xfrm flipH="1">
            <a:off x="7674865" y="4050498"/>
            <a:ext cx="1504092" cy="1212294"/>
          </a:xfrm>
          <a:custGeom>
            <a:avLst/>
            <a:gdLst>
              <a:gd name="connsiteX0" fmla="*/ 0 w 1152525"/>
              <a:gd name="connsiteY0" fmla="*/ 790575 h 790575"/>
              <a:gd name="connsiteX1" fmla="*/ 457200 w 1152525"/>
              <a:gd name="connsiteY1" fmla="*/ 647700 h 790575"/>
              <a:gd name="connsiteX2" fmla="*/ 1152525 w 1152525"/>
              <a:gd name="connsiteY2" fmla="*/ 0 h 790575"/>
              <a:gd name="connsiteX0" fmla="*/ 0 w 1447800"/>
              <a:gd name="connsiteY0" fmla="*/ 1200150 h 1205253"/>
              <a:gd name="connsiteX1" fmla="*/ 457200 w 1447800"/>
              <a:gd name="connsiteY1" fmla="*/ 1057275 h 1205253"/>
              <a:gd name="connsiteX2" fmla="*/ 1447800 w 1447800"/>
              <a:gd name="connsiteY2" fmla="*/ 0 h 1205253"/>
              <a:gd name="connsiteX0" fmla="*/ 0 w 1447800"/>
              <a:gd name="connsiteY0" fmla="*/ 1200150 h 1205253"/>
              <a:gd name="connsiteX1" fmla="*/ 457200 w 1447800"/>
              <a:gd name="connsiteY1" fmla="*/ 1057275 h 1205253"/>
              <a:gd name="connsiteX2" fmla="*/ 1447800 w 1447800"/>
              <a:gd name="connsiteY2" fmla="*/ 0 h 1205253"/>
              <a:gd name="connsiteX0" fmla="*/ 0 w 1447800"/>
              <a:gd name="connsiteY0" fmla="*/ 1200150 h 1200150"/>
              <a:gd name="connsiteX1" fmla="*/ 752475 w 1447800"/>
              <a:gd name="connsiteY1" fmla="*/ 857250 h 1200150"/>
              <a:gd name="connsiteX2" fmla="*/ 1447800 w 1447800"/>
              <a:gd name="connsiteY2" fmla="*/ 0 h 1200150"/>
              <a:gd name="connsiteX0" fmla="*/ 0 w 1495425"/>
              <a:gd name="connsiteY0" fmla="*/ 1190625 h 1190625"/>
              <a:gd name="connsiteX1" fmla="*/ 752475 w 1495425"/>
              <a:gd name="connsiteY1" fmla="*/ 847725 h 1190625"/>
              <a:gd name="connsiteX2" fmla="*/ 1495425 w 1495425"/>
              <a:gd name="connsiteY2" fmla="*/ 0 h 1190625"/>
              <a:gd name="connsiteX0" fmla="*/ 0 w 1504092"/>
              <a:gd name="connsiteY0" fmla="*/ 1212294 h 1212294"/>
              <a:gd name="connsiteX1" fmla="*/ 752475 w 1504092"/>
              <a:gd name="connsiteY1" fmla="*/ 869394 h 1212294"/>
              <a:gd name="connsiteX2" fmla="*/ 1504092 w 1504092"/>
              <a:gd name="connsiteY2" fmla="*/ 0 h 1212294"/>
            </a:gdLst>
            <a:ahLst/>
            <a:cxnLst>
              <a:cxn ang="0">
                <a:pos x="connsiteX0" y="connsiteY0"/>
              </a:cxn>
              <a:cxn ang="0">
                <a:pos x="connsiteX1" y="connsiteY1"/>
              </a:cxn>
              <a:cxn ang="0">
                <a:pos x="connsiteX2" y="connsiteY2"/>
              </a:cxn>
            </a:cxnLst>
            <a:rect l="l" t="t" r="r" b="b"/>
            <a:pathLst>
              <a:path w="1504092" h="1212294">
                <a:moveTo>
                  <a:pt x="0" y="1212294"/>
                </a:moveTo>
                <a:cubicBezTo>
                  <a:pt x="132556" y="1206737"/>
                  <a:pt x="501793" y="1071443"/>
                  <a:pt x="752475" y="869394"/>
                </a:cubicBezTo>
                <a:cubicBezTo>
                  <a:pt x="1003157" y="667345"/>
                  <a:pt x="1290573" y="343693"/>
                  <a:pt x="150409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0CEBE4-8386-D29F-14E2-C0F83A39D1FF}"/>
              </a:ext>
            </a:extLst>
          </p:cNvPr>
          <p:cNvSpPr txBox="1"/>
          <p:nvPr/>
        </p:nvSpPr>
        <p:spPr>
          <a:xfrm>
            <a:off x="3323409" y="5735771"/>
            <a:ext cx="5188907" cy="646331"/>
          </a:xfrm>
          <a:prstGeom prst="rect">
            <a:avLst/>
          </a:prstGeom>
          <a:noFill/>
        </p:spPr>
        <p:txBody>
          <a:bodyPr wrap="square" rtlCol="0">
            <a:spAutoFit/>
          </a:bodyPr>
          <a:lstStyle/>
          <a:p>
            <a:pPr algn="ctr"/>
            <a:r>
              <a:rPr lang="en-US" sz="3600" b="1" dirty="0">
                <a:latin typeface="Tw Cen MT" panose="020B0602020104020603" pitchFamily="34" charset="0"/>
              </a:rPr>
              <a:t>stress</a:t>
            </a:r>
          </a:p>
        </p:txBody>
      </p:sp>
      <p:sp>
        <p:nvSpPr>
          <p:cNvPr id="8" name="TextBox 7">
            <a:extLst>
              <a:ext uri="{FF2B5EF4-FFF2-40B4-BE49-F238E27FC236}">
                <a16:creationId xmlns:a16="http://schemas.microsoft.com/office/drawing/2014/main" id="{0E842335-1F90-B33F-96DC-75EACBCAA129}"/>
              </a:ext>
            </a:extLst>
          </p:cNvPr>
          <p:cNvSpPr txBox="1"/>
          <p:nvPr/>
        </p:nvSpPr>
        <p:spPr>
          <a:xfrm rot="16200000">
            <a:off x="-335061" y="3464483"/>
            <a:ext cx="5188907" cy="646331"/>
          </a:xfrm>
          <a:prstGeom prst="rect">
            <a:avLst/>
          </a:prstGeom>
          <a:noFill/>
        </p:spPr>
        <p:txBody>
          <a:bodyPr wrap="square" rtlCol="0">
            <a:spAutoFit/>
          </a:bodyPr>
          <a:lstStyle/>
          <a:p>
            <a:pPr algn="ctr"/>
            <a:r>
              <a:rPr lang="en-US" sz="3600" b="1" dirty="0">
                <a:latin typeface="Tw Cen MT" panose="020B0602020104020603" pitchFamily="34" charset="0"/>
              </a:rPr>
              <a:t>performance</a:t>
            </a:r>
          </a:p>
        </p:txBody>
      </p:sp>
      <p:cxnSp>
        <p:nvCxnSpPr>
          <p:cNvPr id="9" name="Straight Connector 8">
            <a:extLst>
              <a:ext uri="{FF2B5EF4-FFF2-40B4-BE49-F238E27FC236}">
                <a16:creationId xmlns:a16="http://schemas.microsoft.com/office/drawing/2014/main" id="{5F91F13B-BF1E-B6DA-35FE-795D16326172}"/>
              </a:ext>
            </a:extLst>
          </p:cNvPr>
          <p:cNvCxnSpPr/>
          <p:nvPr/>
        </p:nvCxnSpPr>
        <p:spPr>
          <a:xfrm>
            <a:off x="4549254" y="2067398"/>
            <a:ext cx="0" cy="337438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2458DCA-90B6-BF56-EB63-04113CC391D1}"/>
              </a:ext>
            </a:extLst>
          </p:cNvPr>
          <p:cNvCxnSpPr/>
          <p:nvPr/>
        </p:nvCxnSpPr>
        <p:spPr>
          <a:xfrm>
            <a:off x="6102955" y="2061061"/>
            <a:ext cx="0" cy="337438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Right Brace 10">
            <a:extLst>
              <a:ext uri="{FF2B5EF4-FFF2-40B4-BE49-F238E27FC236}">
                <a16:creationId xmlns:a16="http://schemas.microsoft.com/office/drawing/2014/main" id="{E1FD2576-DAE4-E940-1C84-A793892ACC1E}"/>
              </a:ext>
            </a:extLst>
          </p:cNvPr>
          <p:cNvSpPr/>
          <p:nvPr/>
        </p:nvSpPr>
        <p:spPr>
          <a:xfrm rot="16200000">
            <a:off x="3590825" y="1099879"/>
            <a:ext cx="312006" cy="1507694"/>
          </a:xfrm>
          <a:prstGeom prst="rightBrace">
            <a:avLst>
              <a:gd name="adj1" fmla="val 88690"/>
              <a:gd name="adj2" fmla="val 50000"/>
            </a:avLst>
          </a:prstGeom>
          <a:ln w="28575">
            <a:solidFill>
              <a:srgbClr val="FF59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C7CD4BF9-3D83-8D9F-4433-27554C0C00D9}"/>
              </a:ext>
            </a:extLst>
          </p:cNvPr>
          <p:cNvSpPr/>
          <p:nvPr/>
        </p:nvSpPr>
        <p:spPr>
          <a:xfrm rot="16200000">
            <a:off x="5166148" y="1099794"/>
            <a:ext cx="312006" cy="1507694"/>
          </a:xfrm>
          <a:prstGeom prst="rightBrace">
            <a:avLst>
              <a:gd name="adj1" fmla="val 88690"/>
              <a:gd name="adj2" fmla="val 50000"/>
            </a:avLst>
          </a:prstGeom>
          <a:ln w="28575">
            <a:solidFill>
              <a:srgbClr val="FF59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327A6489-50BD-3FD2-92A1-AFBCC44C0AAB}"/>
              </a:ext>
            </a:extLst>
          </p:cNvPr>
          <p:cNvSpPr/>
          <p:nvPr/>
        </p:nvSpPr>
        <p:spPr>
          <a:xfrm rot="16200000">
            <a:off x="6731946" y="1099794"/>
            <a:ext cx="312006" cy="1507694"/>
          </a:xfrm>
          <a:prstGeom prst="rightBrace">
            <a:avLst>
              <a:gd name="adj1" fmla="val 88690"/>
              <a:gd name="adj2" fmla="val 50000"/>
            </a:avLst>
          </a:prstGeom>
          <a:ln w="28575">
            <a:solidFill>
              <a:srgbClr val="FF59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647607AB-8B43-BFF0-B539-6B531C960BF8}"/>
              </a:ext>
            </a:extLst>
          </p:cNvPr>
          <p:cNvSpPr/>
          <p:nvPr/>
        </p:nvSpPr>
        <p:spPr>
          <a:xfrm rot="16200000">
            <a:off x="8297744" y="1099794"/>
            <a:ext cx="312006" cy="1507694"/>
          </a:xfrm>
          <a:prstGeom prst="rightBrace">
            <a:avLst>
              <a:gd name="adj1" fmla="val 88690"/>
              <a:gd name="adj2" fmla="val 50000"/>
            </a:avLst>
          </a:prstGeom>
          <a:ln w="28575">
            <a:solidFill>
              <a:srgbClr val="FF59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23">
            <a:extLst>
              <a:ext uri="{FF2B5EF4-FFF2-40B4-BE49-F238E27FC236}">
                <a16:creationId xmlns:a16="http://schemas.microsoft.com/office/drawing/2014/main" id="{8E401B07-812C-E987-A859-52416A7D1020}"/>
              </a:ext>
            </a:extLst>
          </p:cNvPr>
          <p:cNvSpPr/>
          <p:nvPr/>
        </p:nvSpPr>
        <p:spPr>
          <a:xfrm flipH="1">
            <a:off x="6096000" y="2807502"/>
            <a:ext cx="1574403" cy="1242996"/>
          </a:xfrm>
          <a:custGeom>
            <a:avLst/>
            <a:gdLst>
              <a:gd name="connsiteX0" fmla="*/ 0 w 1733550"/>
              <a:gd name="connsiteY0" fmla="*/ 1050778 h 1050778"/>
              <a:gd name="connsiteX1" fmla="*/ 895350 w 1733550"/>
              <a:gd name="connsiteY1" fmla="*/ 107803 h 1050778"/>
              <a:gd name="connsiteX2" fmla="*/ 1733550 w 1733550"/>
              <a:gd name="connsiteY2" fmla="*/ 60178 h 1050778"/>
              <a:gd name="connsiteX0" fmla="*/ 0 w 1885950"/>
              <a:gd name="connsiteY0" fmla="*/ 1454819 h 1454819"/>
              <a:gd name="connsiteX1" fmla="*/ 895350 w 1885950"/>
              <a:gd name="connsiteY1" fmla="*/ 511844 h 1454819"/>
              <a:gd name="connsiteX2" fmla="*/ 1885950 w 1885950"/>
              <a:gd name="connsiteY2" fmla="*/ 7019 h 1454819"/>
              <a:gd name="connsiteX0" fmla="*/ 0 w 1885950"/>
              <a:gd name="connsiteY0" fmla="*/ 1456322 h 1456322"/>
              <a:gd name="connsiteX1" fmla="*/ 809625 w 1885950"/>
              <a:gd name="connsiteY1" fmla="*/ 446672 h 1456322"/>
              <a:gd name="connsiteX2" fmla="*/ 1885950 w 1885950"/>
              <a:gd name="connsiteY2" fmla="*/ 8522 h 1456322"/>
              <a:gd name="connsiteX0" fmla="*/ 0 w 1885950"/>
              <a:gd name="connsiteY0" fmla="*/ 1460187 h 1460187"/>
              <a:gd name="connsiteX1" fmla="*/ 809625 w 1885950"/>
              <a:gd name="connsiteY1" fmla="*/ 450537 h 1460187"/>
              <a:gd name="connsiteX2" fmla="*/ 1885950 w 1885950"/>
              <a:gd name="connsiteY2" fmla="*/ 12387 h 1460187"/>
              <a:gd name="connsiteX0" fmla="*/ 0 w 1885950"/>
              <a:gd name="connsiteY0" fmla="*/ 1463085 h 1463085"/>
              <a:gd name="connsiteX1" fmla="*/ 809625 w 1885950"/>
              <a:gd name="connsiteY1" fmla="*/ 453435 h 1463085"/>
              <a:gd name="connsiteX2" fmla="*/ 1885950 w 1885950"/>
              <a:gd name="connsiteY2" fmla="*/ 15285 h 1463085"/>
              <a:gd name="connsiteX0" fmla="*/ 0 w 1885950"/>
              <a:gd name="connsiteY0" fmla="*/ 1488462 h 1488462"/>
              <a:gd name="connsiteX1" fmla="*/ 809625 w 1885950"/>
              <a:gd name="connsiteY1" fmla="*/ 478812 h 1488462"/>
              <a:gd name="connsiteX2" fmla="*/ 1885950 w 1885950"/>
              <a:gd name="connsiteY2" fmla="*/ 40662 h 1488462"/>
              <a:gd name="connsiteX0" fmla="*/ 0 w 1733550"/>
              <a:gd name="connsiteY0" fmla="*/ 1640282 h 1640282"/>
              <a:gd name="connsiteX1" fmla="*/ 809625 w 1733550"/>
              <a:gd name="connsiteY1" fmla="*/ 630632 h 1640282"/>
              <a:gd name="connsiteX2" fmla="*/ 1733550 w 1733550"/>
              <a:gd name="connsiteY2" fmla="*/ 21032 h 1640282"/>
              <a:gd name="connsiteX0" fmla="*/ 0 w 1733550"/>
              <a:gd name="connsiteY0" fmla="*/ 1619250 h 1619250"/>
              <a:gd name="connsiteX1" fmla="*/ 809625 w 1733550"/>
              <a:gd name="connsiteY1" fmla="*/ 609600 h 1619250"/>
              <a:gd name="connsiteX2" fmla="*/ 1733550 w 1733550"/>
              <a:gd name="connsiteY2" fmla="*/ 0 h 1619250"/>
              <a:gd name="connsiteX0" fmla="*/ 0 w 1733550"/>
              <a:gd name="connsiteY0" fmla="*/ 1619250 h 1619250"/>
              <a:gd name="connsiteX1" fmla="*/ 809625 w 1733550"/>
              <a:gd name="connsiteY1" fmla="*/ 609600 h 1619250"/>
              <a:gd name="connsiteX2" fmla="*/ 1733550 w 1733550"/>
              <a:gd name="connsiteY2" fmla="*/ 0 h 1619250"/>
              <a:gd name="connsiteX0" fmla="*/ 0 w 1733550"/>
              <a:gd name="connsiteY0" fmla="*/ 1619250 h 1619250"/>
              <a:gd name="connsiteX1" fmla="*/ 742950 w 1733550"/>
              <a:gd name="connsiteY1" fmla="*/ 609600 h 1619250"/>
              <a:gd name="connsiteX2" fmla="*/ 1733550 w 1733550"/>
              <a:gd name="connsiteY2" fmla="*/ 0 h 1619250"/>
              <a:gd name="connsiteX0" fmla="*/ 0 w 1733550"/>
              <a:gd name="connsiteY0" fmla="*/ 1630931 h 1630931"/>
              <a:gd name="connsiteX1" fmla="*/ 742950 w 1733550"/>
              <a:gd name="connsiteY1" fmla="*/ 609600 h 1630931"/>
              <a:gd name="connsiteX2" fmla="*/ 1733550 w 1733550"/>
              <a:gd name="connsiteY2" fmla="*/ 0 h 1630931"/>
              <a:gd name="connsiteX0" fmla="*/ 0 w 1733550"/>
              <a:gd name="connsiteY0" fmla="*/ 1630931 h 1630931"/>
              <a:gd name="connsiteX1" fmla="*/ 732139 w 1733550"/>
              <a:gd name="connsiteY1" fmla="*/ 592077 h 1630931"/>
              <a:gd name="connsiteX2" fmla="*/ 1733550 w 1733550"/>
              <a:gd name="connsiteY2" fmla="*/ 0 h 1630931"/>
              <a:gd name="connsiteX0" fmla="*/ 0 w 1733550"/>
              <a:gd name="connsiteY0" fmla="*/ 1630931 h 1630931"/>
              <a:gd name="connsiteX1" fmla="*/ 732139 w 1733550"/>
              <a:gd name="connsiteY1" fmla="*/ 592077 h 1630931"/>
              <a:gd name="connsiteX2" fmla="*/ 1733550 w 1733550"/>
              <a:gd name="connsiteY2" fmla="*/ 0 h 1630931"/>
              <a:gd name="connsiteX0" fmla="*/ 0 w 1733550"/>
              <a:gd name="connsiteY0" fmla="*/ 1630931 h 1630931"/>
              <a:gd name="connsiteX1" fmla="*/ 715923 w 1733550"/>
              <a:gd name="connsiteY1" fmla="*/ 580396 h 1630931"/>
              <a:gd name="connsiteX2" fmla="*/ 1733550 w 1733550"/>
              <a:gd name="connsiteY2" fmla="*/ 0 h 1630931"/>
              <a:gd name="connsiteX0" fmla="*/ 0 w 1733550"/>
              <a:gd name="connsiteY0" fmla="*/ 1636772 h 1636772"/>
              <a:gd name="connsiteX1" fmla="*/ 715923 w 1733550"/>
              <a:gd name="connsiteY1" fmla="*/ 580396 h 1636772"/>
              <a:gd name="connsiteX2" fmla="*/ 1733550 w 1733550"/>
              <a:gd name="connsiteY2" fmla="*/ 0 h 1636772"/>
              <a:gd name="connsiteX0" fmla="*/ 0 w 1733550"/>
              <a:gd name="connsiteY0" fmla="*/ 1636772 h 1636772"/>
              <a:gd name="connsiteX1" fmla="*/ 715923 w 1733550"/>
              <a:gd name="connsiteY1" fmla="*/ 580396 h 1636772"/>
              <a:gd name="connsiteX2" fmla="*/ 1733550 w 1733550"/>
              <a:gd name="connsiteY2" fmla="*/ 0 h 1636772"/>
              <a:gd name="connsiteX0" fmla="*/ 0 w 1733550"/>
              <a:gd name="connsiteY0" fmla="*/ 1636772 h 1636772"/>
              <a:gd name="connsiteX1" fmla="*/ 699706 w 1733550"/>
              <a:gd name="connsiteY1" fmla="*/ 557032 h 1636772"/>
              <a:gd name="connsiteX2" fmla="*/ 1733550 w 1733550"/>
              <a:gd name="connsiteY2" fmla="*/ 0 h 1636772"/>
              <a:gd name="connsiteX0" fmla="*/ 0 w 1733550"/>
              <a:gd name="connsiteY0" fmla="*/ 1636772 h 1636772"/>
              <a:gd name="connsiteX1" fmla="*/ 699706 w 1733550"/>
              <a:gd name="connsiteY1" fmla="*/ 557032 h 1636772"/>
              <a:gd name="connsiteX2" fmla="*/ 1733550 w 1733550"/>
              <a:gd name="connsiteY2" fmla="*/ 0 h 1636772"/>
              <a:gd name="connsiteX0" fmla="*/ 0 w 1911761"/>
              <a:gd name="connsiteY0" fmla="*/ 1675285 h 1675285"/>
              <a:gd name="connsiteX1" fmla="*/ 699706 w 1911761"/>
              <a:gd name="connsiteY1" fmla="*/ 595545 h 1675285"/>
              <a:gd name="connsiteX2" fmla="*/ 1911761 w 1911761"/>
              <a:gd name="connsiteY2" fmla="*/ 0 h 1675285"/>
              <a:gd name="connsiteX0" fmla="*/ 0 w 1911761"/>
              <a:gd name="connsiteY0" fmla="*/ 1675285 h 1675285"/>
              <a:gd name="connsiteX1" fmla="*/ 770991 w 1911761"/>
              <a:gd name="connsiteY1" fmla="*/ 621220 h 1675285"/>
              <a:gd name="connsiteX2" fmla="*/ 1911761 w 1911761"/>
              <a:gd name="connsiteY2" fmla="*/ 0 h 1675285"/>
              <a:gd name="connsiteX0" fmla="*/ 0 w 1911761"/>
              <a:gd name="connsiteY0" fmla="*/ 1675285 h 1675285"/>
              <a:gd name="connsiteX1" fmla="*/ 770991 w 1911761"/>
              <a:gd name="connsiteY1" fmla="*/ 621220 h 1675285"/>
              <a:gd name="connsiteX2" fmla="*/ 1911761 w 1911761"/>
              <a:gd name="connsiteY2" fmla="*/ 0 h 1675285"/>
            </a:gdLst>
            <a:ahLst/>
            <a:cxnLst>
              <a:cxn ang="0">
                <a:pos x="connsiteX0" y="connsiteY0"/>
              </a:cxn>
              <a:cxn ang="0">
                <a:pos x="connsiteX1" y="connsiteY1"/>
              </a:cxn>
              <a:cxn ang="0">
                <a:pos x="connsiteX2" y="connsiteY2"/>
              </a:cxn>
            </a:cxnLst>
            <a:rect l="l" t="t" r="r" b="b"/>
            <a:pathLst>
              <a:path w="1911761" h="1675285">
                <a:moveTo>
                  <a:pt x="0" y="1675285"/>
                </a:moveTo>
                <a:cubicBezTo>
                  <a:pt x="254563" y="1286347"/>
                  <a:pt x="511768" y="926109"/>
                  <a:pt x="770991" y="621220"/>
                </a:cubicBezTo>
                <a:cubicBezTo>
                  <a:pt x="1030214" y="316331"/>
                  <a:pt x="1284698" y="26987"/>
                  <a:pt x="1911761"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A9CAAB2-1712-A4DD-1902-22C0D20BC54E}"/>
              </a:ext>
            </a:extLst>
          </p:cNvPr>
          <p:cNvCxnSpPr/>
          <p:nvPr/>
        </p:nvCxnSpPr>
        <p:spPr>
          <a:xfrm>
            <a:off x="7669264" y="2061061"/>
            <a:ext cx="0" cy="337438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95CC3C-E1BD-844B-6DEC-CACC59160983}"/>
              </a:ext>
            </a:extLst>
          </p:cNvPr>
          <p:cNvSpPr txBox="1"/>
          <p:nvPr/>
        </p:nvSpPr>
        <p:spPr>
          <a:xfrm>
            <a:off x="2862376" y="1044668"/>
            <a:ext cx="1803442" cy="523220"/>
          </a:xfrm>
          <a:prstGeom prst="rect">
            <a:avLst/>
          </a:prstGeom>
          <a:noFill/>
        </p:spPr>
        <p:txBody>
          <a:bodyPr wrap="square" rtlCol="0">
            <a:spAutoFit/>
          </a:bodyPr>
          <a:lstStyle/>
          <a:p>
            <a:pPr algn="ctr"/>
            <a:r>
              <a:rPr lang="en-US" sz="2800" b="1" dirty="0">
                <a:latin typeface="Tw Cen MT" panose="020B0602020104020603" pitchFamily="34" charset="0"/>
              </a:rPr>
              <a:t>too little</a:t>
            </a:r>
          </a:p>
        </p:txBody>
      </p:sp>
      <p:sp>
        <p:nvSpPr>
          <p:cNvPr id="18" name="TextBox 17">
            <a:extLst>
              <a:ext uri="{FF2B5EF4-FFF2-40B4-BE49-F238E27FC236}">
                <a16:creationId xmlns:a16="http://schemas.microsoft.com/office/drawing/2014/main" id="{29F5234F-A7E2-4C26-CAB1-EBDB328A4A39}"/>
              </a:ext>
            </a:extLst>
          </p:cNvPr>
          <p:cNvSpPr txBox="1"/>
          <p:nvPr/>
        </p:nvSpPr>
        <p:spPr>
          <a:xfrm>
            <a:off x="4430966" y="1044668"/>
            <a:ext cx="1803442" cy="523220"/>
          </a:xfrm>
          <a:prstGeom prst="rect">
            <a:avLst/>
          </a:prstGeom>
          <a:noFill/>
        </p:spPr>
        <p:txBody>
          <a:bodyPr wrap="square" rtlCol="0">
            <a:spAutoFit/>
          </a:bodyPr>
          <a:lstStyle/>
          <a:p>
            <a:pPr algn="ctr"/>
            <a:r>
              <a:rPr lang="en-US" sz="2800" b="1" dirty="0">
                <a:latin typeface="Tw Cen MT" panose="020B0602020104020603" pitchFamily="34" charset="0"/>
              </a:rPr>
              <a:t>optimal</a:t>
            </a:r>
          </a:p>
        </p:txBody>
      </p:sp>
      <p:sp>
        <p:nvSpPr>
          <p:cNvPr id="19" name="TextBox 18">
            <a:extLst>
              <a:ext uri="{FF2B5EF4-FFF2-40B4-BE49-F238E27FC236}">
                <a16:creationId xmlns:a16="http://schemas.microsoft.com/office/drawing/2014/main" id="{7C55BBE6-A2A6-F506-546E-BD076FD9689E}"/>
              </a:ext>
            </a:extLst>
          </p:cNvPr>
          <p:cNvSpPr txBox="1"/>
          <p:nvPr/>
        </p:nvSpPr>
        <p:spPr>
          <a:xfrm>
            <a:off x="5981480" y="1044668"/>
            <a:ext cx="1803442" cy="523220"/>
          </a:xfrm>
          <a:prstGeom prst="rect">
            <a:avLst/>
          </a:prstGeom>
          <a:noFill/>
        </p:spPr>
        <p:txBody>
          <a:bodyPr wrap="square" rtlCol="0">
            <a:spAutoFit/>
          </a:bodyPr>
          <a:lstStyle/>
          <a:p>
            <a:pPr algn="ctr"/>
            <a:r>
              <a:rPr lang="en-US" sz="2800" b="1" dirty="0">
                <a:latin typeface="Tw Cen MT" panose="020B0602020104020603" pitchFamily="34" charset="0"/>
              </a:rPr>
              <a:t>extra</a:t>
            </a:r>
          </a:p>
        </p:txBody>
      </p:sp>
      <p:sp>
        <p:nvSpPr>
          <p:cNvPr id="20" name="TextBox 19">
            <a:extLst>
              <a:ext uri="{FF2B5EF4-FFF2-40B4-BE49-F238E27FC236}">
                <a16:creationId xmlns:a16="http://schemas.microsoft.com/office/drawing/2014/main" id="{FAB742FC-F500-CDD8-2796-35881782A684}"/>
              </a:ext>
            </a:extLst>
          </p:cNvPr>
          <p:cNvSpPr txBox="1"/>
          <p:nvPr/>
        </p:nvSpPr>
        <p:spPr>
          <a:xfrm>
            <a:off x="7550070" y="1044668"/>
            <a:ext cx="1803442" cy="523220"/>
          </a:xfrm>
          <a:prstGeom prst="rect">
            <a:avLst/>
          </a:prstGeom>
          <a:noFill/>
        </p:spPr>
        <p:txBody>
          <a:bodyPr wrap="square" rtlCol="0">
            <a:spAutoFit/>
          </a:bodyPr>
          <a:lstStyle/>
          <a:p>
            <a:pPr algn="ctr"/>
            <a:r>
              <a:rPr lang="en-US" sz="2800" b="1" dirty="0">
                <a:latin typeface="Tw Cen MT" panose="020B0602020104020603" pitchFamily="34" charset="0"/>
              </a:rPr>
              <a:t>too much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250"/>
                                        <p:tgtEl>
                                          <p:spTgt spid="9"/>
                                        </p:tgtEl>
                                      </p:cBhvr>
                                    </p:animEffect>
                                  </p:childTnLst>
                                </p:cTn>
                              </p:par>
                            </p:childTnLst>
                          </p:cTn>
                        </p:par>
                        <p:par>
                          <p:cTn id="22" fill="hold">
                            <p:stCondLst>
                              <p:cond delay="250"/>
                            </p:stCondLst>
                            <p:childTnLst>
                              <p:par>
                                <p:cTn id="23" presetID="2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250"/>
                                        <p:tgtEl>
                                          <p:spTgt spid="10"/>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7" presetClass="emph" presetSubtype="2" fill="hold" nodeType="clickEffect">
                                  <p:stCondLst>
                                    <p:cond delay="0"/>
                                  </p:stCondLst>
                                  <p:childTnLst>
                                    <p:animClr clrSpc="rgb" dir="cw">
                                      <p:cBhvr>
                                        <p:cTn id="33" dur="500" fill="hold"/>
                                        <p:tgtEl>
                                          <p:spTgt spid="4"/>
                                        </p:tgtEl>
                                        <p:attrNameLst>
                                          <p:attrName>stroke.color</p:attrName>
                                        </p:attrNameLst>
                                      </p:cBhvr>
                                      <p:to>
                                        <a:srgbClr val="33CC33"/>
                                      </p:to>
                                    </p:animClr>
                                    <p:set>
                                      <p:cBhvr>
                                        <p:cTn id="34" dur="500" fill="hold"/>
                                        <p:tgtEl>
                                          <p:spTgt spid="4"/>
                                        </p:tgtEl>
                                        <p:attrNameLst>
                                          <p:attrName>stroke.on</p:attrName>
                                        </p:attrNameLst>
                                      </p:cBhvr>
                                      <p:to>
                                        <p:strVal val="true"/>
                                      </p:to>
                                    </p:set>
                                  </p:childTnLst>
                                </p:cTn>
                              </p:par>
                              <p:par>
                                <p:cTn id="35" presetID="7" presetClass="emph" presetSubtype="2" fill="hold" nodeType="withEffect">
                                  <p:stCondLst>
                                    <p:cond delay="0"/>
                                  </p:stCondLst>
                                  <p:childTnLst>
                                    <p:animClr clrSpc="rgb" dir="cw">
                                      <p:cBhvr>
                                        <p:cTn id="36" dur="500" fill="hold"/>
                                        <p:tgtEl>
                                          <p:spTgt spid="5"/>
                                        </p:tgtEl>
                                        <p:attrNameLst>
                                          <p:attrName>stroke.color</p:attrName>
                                        </p:attrNameLst>
                                      </p:cBhvr>
                                      <p:to>
                                        <a:srgbClr val="FFFF00"/>
                                      </p:to>
                                    </p:animClr>
                                    <p:set>
                                      <p:cBhvr>
                                        <p:cTn id="37" dur="500" fill="hold"/>
                                        <p:tgtEl>
                                          <p:spTgt spid="5"/>
                                        </p:tgtEl>
                                        <p:attrNameLst>
                                          <p:attrName>stroke.on</p:attrName>
                                        </p:attrNameLst>
                                      </p:cBhvr>
                                      <p:to>
                                        <p:strVal val="true"/>
                                      </p:to>
                                    </p:set>
                                  </p:childTnLst>
                                </p:cTn>
                              </p:par>
                              <p:par>
                                <p:cTn id="38" presetID="7" presetClass="emph" presetSubtype="2" fill="hold" nodeType="withEffect">
                                  <p:stCondLst>
                                    <p:cond delay="0"/>
                                  </p:stCondLst>
                                  <p:childTnLst>
                                    <p:animClr clrSpc="rgb" dir="cw">
                                      <p:cBhvr>
                                        <p:cTn id="39" dur="500" fill="hold"/>
                                        <p:tgtEl>
                                          <p:spTgt spid="15"/>
                                        </p:tgtEl>
                                        <p:attrNameLst>
                                          <p:attrName>stroke.color</p:attrName>
                                        </p:attrNameLst>
                                      </p:cBhvr>
                                      <p:to>
                                        <a:srgbClr val="FF6600"/>
                                      </p:to>
                                    </p:animClr>
                                    <p:set>
                                      <p:cBhvr>
                                        <p:cTn id="40" dur="500" fill="hold"/>
                                        <p:tgtEl>
                                          <p:spTgt spid="15"/>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500" fill="hold"/>
                                        <p:tgtEl>
                                          <p:spTgt spid="6"/>
                                        </p:tgtEl>
                                        <p:attrNameLst>
                                          <p:attrName>stroke.color</p:attrName>
                                        </p:attrNameLst>
                                      </p:cBhvr>
                                      <p:to>
                                        <a:srgbClr val="FF3300"/>
                                      </p:to>
                                    </p:animClr>
                                    <p:set>
                                      <p:cBhvr>
                                        <p:cTn id="43" dur="500" fill="hold"/>
                                        <p:tgtEl>
                                          <p:spTgt spid="6"/>
                                        </p:tgtEl>
                                        <p:attrNameLst>
                                          <p:attrName>stroke.on</p:attrName>
                                        </p:attrNameLst>
                                      </p:cBhvr>
                                      <p:to>
                                        <p:strVal val="true"/>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animBg="1"/>
      <p:bldP spid="14" grpId="0" animBg="1"/>
      <p:bldP spid="15" grpId="0" animBg="1"/>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F783-4016-4D0D-9C9C-E427393A3A80}"/>
              </a:ext>
            </a:extLst>
          </p:cNvPr>
          <p:cNvSpPr>
            <a:spLocks noGrp="1"/>
          </p:cNvSpPr>
          <p:nvPr>
            <p:ph type="ctrTitle"/>
          </p:nvPr>
        </p:nvSpPr>
        <p:spPr/>
        <p:txBody>
          <a:bodyPr/>
          <a:lstStyle/>
          <a:p>
            <a:r>
              <a:rPr lang="en-US"/>
              <a:t>Labeling Common Stressors</a:t>
            </a:r>
          </a:p>
        </p:txBody>
      </p:sp>
      <p:sp>
        <p:nvSpPr>
          <p:cNvPr id="6" name="Slide Number Placeholder 5">
            <a:extLst>
              <a:ext uri="{FF2B5EF4-FFF2-40B4-BE49-F238E27FC236}">
                <a16:creationId xmlns:a16="http://schemas.microsoft.com/office/drawing/2014/main" id="{C4CD19BE-3E1A-4DBB-A587-9B85009BBBD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6</a:t>
            </a:fld>
            <a:endParaRPr lang="en-US"/>
          </a:p>
        </p:txBody>
      </p:sp>
      <p:pic>
        <p:nvPicPr>
          <p:cNvPr id="7" name="Picture 7" descr="A picture containing bird&#10;&#10;Description automatically generated">
            <a:extLst>
              <a:ext uri="{FF2B5EF4-FFF2-40B4-BE49-F238E27FC236}">
                <a16:creationId xmlns:a16="http://schemas.microsoft.com/office/drawing/2014/main" id="{72FBA635-7C3C-417B-BF3C-9D1894DB0423}"/>
              </a:ext>
            </a:extLst>
          </p:cNvPr>
          <p:cNvPicPr>
            <a:picLocks noChangeAspect="1"/>
          </p:cNvPicPr>
          <p:nvPr/>
        </p:nvPicPr>
        <p:blipFill rotWithShape="1">
          <a:blip r:embed="rId3"/>
          <a:srcRect t="96" r="229" b="20362"/>
          <a:stretch/>
        </p:blipFill>
        <p:spPr>
          <a:xfrm>
            <a:off x="779651" y="1156532"/>
            <a:ext cx="10193560" cy="4126680"/>
          </a:xfrm>
          <a:prstGeom prst="rect">
            <a:avLst/>
          </a:prstGeom>
        </p:spPr>
      </p:pic>
    </p:spTree>
    <p:extLst>
      <p:ext uri="{BB962C8B-B14F-4D97-AF65-F5344CB8AC3E}">
        <p14:creationId xmlns:p14="http://schemas.microsoft.com/office/powerpoint/2010/main" val="124436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9330-8BC4-4DA0-B4AA-06402D1EA900}"/>
              </a:ext>
            </a:extLst>
          </p:cNvPr>
          <p:cNvSpPr>
            <a:spLocks noGrp="1"/>
          </p:cNvSpPr>
          <p:nvPr>
            <p:ph type="ctrTitle"/>
          </p:nvPr>
        </p:nvSpPr>
        <p:spPr>
          <a:xfrm>
            <a:off x="320538" y="1191058"/>
            <a:ext cx="9234309" cy="512448"/>
          </a:xfrm>
        </p:spPr>
        <p:txBody>
          <a:bodyPr/>
          <a:lstStyle/>
          <a:p>
            <a:r>
              <a:rPr lang="en-US" dirty="0">
                <a:solidFill>
                  <a:schemeClr val="accent1"/>
                </a:solidFill>
              </a:rPr>
              <a:t>Body Movement</a:t>
            </a:r>
          </a:p>
        </p:txBody>
      </p:sp>
      <p:sp>
        <p:nvSpPr>
          <p:cNvPr id="4" name="Text Placeholder 3">
            <a:extLst>
              <a:ext uri="{FF2B5EF4-FFF2-40B4-BE49-F238E27FC236}">
                <a16:creationId xmlns:a16="http://schemas.microsoft.com/office/drawing/2014/main" id="{661015C1-55BC-4AD6-BD52-AB9B34BED818}"/>
              </a:ext>
            </a:extLst>
          </p:cNvPr>
          <p:cNvSpPr>
            <a:spLocks noGrp="1"/>
          </p:cNvSpPr>
          <p:nvPr>
            <p:ph type="body" idx="2"/>
          </p:nvPr>
        </p:nvSpPr>
        <p:spPr>
          <a:xfrm>
            <a:off x="231161" y="1780687"/>
            <a:ext cx="3232240" cy="1499543"/>
          </a:xfrm>
        </p:spPr>
        <p:txBody>
          <a:bodyPr/>
          <a:lstStyle/>
          <a:p>
            <a:r>
              <a:rPr lang="en-US" sz="2000"/>
              <a:t>Moderates cortisol </a:t>
            </a:r>
          </a:p>
          <a:p>
            <a:r>
              <a:rPr lang="en-US" sz="2000"/>
              <a:t>Strengthens stress response</a:t>
            </a:r>
          </a:p>
        </p:txBody>
      </p:sp>
      <p:sp>
        <p:nvSpPr>
          <p:cNvPr id="6" name="Slide Number Placeholder 5">
            <a:extLst>
              <a:ext uri="{FF2B5EF4-FFF2-40B4-BE49-F238E27FC236}">
                <a16:creationId xmlns:a16="http://schemas.microsoft.com/office/drawing/2014/main" id="{2B6215AD-9F9B-415A-BA58-94B1D9D430B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7</a:t>
            </a:fld>
            <a:endParaRPr lang="en-US"/>
          </a:p>
        </p:txBody>
      </p:sp>
      <p:pic>
        <p:nvPicPr>
          <p:cNvPr id="7" name="Picture 7" descr="A picture containing outdoor, road, person, hill&#10;&#10;Description automatically generated">
            <a:extLst>
              <a:ext uri="{FF2B5EF4-FFF2-40B4-BE49-F238E27FC236}">
                <a16:creationId xmlns:a16="http://schemas.microsoft.com/office/drawing/2014/main" id="{EF0C55BA-7954-4719-A7D6-2BB05F2D6264}"/>
              </a:ext>
            </a:extLst>
          </p:cNvPr>
          <p:cNvPicPr>
            <a:picLocks noChangeAspect="1"/>
          </p:cNvPicPr>
          <p:nvPr/>
        </p:nvPicPr>
        <p:blipFill>
          <a:blip r:embed="rId3"/>
          <a:stretch>
            <a:fillRect/>
          </a:stretch>
        </p:blipFill>
        <p:spPr>
          <a:xfrm>
            <a:off x="3322652" y="1719274"/>
            <a:ext cx="2476772" cy="1524999"/>
          </a:xfrm>
          <a:prstGeom prst="rect">
            <a:avLst/>
          </a:prstGeom>
        </p:spPr>
      </p:pic>
      <p:sp>
        <p:nvSpPr>
          <p:cNvPr id="12" name="Title 1">
            <a:extLst>
              <a:ext uri="{FF2B5EF4-FFF2-40B4-BE49-F238E27FC236}">
                <a16:creationId xmlns:a16="http://schemas.microsoft.com/office/drawing/2014/main" id="{BA1C543C-53FF-4B3B-B957-A5D4F18E763E}"/>
              </a:ext>
            </a:extLst>
          </p:cNvPr>
          <p:cNvSpPr txBox="1">
            <a:spLocks/>
          </p:cNvSpPr>
          <p:nvPr/>
        </p:nvSpPr>
        <p:spPr>
          <a:xfrm>
            <a:off x="6277715" y="1199538"/>
            <a:ext cx="9234309" cy="512448"/>
          </a:xfrm>
          <a:prstGeom prst="rect">
            <a:avLst/>
          </a:prstGeom>
          <a:noFill/>
          <a:ln w="31750" cap="sq" cmpd="sng">
            <a:noFill/>
            <a:prstDash val="solid"/>
            <a:miter lim="800000"/>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600"/>
              <a:buFont typeface="Arial"/>
              <a:buNone/>
              <a:defRPr sz="3600" b="1" i="1"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accent1"/>
                </a:solidFill>
              </a:rPr>
              <a:t>Breathing </a:t>
            </a:r>
          </a:p>
        </p:txBody>
      </p:sp>
      <p:sp>
        <p:nvSpPr>
          <p:cNvPr id="13" name="Text Placeholder 3">
            <a:extLst>
              <a:ext uri="{FF2B5EF4-FFF2-40B4-BE49-F238E27FC236}">
                <a16:creationId xmlns:a16="http://schemas.microsoft.com/office/drawing/2014/main" id="{8C6576F8-E7B5-42CC-9C93-6CD7B80474EF}"/>
              </a:ext>
            </a:extLst>
          </p:cNvPr>
          <p:cNvSpPr>
            <a:spLocks noGrp="1"/>
          </p:cNvSpPr>
          <p:nvPr>
            <p:ph type="body" idx="2"/>
          </p:nvPr>
        </p:nvSpPr>
        <p:spPr>
          <a:xfrm>
            <a:off x="6277467" y="1780588"/>
            <a:ext cx="2832871" cy="1219322"/>
          </a:xfrm>
        </p:spPr>
        <p:txBody>
          <a:bodyPr/>
          <a:lstStyle/>
          <a:p>
            <a:r>
              <a:rPr lang="en-US" sz="2000"/>
              <a:t>Calms you down </a:t>
            </a:r>
          </a:p>
          <a:p>
            <a:r>
              <a:rPr lang="en-US" sz="2000"/>
              <a:t>Clears the mind</a:t>
            </a:r>
          </a:p>
        </p:txBody>
      </p:sp>
      <p:sp>
        <p:nvSpPr>
          <p:cNvPr id="15" name="Title 1">
            <a:extLst>
              <a:ext uri="{FF2B5EF4-FFF2-40B4-BE49-F238E27FC236}">
                <a16:creationId xmlns:a16="http://schemas.microsoft.com/office/drawing/2014/main" id="{181ACB9A-CC28-4E8F-B686-02D811AD30BC}"/>
              </a:ext>
            </a:extLst>
          </p:cNvPr>
          <p:cNvSpPr txBox="1">
            <a:spLocks/>
          </p:cNvSpPr>
          <p:nvPr/>
        </p:nvSpPr>
        <p:spPr>
          <a:xfrm>
            <a:off x="235115" y="3584910"/>
            <a:ext cx="9234309" cy="512448"/>
          </a:xfrm>
          <a:prstGeom prst="rect">
            <a:avLst/>
          </a:prstGeom>
          <a:noFill/>
          <a:ln w="31750" cap="sq" cmpd="sng">
            <a:noFill/>
            <a:prstDash val="solid"/>
            <a:miter lim="800000"/>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600"/>
              <a:buFont typeface="Arial"/>
              <a:buNone/>
              <a:defRPr sz="3600" b="1" i="1"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accent1"/>
                </a:solidFill>
              </a:rPr>
              <a:t>Social Support </a:t>
            </a:r>
          </a:p>
        </p:txBody>
      </p:sp>
      <p:sp>
        <p:nvSpPr>
          <p:cNvPr id="16" name="Text Placeholder 3">
            <a:extLst>
              <a:ext uri="{FF2B5EF4-FFF2-40B4-BE49-F238E27FC236}">
                <a16:creationId xmlns:a16="http://schemas.microsoft.com/office/drawing/2014/main" id="{3F6DC5D6-0A26-49FA-9207-EEA2FBA41EAA}"/>
              </a:ext>
            </a:extLst>
          </p:cNvPr>
          <p:cNvSpPr>
            <a:spLocks noGrp="1"/>
          </p:cNvSpPr>
          <p:nvPr>
            <p:ph type="body" idx="2"/>
          </p:nvPr>
        </p:nvSpPr>
        <p:spPr>
          <a:xfrm>
            <a:off x="317801" y="4263468"/>
            <a:ext cx="3727481" cy="1325831"/>
          </a:xfrm>
        </p:spPr>
        <p:txBody>
          <a:bodyPr/>
          <a:lstStyle/>
          <a:p>
            <a:r>
              <a:rPr lang="en-US" sz="2000"/>
              <a:t>Oxytocin release </a:t>
            </a:r>
          </a:p>
          <a:p>
            <a:r>
              <a:rPr lang="en-US" sz="2000"/>
              <a:t>Isolation thinking </a:t>
            </a:r>
          </a:p>
        </p:txBody>
      </p:sp>
      <p:pic>
        <p:nvPicPr>
          <p:cNvPr id="17" name="Picture 7" descr="A person standing in front of a sunset&#10;&#10;Description automatically generated">
            <a:extLst>
              <a:ext uri="{FF2B5EF4-FFF2-40B4-BE49-F238E27FC236}">
                <a16:creationId xmlns:a16="http://schemas.microsoft.com/office/drawing/2014/main" id="{36CE095F-E09D-4966-AC65-91B31AE2DE46}"/>
              </a:ext>
            </a:extLst>
          </p:cNvPr>
          <p:cNvPicPr>
            <a:picLocks noChangeAspect="1"/>
          </p:cNvPicPr>
          <p:nvPr/>
        </p:nvPicPr>
        <p:blipFill>
          <a:blip r:embed="rId4"/>
          <a:stretch>
            <a:fillRect/>
          </a:stretch>
        </p:blipFill>
        <p:spPr>
          <a:xfrm>
            <a:off x="3205949" y="4209858"/>
            <a:ext cx="2433318" cy="1582682"/>
          </a:xfrm>
          <a:prstGeom prst="rect">
            <a:avLst/>
          </a:prstGeom>
        </p:spPr>
      </p:pic>
      <p:sp>
        <p:nvSpPr>
          <p:cNvPr id="18" name="Title 1">
            <a:extLst>
              <a:ext uri="{FF2B5EF4-FFF2-40B4-BE49-F238E27FC236}">
                <a16:creationId xmlns:a16="http://schemas.microsoft.com/office/drawing/2014/main" id="{9022CEFE-4616-4EBA-8902-53C69E52B1F6}"/>
              </a:ext>
            </a:extLst>
          </p:cNvPr>
          <p:cNvSpPr txBox="1">
            <a:spLocks/>
          </p:cNvSpPr>
          <p:nvPr/>
        </p:nvSpPr>
        <p:spPr>
          <a:xfrm>
            <a:off x="6312883" y="3611011"/>
            <a:ext cx="9234309" cy="512448"/>
          </a:xfrm>
          <a:prstGeom prst="rect">
            <a:avLst/>
          </a:prstGeom>
          <a:noFill/>
          <a:ln w="31750" cap="sq" cmpd="sng">
            <a:noFill/>
            <a:prstDash val="solid"/>
            <a:miter lim="800000"/>
            <a:headEnd type="none" w="sm" len="sm"/>
            <a:tailEnd type="none" w="sm" len="sm"/>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2"/>
              </a:buClr>
              <a:buSzPts val="3600"/>
              <a:buFont typeface="Arial"/>
              <a:buNone/>
              <a:defRPr sz="3600" b="1" i="1"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solidFill>
                  <a:schemeClr val="accent1"/>
                </a:solidFill>
              </a:rPr>
              <a:t>Mindfulness</a:t>
            </a:r>
          </a:p>
        </p:txBody>
      </p:sp>
      <p:sp>
        <p:nvSpPr>
          <p:cNvPr id="19" name="Text Placeholder 3">
            <a:extLst>
              <a:ext uri="{FF2B5EF4-FFF2-40B4-BE49-F238E27FC236}">
                <a16:creationId xmlns:a16="http://schemas.microsoft.com/office/drawing/2014/main" id="{E7E8538D-5D45-40CF-B860-740C694FCF84}"/>
              </a:ext>
            </a:extLst>
          </p:cNvPr>
          <p:cNvSpPr>
            <a:spLocks noGrp="1"/>
          </p:cNvSpPr>
          <p:nvPr>
            <p:ph type="body" idx="2"/>
          </p:nvPr>
        </p:nvSpPr>
        <p:spPr>
          <a:xfrm>
            <a:off x="6311722" y="4263468"/>
            <a:ext cx="3102502" cy="1336553"/>
          </a:xfrm>
        </p:spPr>
        <p:txBody>
          <a:bodyPr/>
          <a:lstStyle/>
          <a:p>
            <a:r>
              <a:rPr lang="en-US" sz="2000"/>
              <a:t>Emotional Regulation </a:t>
            </a:r>
          </a:p>
          <a:p>
            <a:r>
              <a:rPr lang="en-US" sz="2000"/>
              <a:t>Acceptance</a:t>
            </a:r>
          </a:p>
        </p:txBody>
      </p:sp>
      <p:pic>
        <p:nvPicPr>
          <p:cNvPr id="21" name="Picture 7" descr="A lake with a mountain in the background&#10;&#10;Description automatically generated">
            <a:extLst>
              <a:ext uri="{FF2B5EF4-FFF2-40B4-BE49-F238E27FC236}">
                <a16:creationId xmlns:a16="http://schemas.microsoft.com/office/drawing/2014/main" id="{E60F2DC9-E676-4C78-8D65-BEF1FCD537D8}"/>
              </a:ext>
            </a:extLst>
          </p:cNvPr>
          <p:cNvPicPr>
            <a:picLocks noChangeAspect="1"/>
          </p:cNvPicPr>
          <p:nvPr/>
        </p:nvPicPr>
        <p:blipFill>
          <a:blip r:embed="rId5"/>
          <a:stretch>
            <a:fillRect/>
          </a:stretch>
        </p:blipFill>
        <p:spPr>
          <a:xfrm>
            <a:off x="9374874" y="4206103"/>
            <a:ext cx="2501047" cy="1584312"/>
          </a:xfrm>
          <a:prstGeom prst="rect">
            <a:avLst/>
          </a:prstGeom>
        </p:spPr>
      </p:pic>
      <p:sp>
        <p:nvSpPr>
          <p:cNvPr id="22" name="Subtitle 2">
            <a:extLst>
              <a:ext uri="{FF2B5EF4-FFF2-40B4-BE49-F238E27FC236}">
                <a16:creationId xmlns:a16="http://schemas.microsoft.com/office/drawing/2014/main" id="{1430C222-AB6C-40D8-98E3-DFFE147E9C72}"/>
              </a:ext>
            </a:extLst>
          </p:cNvPr>
          <p:cNvSpPr>
            <a:spLocks noGrp="1"/>
          </p:cNvSpPr>
          <p:nvPr>
            <p:ph type="subTitle" idx="1"/>
          </p:nvPr>
        </p:nvSpPr>
        <p:spPr>
          <a:xfrm>
            <a:off x="492458" y="157247"/>
            <a:ext cx="6895463" cy="553998"/>
          </a:xfrm>
        </p:spPr>
        <p:txBody>
          <a:bodyPr/>
          <a:lstStyle/>
          <a:p>
            <a:r>
              <a:rPr lang="en-US" sz="3200">
                <a:solidFill>
                  <a:schemeClr val="accent4"/>
                </a:solidFill>
              </a:rPr>
              <a:t>Coping Methods</a:t>
            </a:r>
          </a:p>
        </p:txBody>
      </p:sp>
      <p:pic>
        <p:nvPicPr>
          <p:cNvPr id="3" name="Picture 2" descr="Businesswoman relaxing outside">
            <a:extLst>
              <a:ext uri="{FF2B5EF4-FFF2-40B4-BE49-F238E27FC236}">
                <a16:creationId xmlns:a16="http://schemas.microsoft.com/office/drawing/2014/main" id="{DA3237B0-156D-7000-AC4F-0D67F2295594}"/>
              </a:ext>
            </a:extLst>
          </p:cNvPr>
          <p:cNvPicPr>
            <a:picLocks noChangeAspect="1"/>
          </p:cNvPicPr>
          <p:nvPr/>
        </p:nvPicPr>
        <p:blipFill>
          <a:blip r:embed="rId6"/>
          <a:stretch>
            <a:fillRect/>
          </a:stretch>
        </p:blipFill>
        <p:spPr>
          <a:xfrm>
            <a:off x="9378461" y="1693984"/>
            <a:ext cx="2497016" cy="1664677"/>
          </a:xfrm>
          <a:prstGeom prst="rect">
            <a:avLst/>
          </a:prstGeom>
        </p:spPr>
      </p:pic>
    </p:spTree>
    <p:extLst>
      <p:ext uri="{BB962C8B-B14F-4D97-AF65-F5344CB8AC3E}">
        <p14:creationId xmlns:p14="http://schemas.microsoft.com/office/powerpoint/2010/main" val="52419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EBA1-5EC3-4C83-9190-C177ABDD809D}"/>
              </a:ext>
            </a:extLst>
          </p:cNvPr>
          <p:cNvSpPr>
            <a:spLocks noGrp="1"/>
          </p:cNvSpPr>
          <p:nvPr>
            <p:ph type="ctrTitle"/>
          </p:nvPr>
        </p:nvSpPr>
        <p:spPr/>
        <p:txBody>
          <a:bodyPr/>
          <a:lstStyle/>
          <a:p>
            <a:r>
              <a:rPr lang="en-US"/>
              <a:t>Track Your Energy Curve</a:t>
            </a:r>
          </a:p>
        </p:txBody>
      </p:sp>
      <p:sp>
        <p:nvSpPr>
          <p:cNvPr id="6" name="Slide Number Placeholder 5">
            <a:extLst>
              <a:ext uri="{FF2B5EF4-FFF2-40B4-BE49-F238E27FC236}">
                <a16:creationId xmlns:a16="http://schemas.microsoft.com/office/drawing/2014/main" id="{B05D235F-C3A6-422B-B29C-F2572E17B1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8</a:t>
            </a:fld>
            <a:endParaRPr lang="en-US"/>
          </a:p>
        </p:txBody>
      </p:sp>
      <p:pic>
        <p:nvPicPr>
          <p:cNvPr id="7" name="Picture 7" descr="Text&#10;&#10;Description automatically generated">
            <a:extLst>
              <a:ext uri="{FF2B5EF4-FFF2-40B4-BE49-F238E27FC236}">
                <a16:creationId xmlns:a16="http://schemas.microsoft.com/office/drawing/2014/main" id="{D92FE690-E321-43FC-9202-14F11077FD69}"/>
              </a:ext>
            </a:extLst>
          </p:cNvPr>
          <p:cNvPicPr>
            <a:picLocks noChangeAspect="1"/>
          </p:cNvPicPr>
          <p:nvPr/>
        </p:nvPicPr>
        <p:blipFill>
          <a:blip r:embed="rId3"/>
          <a:stretch>
            <a:fillRect/>
          </a:stretch>
        </p:blipFill>
        <p:spPr>
          <a:xfrm>
            <a:off x="8285634" y="1194486"/>
            <a:ext cx="3728803" cy="4713147"/>
          </a:xfrm>
          <a:prstGeom prst="rect">
            <a:avLst/>
          </a:prstGeom>
        </p:spPr>
      </p:pic>
      <p:pic>
        <p:nvPicPr>
          <p:cNvPr id="3" name="Picture 3" descr="A picture containing diagram&#10;&#10;Description automatically generated">
            <a:extLst>
              <a:ext uri="{FF2B5EF4-FFF2-40B4-BE49-F238E27FC236}">
                <a16:creationId xmlns:a16="http://schemas.microsoft.com/office/drawing/2014/main" id="{42A00AE7-1300-4F68-9C09-39754554C6D9}"/>
              </a:ext>
            </a:extLst>
          </p:cNvPr>
          <p:cNvPicPr>
            <a:picLocks noChangeAspect="1"/>
          </p:cNvPicPr>
          <p:nvPr/>
        </p:nvPicPr>
        <p:blipFill>
          <a:blip r:embed="rId4"/>
          <a:stretch>
            <a:fillRect/>
          </a:stretch>
        </p:blipFill>
        <p:spPr>
          <a:xfrm>
            <a:off x="-72453" y="1801775"/>
            <a:ext cx="8239594" cy="4091398"/>
          </a:xfrm>
          <a:prstGeom prst="rect">
            <a:avLst/>
          </a:prstGeom>
        </p:spPr>
      </p:pic>
    </p:spTree>
    <p:extLst>
      <p:ext uri="{BB962C8B-B14F-4D97-AF65-F5344CB8AC3E}">
        <p14:creationId xmlns:p14="http://schemas.microsoft.com/office/powerpoint/2010/main" val="293363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627E-D896-4784-E3A6-A737843BDE25}"/>
              </a:ext>
            </a:extLst>
          </p:cNvPr>
          <p:cNvSpPr>
            <a:spLocks noGrp="1"/>
          </p:cNvSpPr>
          <p:nvPr>
            <p:ph type="ctrTitle"/>
          </p:nvPr>
        </p:nvSpPr>
        <p:spPr/>
        <p:txBody>
          <a:bodyPr/>
          <a:lstStyle/>
          <a:p>
            <a:r>
              <a:rPr lang="en-US" dirty="0"/>
              <a:t>Managing Expectations</a:t>
            </a:r>
          </a:p>
        </p:txBody>
      </p:sp>
      <p:sp>
        <p:nvSpPr>
          <p:cNvPr id="5" name="Slide Number Placeholder 4">
            <a:extLst>
              <a:ext uri="{FF2B5EF4-FFF2-40B4-BE49-F238E27FC236}">
                <a16:creationId xmlns:a16="http://schemas.microsoft.com/office/drawing/2014/main" id="{6B92A03E-A40F-CF93-4C90-BC7F631E859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9</a:t>
            </a:fld>
            <a:endParaRPr lang="en-US"/>
          </a:p>
        </p:txBody>
      </p:sp>
      <p:grpSp>
        <p:nvGrpSpPr>
          <p:cNvPr id="6" name="Group 5">
            <a:extLst>
              <a:ext uri="{FF2B5EF4-FFF2-40B4-BE49-F238E27FC236}">
                <a16:creationId xmlns:a16="http://schemas.microsoft.com/office/drawing/2014/main" id="{9332B631-6213-BE82-0348-81C27CBB4872}"/>
              </a:ext>
            </a:extLst>
          </p:cNvPr>
          <p:cNvGrpSpPr/>
          <p:nvPr/>
        </p:nvGrpSpPr>
        <p:grpSpPr>
          <a:xfrm>
            <a:off x="7556219" y="1029838"/>
            <a:ext cx="2136201" cy="2241004"/>
            <a:chOff x="6381342" y="2182683"/>
            <a:chExt cx="1805441" cy="1894017"/>
          </a:xfrm>
          <a:solidFill>
            <a:schemeClr val="accent3"/>
          </a:solidFill>
        </p:grpSpPr>
        <p:sp>
          <p:nvSpPr>
            <p:cNvPr id="7" name="Rectangle: Top Corners Rounded 96">
              <a:extLst>
                <a:ext uri="{FF2B5EF4-FFF2-40B4-BE49-F238E27FC236}">
                  <a16:creationId xmlns:a16="http://schemas.microsoft.com/office/drawing/2014/main" id="{4B4D484F-55DC-6420-66DE-567A381C4042}"/>
                </a:ext>
              </a:extLst>
            </p:cNvPr>
            <p:cNvSpPr/>
            <p:nvPr/>
          </p:nvSpPr>
          <p:spPr>
            <a:xfrm>
              <a:off x="6488272"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A428D3-535B-E923-30EF-F9841DDF7296}"/>
                </a:ext>
              </a:extLst>
            </p:cNvPr>
            <p:cNvSpPr txBox="1"/>
            <p:nvPr/>
          </p:nvSpPr>
          <p:spPr>
            <a:xfrm>
              <a:off x="6381342" y="2182683"/>
              <a:ext cx="1805441" cy="474678"/>
            </a:xfrm>
            <a:prstGeom prst="rect">
              <a:avLst/>
            </a:prstGeom>
            <a:noFill/>
          </p:spPr>
          <p:txBody>
            <a:bodyPr wrap="square" rtlCol="0">
              <a:spAutoFit/>
            </a:bodyPr>
            <a:lstStyle/>
            <a:p>
              <a:pPr algn="ctr"/>
              <a:endParaRPr lang="en-US" sz="3600" b="1" dirty="0">
                <a:solidFill>
                  <a:srgbClr val="E6E7E9"/>
                </a:solidFill>
                <a:latin typeface="Tw Cen MT" panose="020B0602020104020603" pitchFamily="34" charset="0"/>
              </a:endParaRPr>
            </a:p>
          </p:txBody>
        </p:sp>
        <p:sp>
          <p:nvSpPr>
            <p:cNvPr id="9" name="TextBox 8">
              <a:extLst>
                <a:ext uri="{FF2B5EF4-FFF2-40B4-BE49-F238E27FC236}">
                  <a16:creationId xmlns:a16="http://schemas.microsoft.com/office/drawing/2014/main" id="{CE568387-E543-0499-A076-65C64EB1D4B6}"/>
                </a:ext>
              </a:extLst>
            </p:cNvPr>
            <p:cNvSpPr txBox="1"/>
            <p:nvPr/>
          </p:nvSpPr>
          <p:spPr>
            <a:xfrm>
              <a:off x="6836846" y="2315610"/>
              <a:ext cx="894432" cy="745923"/>
            </a:xfrm>
            <a:prstGeom prst="rect">
              <a:avLst/>
            </a:prstGeom>
            <a:grpFill/>
          </p:spPr>
          <p:txBody>
            <a:bodyPr wrap="square" rtlCol="0">
              <a:spAutoFit/>
            </a:bodyPr>
            <a:lstStyle/>
            <a:p>
              <a:pPr algn="ctr"/>
              <a:r>
                <a:rPr lang="en-US" sz="6000" b="1" dirty="0">
                  <a:solidFill>
                    <a:srgbClr val="E6E7E9"/>
                  </a:solidFill>
                  <a:latin typeface="Tw Cen MT" panose="020B0602020104020603" pitchFamily="34" charset="0"/>
                </a:rPr>
                <a:t>3</a:t>
              </a:r>
            </a:p>
          </p:txBody>
        </p:sp>
      </p:grpSp>
      <p:grpSp>
        <p:nvGrpSpPr>
          <p:cNvPr id="10" name="Group 9">
            <a:extLst>
              <a:ext uri="{FF2B5EF4-FFF2-40B4-BE49-F238E27FC236}">
                <a16:creationId xmlns:a16="http://schemas.microsoft.com/office/drawing/2014/main" id="{AD80C1BA-744D-1921-B2EB-F1D14DEF7714}"/>
              </a:ext>
            </a:extLst>
          </p:cNvPr>
          <p:cNvGrpSpPr/>
          <p:nvPr/>
        </p:nvGrpSpPr>
        <p:grpSpPr>
          <a:xfrm>
            <a:off x="4874914" y="1038310"/>
            <a:ext cx="2122167" cy="2226281"/>
            <a:chOff x="3884465" y="2182683"/>
            <a:chExt cx="1805441" cy="1894017"/>
          </a:xfrm>
          <a:solidFill>
            <a:schemeClr val="accent2"/>
          </a:solidFill>
        </p:grpSpPr>
        <p:sp>
          <p:nvSpPr>
            <p:cNvPr id="11" name="Rectangle: Top Corners Rounded 100">
              <a:extLst>
                <a:ext uri="{FF2B5EF4-FFF2-40B4-BE49-F238E27FC236}">
                  <a16:creationId xmlns:a16="http://schemas.microsoft.com/office/drawing/2014/main" id="{C3E955DB-56C3-9E33-47AB-BD55F708ACCB}"/>
                </a:ext>
              </a:extLst>
            </p:cNvPr>
            <p:cNvSpPr/>
            <p:nvPr/>
          </p:nvSpPr>
          <p:spPr>
            <a:xfrm>
              <a:off x="3991395"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1AC7F15-197E-3C50-0088-4B5505F2C150}"/>
                </a:ext>
              </a:extLst>
            </p:cNvPr>
            <p:cNvSpPr txBox="1"/>
            <p:nvPr/>
          </p:nvSpPr>
          <p:spPr>
            <a:xfrm>
              <a:off x="3884465" y="2182683"/>
              <a:ext cx="1805441" cy="477818"/>
            </a:xfrm>
            <a:prstGeom prst="rect">
              <a:avLst/>
            </a:prstGeom>
            <a:noFill/>
          </p:spPr>
          <p:txBody>
            <a:bodyPr wrap="square" rtlCol="0">
              <a:spAutoFit/>
            </a:bodyPr>
            <a:lstStyle/>
            <a:p>
              <a:pPr algn="ctr"/>
              <a:endParaRPr lang="en-US" sz="3600" b="1" dirty="0">
                <a:solidFill>
                  <a:srgbClr val="E6E7E9"/>
                </a:solidFill>
                <a:latin typeface="Tw Cen MT" panose="020B0602020104020603" pitchFamily="34" charset="0"/>
              </a:endParaRPr>
            </a:p>
          </p:txBody>
        </p:sp>
        <p:sp>
          <p:nvSpPr>
            <p:cNvPr id="13" name="TextBox 12">
              <a:extLst>
                <a:ext uri="{FF2B5EF4-FFF2-40B4-BE49-F238E27FC236}">
                  <a16:creationId xmlns:a16="http://schemas.microsoft.com/office/drawing/2014/main" id="{018A353E-AAFA-46EF-2BFA-5FF0D47F1A49}"/>
                </a:ext>
              </a:extLst>
            </p:cNvPr>
            <p:cNvSpPr txBox="1"/>
            <p:nvPr/>
          </p:nvSpPr>
          <p:spPr>
            <a:xfrm>
              <a:off x="4339553" y="2297139"/>
              <a:ext cx="894432" cy="750856"/>
            </a:xfrm>
            <a:prstGeom prst="rect">
              <a:avLst/>
            </a:prstGeom>
            <a:grpFill/>
          </p:spPr>
          <p:txBody>
            <a:bodyPr wrap="square" rtlCol="0">
              <a:spAutoFit/>
            </a:bodyPr>
            <a:lstStyle/>
            <a:p>
              <a:pPr algn="ctr"/>
              <a:r>
                <a:rPr lang="en-US" sz="6000" b="1" dirty="0">
                  <a:solidFill>
                    <a:srgbClr val="E6E7E9"/>
                  </a:solidFill>
                  <a:latin typeface="Tw Cen MT" panose="020B0602020104020603" pitchFamily="34" charset="0"/>
                </a:rPr>
                <a:t>2</a:t>
              </a:r>
            </a:p>
          </p:txBody>
        </p:sp>
      </p:grpSp>
      <p:grpSp>
        <p:nvGrpSpPr>
          <p:cNvPr id="14" name="Group 13">
            <a:extLst>
              <a:ext uri="{FF2B5EF4-FFF2-40B4-BE49-F238E27FC236}">
                <a16:creationId xmlns:a16="http://schemas.microsoft.com/office/drawing/2014/main" id="{764D477A-D368-3B27-7FC5-9F33E9616E74}"/>
              </a:ext>
            </a:extLst>
          </p:cNvPr>
          <p:cNvGrpSpPr/>
          <p:nvPr/>
        </p:nvGrpSpPr>
        <p:grpSpPr>
          <a:xfrm>
            <a:off x="2193308" y="1046466"/>
            <a:ext cx="2108654" cy="2212106"/>
            <a:chOff x="1387588" y="2182683"/>
            <a:chExt cx="1805441" cy="1894017"/>
          </a:xfrm>
          <a:solidFill>
            <a:schemeClr val="accent1"/>
          </a:solidFill>
        </p:grpSpPr>
        <p:sp>
          <p:nvSpPr>
            <p:cNvPr id="15" name="Rectangle: Top Corners Rounded 104">
              <a:extLst>
                <a:ext uri="{FF2B5EF4-FFF2-40B4-BE49-F238E27FC236}">
                  <a16:creationId xmlns:a16="http://schemas.microsoft.com/office/drawing/2014/main" id="{8210704B-274A-8086-A996-7492B3C8E54F}"/>
                </a:ext>
              </a:extLst>
            </p:cNvPr>
            <p:cNvSpPr/>
            <p:nvPr/>
          </p:nvSpPr>
          <p:spPr>
            <a:xfrm>
              <a:off x="1494518" y="2209800"/>
              <a:ext cx="1591582" cy="1866900"/>
            </a:xfrm>
            <a:prstGeom prst="round2SameRect">
              <a:avLst>
                <a:gd name="adj1" fmla="val 1206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046F84-F732-4DA1-C12B-BF3D1D07D49D}"/>
                </a:ext>
              </a:extLst>
            </p:cNvPr>
            <p:cNvSpPr txBox="1"/>
            <p:nvPr/>
          </p:nvSpPr>
          <p:spPr>
            <a:xfrm>
              <a:off x="1387588" y="2182683"/>
              <a:ext cx="1805441" cy="480879"/>
            </a:xfrm>
            <a:prstGeom prst="rect">
              <a:avLst/>
            </a:prstGeom>
            <a:noFill/>
          </p:spPr>
          <p:txBody>
            <a:bodyPr wrap="square" rtlCol="0">
              <a:spAutoFit/>
            </a:bodyPr>
            <a:lstStyle/>
            <a:p>
              <a:pPr algn="ctr"/>
              <a:endParaRPr lang="en-US" sz="3600" b="1" dirty="0">
                <a:solidFill>
                  <a:srgbClr val="E6E7E9"/>
                </a:solidFill>
                <a:latin typeface="Tw Cen MT" panose="020B0602020104020603" pitchFamily="34" charset="0"/>
              </a:endParaRPr>
            </a:p>
          </p:txBody>
        </p:sp>
        <p:sp>
          <p:nvSpPr>
            <p:cNvPr id="17" name="TextBox 16">
              <a:extLst>
                <a:ext uri="{FF2B5EF4-FFF2-40B4-BE49-F238E27FC236}">
                  <a16:creationId xmlns:a16="http://schemas.microsoft.com/office/drawing/2014/main" id="{BA538316-A45D-DF86-1EBF-0776FE7480D3}"/>
                </a:ext>
              </a:extLst>
            </p:cNvPr>
            <p:cNvSpPr txBox="1"/>
            <p:nvPr/>
          </p:nvSpPr>
          <p:spPr>
            <a:xfrm>
              <a:off x="1850850" y="2319093"/>
              <a:ext cx="894432" cy="755667"/>
            </a:xfrm>
            <a:prstGeom prst="rect">
              <a:avLst/>
            </a:prstGeom>
            <a:grpFill/>
          </p:spPr>
          <p:txBody>
            <a:bodyPr wrap="square" rtlCol="0">
              <a:spAutoFit/>
            </a:bodyPr>
            <a:lstStyle/>
            <a:p>
              <a:pPr algn="ctr"/>
              <a:r>
                <a:rPr lang="en-US" sz="6000" b="1" dirty="0">
                  <a:solidFill>
                    <a:srgbClr val="E6E7E9"/>
                  </a:solidFill>
                  <a:latin typeface="Tw Cen MT" panose="020B0602020104020603" pitchFamily="34" charset="0"/>
                </a:rPr>
                <a:t>1</a:t>
              </a:r>
            </a:p>
          </p:txBody>
        </p:sp>
      </p:grpSp>
      <p:sp>
        <p:nvSpPr>
          <p:cNvPr id="18" name="Freeform: Shape 107">
            <a:extLst>
              <a:ext uri="{FF2B5EF4-FFF2-40B4-BE49-F238E27FC236}">
                <a16:creationId xmlns:a16="http://schemas.microsoft.com/office/drawing/2014/main" id="{969E550B-6CE2-90EB-0E1E-CB897D79973D}"/>
              </a:ext>
            </a:extLst>
          </p:cNvPr>
          <p:cNvSpPr/>
          <p:nvPr/>
        </p:nvSpPr>
        <p:spPr>
          <a:xfrm flipV="1">
            <a:off x="2316246" y="1811268"/>
            <a:ext cx="1858878" cy="3541189"/>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accent4">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08">
            <a:extLst>
              <a:ext uri="{FF2B5EF4-FFF2-40B4-BE49-F238E27FC236}">
                <a16:creationId xmlns:a16="http://schemas.microsoft.com/office/drawing/2014/main" id="{CF8DD871-71B3-C15F-A6E8-831596823FB7}"/>
              </a:ext>
            </a:extLst>
          </p:cNvPr>
          <p:cNvSpPr/>
          <p:nvPr/>
        </p:nvSpPr>
        <p:spPr>
          <a:xfrm flipV="1">
            <a:off x="4998773" y="1798211"/>
            <a:ext cx="1870790" cy="3563881"/>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accent4">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09">
            <a:extLst>
              <a:ext uri="{FF2B5EF4-FFF2-40B4-BE49-F238E27FC236}">
                <a16:creationId xmlns:a16="http://schemas.microsoft.com/office/drawing/2014/main" id="{BB521DEE-37BC-B7D7-EBFE-9219FE379AA3}"/>
              </a:ext>
            </a:extLst>
          </p:cNvPr>
          <p:cNvSpPr/>
          <p:nvPr/>
        </p:nvSpPr>
        <p:spPr>
          <a:xfrm flipV="1">
            <a:off x="7681035" y="1784649"/>
            <a:ext cx="1883162" cy="3587451"/>
          </a:xfrm>
          <a:custGeom>
            <a:avLst/>
            <a:gdLst>
              <a:gd name="connsiteX0" fmla="*/ 0 w 1591582"/>
              <a:gd name="connsiteY0" fmla="*/ 3031986 h 3031986"/>
              <a:gd name="connsiteX1" fmla="*/ 357641 w 1591582"/>
              <a:gd name="connsiteY1" fmla="*/ 3031986 h 3031986"/>
              <a:gd name="connsiteX2" fmla="*/ 795791 w 1591582"/>
              <a:gd name="connsiteY2" fmla="*/ 2593836 h 3031986"/>
              <a:gd name="connsiteX3" fmla="*/ 1233941 w 1591582"/>
              <a:gd name="connsiteY3" fmla="*/ 3031986 h 3031986"/>
              <a:gd name="connsiteX4" fmla="*/ 1591582 w 1591582"/>
              <a:gd name="connsiteY4" fmla="*/ 3031986 h 3031986"/>
              <a:gd name="connsiteX5" fmla="*/ 1591582 w 1591582"/>
              <a:gd name="connsiteY5" fmla="*/ 314242 h 3031986"/>
              <a:gd name="connsiteX6" fmla="*/ 1277340 w 1591582"/>
              <a:gd name="connsiteY6" fmla="*/ 0 h 3031986"/>
              <a:gd name="connsiteX7" fmla="*/ 314242 w 1591582"/>
              <a:gd name="connsiteY7" fmla="*/ 0 h 3031986"/>
              <a:gd name="connsiteX8" fmla="*/ 0 w 1591582"/>
              <a:gd name="connsiteY8" fmla="*/ 314242 h 303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582" h="3031986">
                <a:moveTo>
                  <a:pt x="0" y="3031986"/>
                </a:moveTo>
                <a:lnTo>
                  <a:pt x="357641" y="3031986"/>
                </a:lnTo>
                <a:cubicBezTo>
                  <a:pt x="357641" y="2790002"/>
                  <a:pt x="553807" y="2593836"/>
                  <a:pt x="795791" y="2593836"/>
                </a:cubicBezTo>
                <a:cubicBezTo>
                  <a:pt x="1037775" y="2593836"/>
                  <a:pt x="1233941" y="2790002"/>
                  <a:pt x="1233941" y="3031986"/>
                </a:cubicBezTo>
                <a:lnTo>
                  <a:pt x="1591582" y="3031986"/>
                </a:lnTo>
                <a:lnTo>
                  <a:pt x="1591582" y="314242"/>
                </a:lnTo>
                <a:cubicBezTo>
                  <a:pt x="1591582" y="140691"/>
                  <a:pt x="1450891" y="0"/>
                  <a:pt x="1277340" y="0"/>
                </a:cubicBezTo>
                <a:lnTo>
                  <a:pt x="314242" y="0"/>
                </a:lnTo>
                <a:cubicBezTo>
                  <a:pt x="140691" y="0"/>
                  <a:pt x="0" y="140691"/>
                  <a:pt x="0" y="314242"/>
                </a:cubicBezTo>
                <a:close/>
              </a:path>
            </a:pathLst>
          </a:custGeom>
          <a:solidFill>
            <a:schemeClr val="accent4">
              <a:lumMod val="95000"/>
            </a:schemeClr>
          </a:solidFill>
          <a:ln>
            <a:noFill/>
          </a:ln>
          <a:effectLst>
            <a:outerShdw blurRad="127000" sx="107000" sy="107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36A4AF-F474-2BC0-68FF-24FE9F0DA17D}"/>
              </a:ext>
            </a:extLst>
          </p:cNvPr>
          <p:cNvGrpSpPr/>
          <p:nvPr/>
        </p:nvGrpSpPr>
        <p:grpSpPr>
          <a:xfrm>
            <a:off x="2331359" y="2920883"/>
            <a:ext cx="1858879" cy="720810"/>
            <a:chOff x="1488849" y="3837442"/>
            <a:chExt cx="1591582" cy="617162"/>
          </a:xfrm>
        </p:grpSpPr>
        <p:sp>
          <p:nvSpPr>
            <p:cNvPr id="22" name="TextBox 21">
              <a:extLst>
                <a:ext uri="{FF2B5EF4-FFF2-40B4-BE49-F238E27FC236}">
                  <a16:creationId xmlns:a16="http://schemas.microsoft.com/office/drawing/2014/main" id="{BFA2C53E-CBAE-8FBB-CBA2-8B0096EB0263}"/>
                </a:ext>
              </a:extLst>
            </p:cNvPr>
            <p:cNvSpPr txBox="1"/>
            <p:nvPr/>
          </p:nvSpPr>
          <p:spPr>
            <a:xfrm>
              <a:off x="1488849" y="3837442"/>
              <a:ext cx="1591582" cy="343486"/>
            </a:xfrm>
            <a:prstGeom prst="rect">
              <a:avLst/>
            </a:prstGeom>
            <a:noFill/>
          </p:spPr>
          <p:txBody>
            <a:bodyPr wrap="square" rtlCol="0">
              <a:spAutoFit/>
            </a:bodyPr>
            <a:lstStyle/>
            <a:p>
              <a:pPr algn="ctr"/>
              <a:r>
                <a:rPr lang="en-US" sz="2400" b="1" dirty="0">
                  <a:latin typeface="Tw Cen MT" panose="020B0602020104020603" pitchFamily="34" charset="0"/>
                </a:rPr>
                <a:t>SELF-IMPOSED</a:t>
              </a:r>
            </a:p>
          </p:txBody>
        </p:sp>
        <p:sp>
          <p:nvSpPr>
            <p:cNvPr id="23" name="TextBox 22">
              <a:extLst>
                <a:ext uri="{FF2B5EF4-FFF2-40B4-BE49-F238E27FC236}">
                  <a16:creationId xmlns:a16="http://schemas.microsoft.com/office/drawing/2014/main" id="{F920AD8F-7261-5B34-8A28-1F3429629F07}"/>
                </a:ext>
              </a:extLst>
            </p:cNvPr>
            <p:cNvSpPr txBox="1"/>
            <p:nvPr/>
          </p:nvSpPr>
          <p:spPr>
            <a:xfrm>
              <a:off x="1488849" y="4146827"/>
              <a:ext cx="1591582" cy="307777"/>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grpSp>
        <p:nvGrpSpPr>
          <p:cNvPr id="24" name="Group 23">
            <a:extLst>
              <a:ext uri="{FF2B5EF4-FFF2-40B4-BE49-F238E27FC236}">
                <a16:creationId xmlns:a16="http://schemas.microsoft.com/office/drawing/2014/main" id="{7E32A61C-EA10-AB0A-6949-EB6C5D4FD894}"/>
              </a:ext>
            </a:extLst>
          </p:cNvPr>
          <p:cNvGrpSpPr/>
          <p:nvPr/>
        </p:nvGrpSpPr>
        <p:grpSpPr>
          <a:xfrm>
            <a:off x="5005834" y="2918224"/>
            <a:ext cx="1870790" cy="725431"/>
            <a:chOff x="3977674" y="3837442"/>
            <a:chExt cx="1591582" cy="617162"/>
          </a:xfrm>
        </p:grpSpPr>
        <p:sp>
          <p:nvSpPr>
            <p:cNvPr id="25" name="TextBox 24">
              <a:extLst>
                <a:ext uri="{FF2B5EF4-FFF2-40B4-BE49-F238E27FC236}">
                  <a16:creationId xmlns:a16="http://schemas.microsoft.com/office/drawing/2014/main" id="{A3E33E15-BE90-17BD-2581-BC56428BA11B}"/>
                </a:ext>
              </a:extLst>
            </p:cNvPr>
            <p:cNvSpPr txBox="1"/>
            <p:nvPr/>
          </p:nvSpPr>
          <p:spPr>
            <a:xfrm>
              <a:off x="3977674" y="3837442"/>
              <a:ext cx="1591582" cy="614336"/>
            </a:xfrm>
            <a:prstGeom prst="rect">
              <a:avLst/>
            </a:prstGeom>
            <a:noFill/>
          </p:spPr>
          <p:txBody>
            <a:bodyPr wrap="square" rtlCol="0">
              <a:spAutoFit/>
            </a:bodyPr>
            <a:lstStyle/>
            <a:p>
              <a:pPr algn="ctr"/>
              <a:r>
                <a:rPr lang="en-US" sz="2400" b="1" dirty="0">
                  <a:latin typeface="Tw Cen MT" panose="020B0602020104020603" pitchFamily="34" charset="0"/>
                </a:rPr>
                <a:t>OTHER-IMPOSED</a:t>
              </a:r>
            </a:p>
          </p:txBody>
        </p:sp>
        <p:sp>
          <p:nvSpPr>
            <p:cNvPr id="26" name="TextBox 25">
              <a:extLst>
                <a:ext uri="{FF2B5EF4-FFF2-40B4-BE49-F238E27FC236}">
                  <a16:creationId xmlns:a16="http://schemas.microsoft.com/office/drawing/2014/main" id="{186387B1-001E-E476-24C6-842D6CAD1BFC}"/>
                </a:ext>
              </a:extLst>
            </p:cNvPr>
            <p:cNvSpPr txBox="1"/>
            <p:nvPr/>
          </p:nvSpPr>
          <p:spPr>
            <a:xfrm>
              <a:off x="3977674" y="4146827"/>
              <a:ext cx="1591582" cy="307777"/>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grpSp>
        <p:nvGrpSpPr>
          <p:cNvPr id="27" name="Group 26">
            <a:extLst>
              <a:ext uri="{FF2B5EF4-FFF2-40B4-BE49-F238E27FC236}">
                <a16:creationId xmlns:a16="http://schemas.microsoft.com/office/drawing/2014/main" id="{2C299D63-F957-2CB3-9D49-10AC47A6CB98}"/>
              </a:ext>
            </a:extLst>
          </p:cNvPr>
          <p:cNvGrpSpPr/>
          <p:nvPr/>
        </p:nvGrpSpPr>
        <p:grpSpPr>
          <a:xfrm>
            <a:off x="7604912" y="2910192"/>
            <a:ext cx="2032472" cy="730228"/>
            <a:chOff x="6488272" y="3837442"/>
            <a:chExt cx="1591582" cy="617162"/>
          </a:xfrm>
        </p:grpSpPr>
        <p:sp>
          <p:nvSpPr>
            <p:cNvPr id="28" name="TextBox 27">
              <a:extLst>
                <a:ext uri="{FF2B5EF4-FFF2-40B4-BE49-F238E27FC236}">
                  <a16:creationId xmlns:a16="http://schemas.microsoft.com/office/drawing/2014/main" id="{C90D39A8-9850-4C9C-DB43-15DCB7E0C4C5}"/>
                </a:ext>
              </a:extLst>
            </p:cNvPr>
            <p:cNvSpPr txBox="1"/>
            <p:nvPr/>
          </p:nvSpPr>
          <p:spPr>
            <a:xfrm>
              <a:off x="6488272" y="3837442"/>
              <a:ext cx="1591582" cy="610300"/>
            </a:xfrm>
            <a:prstGeom prst="rect">
              <a:avLst/>
            </a:prstGeom>
            <a:noFill/>
          </p:spPr>
          <p:txBody>
            <a:bodyPr wrap="square" rtlCol="0">
              <a:spAutoFit/>
            </a:bodyPr>
            <a:lstStyle/>
            <a:p>
              <a:pPr algn="ctr"/>
              <a:r>
                <a:rPr lang="en-US" sz="2400" b="1" dirty="0">
                  <a:latin typeface="Tw Cen MT" panose="020B0602020104020603" pitchFamily="34" charset="0"/>
                </a:rPr>
                <a:t>SOCIALLY-IMPOSED</a:t>
              </a:r>
              <a:endParaRPr lang="en-US" b="1" dirty="0">
                <a:latin typeface="Tw Cen MT" panose="020B0602020104020603" pitchFamily="34" charset="0"/>
              </a:endParaRPr>
            </a:p>
          </p:txBody>
        </p:sp>
        <p:sp>
          <p:nvSpPr>
            <p:cNvPr id="29" name="TextBox 28">
              <a:extLst>
                <a:ext uri="{FF2B5EF4-FFF2-40B4-BE49-F238E27FC236}">
                  <a16:creationId xmlns:a16="http://schemas.microsoft.com/office/drawing/2014/main" id="{3FACEFA9-AD38-E80E-5EA4-4B06905DB542}"/>
                </a:ext>
              </a:extLst>
            </p:cNvPr>
            <p:cNvSpPr txBox="1"/>
            <p:nvPr/>
          </p:nvSpPr>
          <p:spPr>
            <a:xfrm>
              <a:off x="6488272" y="4146827"/>
              <a:ext cx="1591582" cy="307777"/>
            </a:xfrm>
            <a:prstGeom prst="rect">
              <a:avLst/>
            </a:prstGeom>
            <a:noFill/>
          </p:spPr>
          <p:txBody>
            <a:bodyPr wrap="square" rtlCol="0">
              <a:spAutoFit/>
            </a:bodyPr>
            <a:lstStyle/>
            <a:p>
              <a:pPr algn="ctr"/>
              <a:endParaRPr lang="en-US" sz="1400" b="1" dirty="0">
                <a:solidFill>
                  <a:srgbClr val="A6A6A6"/>
                </a:solidFill>
                <a:latin typeface="Tw Cen MT" panose="020B0602020104020603" pitchFamily="34" charset="0"/>
              </a:endParaRPr>
            </a:p>
          </p:txBody>
        </p:sp>
      </p:grpSp>
      <p:grpSp>
        <p:nvGrpSpPr>
          <p:cNvPr id="30" name="Group 29">
            <a:extLst>
              <a:ext uri="{FF2B5EF4-FFF2-40B4-BE49-F238E27FC236}">
                <a16:creationId xmlns:a16="http://schemas.microsoft.com/office/drawing/2014/main" id="{4BC5DADB-8C9E-B203-5FAC-4AC14AF0B6A2}"/>
              </a:ext>
            </a:extLst>
          </p:cNvPr>
          <p:cNvGrpSpPr/>
          <p:nvPr/>
        </p:nvGrpSpPr>
        <p:grpSpPr>
          <a:xfrm>
            <a:off x="2990141" y="4030397"/>
            <a:ext cx="506615" cy="1000408"/>
            <a:chOff x="2979088" y="3858704"/>
            <a:chExt cx="583008" cy="1151261"/>
          </a:xfrm>
          <a:solidFill>
            <a:schemeClr val="accent1"/>
          </a:solidFill>
        </p:grpSpPr>
        <p:sp>
          <p:nvSpPr>
            <p:cNvPr id="31" name="Oval 30">
              <a:extLst>
                <a:ext uri="{FF2B5EF4-FFF2-40B4-BE49-F238E27FC236}">
                  <a16:creationId xmlns:a16="http://schemas.microsoft.com/office/drawing/2014/main" id="{DE29CFBB-F422-4696-568C-FD2A9EA083F3}"/>
                </a:ext>
              </a:extLst>
            </p:cNvPr>
            <p:cNvSpPr/>
            <p:nvPr/>
          </p:nvSpPr>
          <p:spPr>
            <a:xfrm>
              <a:off x="3021676" y="3858704"/>
              <a:ext cx="497833" cy="4978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a:extLst>
                <a:ext uri="{FF2B5EF4-FFF2-40B4-BE49-F238E27FC236}">
                  <a16:creationId xmlns:a16="http://schemas.microsoft.com/office/drawing/2014/main" id="{83F8481A-ADD9-0041-A1C7-687FB6F3E783}"/>
                </a:ext>
              </a:extLst>
            </p:cNvPr>
            <p:cNvSpPr/>
            <p:nvPr/>
          </p:nvSpPr>
          <p:spPr>
            <a:xfrm rot="16200000">
              <a:off x="2979088" y="4426957"/>
              <a:ext cx="583008" cy="58300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6844CAD4-E827-F367-3B8F-235940178EF2}"/>
              </a:ext>
            </a:extLst>
          </p:cNvPr>
          <p:cNvGrpSpPr/>
          <p:nvPr/>
        </p:nvGrpSpPr>
        <p:grpSpPr>
          <a:xfrm>
            <a:off x="6065744" y="4030397"/>
            <a:ext cx="506615" cy="1000408"/>
            <a:chOff x="2979088" y="3858704"/>
            <a:chExt cx="583008" cy="1151261"/>
          </a:xfrm>
          <a:solidFill>
            <a:schemeClr val="accent2"/>
          </a:solidFill>
        </p:grpSpPr>
        <p:sp>
          <p:nvSpPr>
            <p:cNvPr id="34" name="Oval 33">
              <a:extLst>
                <a:ext uri="{FF2B5EF4-FFF2-40B4-BE49-F238E27FC236}">
                  <a16:creationId xmlns:a16="http://schemas.microsoft.com/office/drawing/2014/main" id="{795AF3DB-E12A-E23B-222A-DADF62FEDD63}"/>
                </a:ext>
              </a:extLst>
            </p:cNvPr>
            <p:cNvSpPr/>
            <p:nvPr/>
          </p:nvSpPr>
          <p:spPr>
            <a:xfrm>
              <a:off x="3021676" y="3858704"/>
              <a:ext cx="497833" cy="4978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a:extLst>
                <a:ext uri="{FF2B5EF4-FFF2-40B4-BE49-F238E27FC236}">
                  <a16:creationId xmlns:a16="http://schemas.microsoft.com/office/drawing/2014/main" id="{D1F66B27-781C-09EB-655C-AA939F2A40AE}"/>
                </a:ext>
              </a:extLst>
            </p:cNvPr>
            <p:cNvSpPr/>
            <p:nvPr/>
          </p:nvSpPr>
          <p:spPr>
            <a:xfrm rot="16200000">
              <a:off x="2979088" y="4426957"/>
              <a:ext cx="583008" cy="58300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3AE7BB12-F851-C7AA-F39F-E1044E436498}"/>
              </a:ext>
            </a:extLst>
          </p:cNvPr>
          <p:cNvGrpSpPr/>
          <p:nvPr/>
        </p:nvGrpSpPr>
        <p:grpSpPr>
          <a:xfrm>
            <a:off x="5378339" y="4030397"/>
            <a:ext cx="506615" cy="1000408"/>
            <a:chOff x="2979088" y="3858704"/>
            <a:chExt cx="583008" cy="1151261"/>
          </a:xfrm>
          <a:solidFill>
            <a:schemeClr val="accent2"/>
          </a:solidFill>
        </p:grpSpPr>
        <p:sp>
          <p:nvSpPr>
            <p:cNvPr id="37" name="Oval 36">
              <a:extLst>
                <a:ext uri="{FF2B5EF4-FFF2-40B4-BE49-F238E27FC236}">
                  <a16:creationId xmlns:a16="http://schemas.microsoft.com/office/drawing/2014/main" id="{707A1DCE-34BC-2F59-32E5-61CBCF3AB629}"/>
                </a:ext>
              </a:extLst>
            </p:cNvPr>
            <p:cNvSpPr/>
            <p:nvPr/>
          </p:nvSpPr>
          <p:spPr>
            <a:xfrm>
              <a:off x="3021676" y="3858704"/>
              <a:ext cx="497833" cy="4978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a:extLst>
                <a:ext uri="{FF2B5EF4-FFF2-40B4-BE49-F238E27FC236}">
                  <a16:creationId xmlns:a16="http://schemas.microsoft.com/office/drawing/2014/main" id="{CB145441-C055-9746-E7A2-461837868B65}"/>
                </a:ext>
              </a:extLst>
            </p:cNvPr>
            <p:cNvSpPr/>
            <p:nvPr/>
          </p:nvSpPr>
          <p:spPr>
            <a:xfrm rot="16200000">
              <a:off x="2979088" y="4426957"/>
              <a:ext cx="583008" cy="58300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5764275-33AF-5FA2-80A9-0C44378CDC89}"/>
              </a:ext>
            </a:extLst>
          </p:cNvPr>
          <p:cNvGrpSpPr/>
          <p:nvPr/>
        </p:nvGrpSpPr>
        <p:grpSpPr>
          <a:xfrm>
            <a:off x="7866147" y="4023018"/>
            <a:ext cx="506615" cy="1000408"/>
            <a:chOff x="2979088" y="3858704"/>
            <a:chExt cx="583008" cy="1151261"/>
          </a:xfrm>
          <a:solidFill>
            <a:schemeClr val="accent3"/>
          </a:solidFill>
        </p:grpSpPr>
        <p:sp>
          <p:nvSpPr>
            <p:cNvPr id="40" name="Oval 39">
              <a:extLst>
                <a:ext uri="{FF2B5EF4-FFF2-40B4-BE49-F238E27FC236}">
                  <a16:creationId xmlns:a16="http://schemas.microsoft.com/office/drawing/2014/main" id="{B7B8F3A0-FF8E-3F2E-617E-ED47B60B101F}"/>
                </a:ext>
              </a:extLst>
            </p:cNvPr>
            <p:cNvSpPr/>
            <p:nvPr/>
          </p:nvSpPr>
          <p:spPr>
            <a:xfrm>
              <a:off x="3021676" y="3858704"/>
              <a:ext cx="497833" cy="4978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lay 40">
              <a:extLst>
                <a:ext uri="{FF2B5EF4-FFF2-40B4-BE49-F238E27FC236}">
                  <a16:creationId xmlns:a16="http://schemas.microsoft.com/office/drawing/2014/main" id="{33032A9C-AD42-F721-68D2-D1646F1FC529}"/>
                </a:ext>
              </a:extLst>
            </p:cNvPr>
            <p:cNvSpPr/>
            <p:nvPr/>
          </p:nvSpPr>
          <p:spPr>
            <a:xfrm rot="16200000">
              <a:off x="2979088" y="4426957"/>
              <a:ext cx="583008" cy="58300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AE283DD-DD48-1C0C-8750-BB1F59D42E8E}"/>
              </a:ext>
            </a:extLst>
          </p:cNvPr>
          <p:cNvGrpSpPr/>
          <p:nvPr/>
        </p:nvGrpSpPr>
        <p:grpSpPr>
          <a:xfrm>
            <a:off x="8912989" y="4030034"/>
            <a:ext cx="506615" cy="1000408"/>
            <a:chOff x="2979088" y="3858704"/>
            <a:chExt cx="583008" cy="1151261"/>
          </a:xfrm>
          <a:solidFill>
            <a:schemeClr val="accent3"/>
          </a:solidFill>
        </p:grpSpPr>
        <p:sp>
          <p:nvSpPr>
            <p:cNvPr id="43" name="Oval 42">
              <a:extLst>
                <a:ext uri="{FF2B5EF4-FFF2-40B4-BE49-F238E27FC236}">
                  <a16:creationId xmlns:a16="http://schemas.microsoft.com/office/drawing/2014/main" id="{981AB463-38ED-C6DB-01B4-BC140016A0F2}"/>
                </a:ext>
              </a:extLst>
            </p:cNvPr>
            <p:cNvSpPr/>
            <p:nvPr/>
          </p:nvSpPr>
          <p:spPr>
            <a:xfrm>
              <a:off x="3021676" y="3858704"/>
              <a:ext cx="497833" cy="4978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a:extLst>
                <a:ext uri="{FF2B5EF4-FFF2-40B4-BE49-F238E27FC236}">
                  <a16:creationId xmlns:a16="http://schemas.microsoft.com/office/drawing/2014/main" id="{2677DB91-AB7F-A4F6-289D-F08DC4D8EBC3}"/>
                </a:ext>
              </a:extLst>
            </p:cNvPr>
            <p:cNvSpPr/>
            <p:nvPr/>
          </p:nvSpPr>
          <p:spPr>
            <a:xfrm rot="16200000">
              <a:off x="2979088" y="4426957"/>
              <a:ext cx="583008" cy="58300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72AB9FC-584C-6CBD-92DB-6158888B666E}"/>
              </a:ext>
            </a:extLst>
          </p:cNvPr>
          <p:cNvGrpSpPr/>
          <p:nvPr/>
        </p:nvGrpSpPr>
        <p:grpSpPr>
          <a:xfrm>
            <a:off x="8389568" y="3891292"/>
            <a:ext cx="506615" cy="1000408"/>
            <a:chOff x="2979088" y="3858704"/>
            <a:chExt cx="583008" cy="1151261"/>
          </a:xfrm>
          <a:solidFill>
            <a:schemeClr val="accent3"/>
          </a:solidFill>
        </p:grpSpPr>
        <p:sp>
          <p:nvSpPr>
            <p:cNvPr id="46" name="Oval 45">
              <a:extLst>
                <a:ext uri="{FF2B5EF4-FFF2-40B4-BE49-F238E27FC236}">
                  <a16:creationId xmlns:a16="http://schemas.microsoft.com/office/drawing/2014/main" id="{79A74BB2-445C-1ED9-79C0-288A1E308F48}"/>
                </a:ext>
              </a:extLst>
            </p:cNvPr>
            <p:cNvSpPr/>
            <p:nvPr/>
          </p:nvSpPr>
          <p:spPr>
            <a:xfrm>
              <a:off x="3021676" y="3858704"/>
              <a:ext cx="497833" cy="4978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a:extLst>
                <a:ext uri="{FF2B5EF4-FFF2-40B4-BE49-F238E27FC236}">
                  <a16:creationId xmlns:a16="http://schemas.microsoft.com/office/drawing/2014/main" id="{3C4FFB67-0C07-F1DF-51A5-97AFF9074372}"/>
                </a:ext>
              </a:extLst>
            </p:cNvPr>
            <p:cNvSpPr/>
            <p:nvPr/>
          </p:nvSpPr>
          <p:spPr>
            <a:xfrm rot="16200000">
              <a:off x="2979088" y="4426957"/>
              <a:ext cx="583008" cy="58300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10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42" presetClass="entr" presetSubtype="0" fill="hold" nodeType="after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25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fill="hold"/>
                                        <p:tgtEl>
                                          <p:spTgt spid="36"/>
                                        </p:tgtEl>
                                        <p:attrNameLst>
                                          <p:attrName>ppt_w</p:attrName>
                                        </p:attrNameLst>
                                      </p:cBhvr>
                                      <p:tavLst>
                                        <p:tav tm="0">
                                          <p:val>
                                            <p:fltVal val="0"/>
                                          </p:val>
                                        </p:tav>
                                        <p:tav tm="100000">
                                          <p:val>
                                            <p:strVal val="#ppt_w"/>
                                          </p:val>
                                        </p:tav>
                                      </p:tavLst>
                                    </p:anim>
                                    <p:anim calcmode="lin" valueType="num">
                                      <p:cBhvr>
                                        <p:cTn id="49" dur="500" fill="hold"/>
                                        <p:tgtEl>
                                          <p:spTgt spid="36"/>
                                        </p:tgtEl>
                                        <p:attrNameLst>
                                          <p:attrName>ppt_h</p:attrName>
                                        </p:attrNameLst>
                                      </p:cBhvr>
                                      <p:tavLst>
                                        <p:tav tm="0">
                                          <p:val>
                                            <p:fltVal val="0"/>
                                          </p:val>
                                        </p:tav>
                                        <p:tav tm="100000">
                                          <p:val>
                                            <p:strVal val="#ppt_h"/>
                                          </p:val>
                                        </p:tav>
                                      </p:tavLst>
                                    </p:anim>
                                    <p:animEffect transition="in" filter="fade">
                                      <p:cBhvr>
                                        <p:cTn id="50" dur="500"/>
                                        <p:tgtEl>
                                          <p:spTgt spid="36"/>
                                        </p:tgtEl>
                                      </p:cBhvr>
                                    </p:animEffect>
                                  </p:childTnLst>
                                </p:cTn>
                              </p:par>
                              <p:par>
                                <p:cTn id="51" presetID="53" presetClass="entr" presetSubtype="16"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1"/>
                                          </p:val>
                                        </p:tav>
                                        <p:tav tm="100000">
                                          <p:val>
                                            <p:strVal val="#ppt_y"/>
                                          </p:val>
                                        </p:tav>
                                      </p:tavLst>
                                    </p:anim>
                                  </p:childTnLst>
                                </p:cTn>
                              </p:par>
                            </p:childTnLst>
                          </p:cTn>
                        </p:par>
                        <p:par>
                          <p:cTn id="63" fill="hold">
                            <p:stCondLst>
                              <p:cond delay="500"/>
                            </p:stCondLst>
                            <p:childTnLst>
                              <p:par>
                                <p:cTn id="64" presetID="42" presetClass="entr" presetSubtype="0" fill="hold" nodeType="afterEffect">
                                  <p:stCondLst>
                                    <p:cond delay="25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anim calcmode="lin" valueType="num">
                                      <p:cBhvr>
                                        <p:cTn id="67" dur="500" fill="hold"/>
                                        <p:tgtEl>
                                          <p:spTgt spid="6"/>
                                        </p:tgtEl>
                                        <p:attrNameLst>
                                          <p:attrName>ppt_x</p:attrName>
                                        </p:attrNameLst>
                                      </p:cBhvr>
                                      <p:tavLst>
                                        <p:tav tm="0">
                                          <p:val>
                                            <p:strVal val="#ppt_x"/>
                                          </p:val>
                                        </p:tav>
                                        <p:tav tm="100000">
                                          <p:val>
                                            <p:strVal val="#ppt_x"/>
                                          </p:val>
                                        </p:tav>
                                      </p:tavLst>
                                    </p:anim>
                                    <p:anim calcmode="lin" valueType="num">
                                      <p:cBhvr>
                                        <p:cTn id="68" dur="500" fill="hold"/>
                                        <p:tgtEl>
                                          <p:spTgt spid="6"/>
                                        </p:tgtEl>
                                        <p:attrNameLst>
                                          <p:attrName>ppt_y</p:attrName>
                                        </p:attrNameLst>
                                      </p:cBhvr>
                                      <p:tavLst>
                                        <p:tav tm="0">
                                          <p:val>
                                            <p:strVal val="#ppt_y+.1"/>
                                          </p:val>
                                        </p:tav>
                                        <p:tav tm="100000">
                                          <p:val>
                                            <p:strVal val="#ppt_y"/>
                                          </p:val>
                                        </p:tav>
                                      </p:tavLst>
                                    </p:anim>
                                  </p:childTnLst>
                                </p:cTn>
                              </p:par>
                            </p:childTnLst>
                          </p:cTn>
                        </p:par>
                        <p:par>
                          <p:cTn id="69" fill="hold">
                            <p:stCondLst>
                              <p:cond delay="1250"/>
                            </p:stCondLst>
                            <p:childTnLst>
                              <p:par>
                                <p:cTn id="70" presetID="53" presetClass="entr" presetSubtype="16"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Effect transition="in" filter="fade">
                                      <p:cBhvr>
                                        <p:cTn id="74" dur="500"/>
                                        <p:tgtEl>
                                          <p:spTgt spid="27"/>
                                        </p:tgtEl>
                                      </p:cBhvr>
                                    </p:animEffect>
                                  </p:childTnLst>
                                </p:cTn>
                              </p:par>
                              <p:par>
                                <p:cTn id="75" presetID="53" presetClass="entr" presetSubtype="16"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Effect transition="in" filter="fade">
                                      <p:cBhvr>
                                        <p:cTn id="79" dur="500"/>
                                        <p:tgtEl>
                                          <p:spTgt spid="39"/>
                                        </p:tgtEl>
                                      </p:cBhvr>
                                    </p:animEffect>
                                  </p:childTnLst>
                                </p:cTn>
                              </p:par>
                              <p:par>
                                <p:cTn id="80" presetID="53" presetClass="entr" presetSubtype="16" fill="hold" nodeType="withEffect">
                                  <p:stCondLst>
                                    <p:cond delay="0"/>
                                  </p:stCondLst>
                                  <p:childTnLst>
                                    <p:set>
                                      <p:cBhvr>
                                        <p:cTn id="81" dur="1" fill="hold">
                                          <p:stCondLst>
                                            <p:cond delay="0"/>
                                          </p:stCondLst>
                                        </p:cTn>
                                        <p:tgtEl>
                                          <p:spTgt spid="42"/>
                                        </p:tgtEl>
                                        <p:attrNameLst>
                                          <p:attrName>style.visibility</p:attrName>
                                        </p:attrNameLst>
                                      </p:cBhvr>
                                      <p:to>
                                        <p:strVal val="visible"/>
                                      </p:to>
                                    </p:set>
                                    <p:anim calcmode="lin" valueType="num">
                                      <p:cBhvr>
                                        <p:cTn id="82" dur="500" fill="hold"/>
                                        <p:tgtEl>
                                          <p:spTgt spid="42"/>
                                        </p:tgtEl>
                                        <p:attrNameLst>
                                          <p:attrName>ppt_w</p:attrName>
                                        </p:attrNameLst>
                                      </p:cBhvr>
                                      <p:tavLst>
                                        <p:tav tm="0">
                                          <p:val>
                                            <p:fltVal val="0"/>
                                          </p:val>
                                        </p:tav>
                                        <p:tav tm="100000">
                                          <p:val>
                                            <p:strVal val="#ppt_w"/>
                                          </p:val>
                                        </p:tav>
                                      </p:tavLst>
                                    </p:anim>
                                    <p:anim calcmode="lin" valueType="num">
                                      <p:cBhvr>
                                        <p:cTn id="83" dur="500" fill="hold"/>
                                        <p:tgtEl>
                                          <p:spTgt spid="42"/>
                                        </p:tgtEl>
                                        <p:attrNameLst>
                                          <p:attrName>ppt_h</p:attrName>
                                        </p:attrNameLst>
                                      </p:cBhvr>
                                      <p:tavLst>
                                        <p:tav tm="0">
                                          <p:val>
                                            <p:fltVal val="0"/>
                                          </p:val>
                                        </p:tav>
                                        <p:tav tm="100000">
                                          <p:val>
                                            <p:strVal val="#ppt_h"/>
                                          </p:val>
                                        </p:tav>
                                      </p:tavLst>
                                    </p:anim>
                                    <p:animEffect transition="in" filter="fade">
                                      <p:cBhvr>
                                        <p:cTn id="84" dur="500"/>
                                        <p:tgtEl>
                                          <p:spTgt spid="42"/>
                                        </p:tgtEl>
                                      </p:cBhvr>
                                    </p:animEffect>
                                  </p:childTnLst>
                                </p:cTn>
                              </p:par>
                              <p:par>
                                <p:cTn id="85" presetID="53" presetClass="entr" presetSubtype="16"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500" fill="hold"/>
                                        <p:tgtEl>
                                          <p:spTgt spid="45"/>
                                        </p:tgtEl>
                                        <p:attrNameLst>
                                          <p:attrName>ppt_w</p:attrName>
                                        </p:attrNameLst>
                                      </p:cBhvr>
                                      <p:tavLst>
                                        <p:tav tm="0">
                                          <p:val>
                                            <p:fltVal val="0"/>
                                          </p:val>
                                        </p:tav>
                                        <p:tav tm="100000">
                                          <p:val>
                                            <p:strVal val="#ppt_w"/>
                                          </p:val>
                                        </p:tav>
                                      </p:tavLst>
                                    </p:anim>
                                    <p:anim calcmode="lin" valueType="num">
                                      <p:cBhvr>
                                        <p:cTn id="88" dur="500" fill="hold"/>
                                        <p:tgtEl>
                                          <p:spTgt spid="45"/>
                                        </p:tgtEl>
                                        <p:attrNameLst>
                                          <p:attrName>ppt_h</p:attrName>
                                        </p:attrNameLst>
                                      </p:cBhvr>
                                      <p:tavLst>
                                        <p:tav tm="0">
                                          <p:val>
                                            <p:fltVal val="0"/>
                                          </p:val>
                                        </p:tav>
                                        <p:tav tm="100000">
                                          <p:val>
                                            <p:strVal val="#ppt_h"/>
                                          </p:val>
                                        </p:tav>
                                      </p:tavLst>
                                    </p:anim>
                                    <p:animEffect transition="in" filter="fade">
                                      <p:cBhvr>
                                        <p:cTn id="8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FE7FA281F0B74BA60BB834EA2717E7" ma:contentTypeVersion="12" ma:contentTypeDescription="Create a new document." ma:contentTypeScope="" ma:versionID="0f4b4c0ee52cd92e671b542ede429749">
  <xsd:schema xmlns:xsd="http://www.w3.org/2001/XMLSchema" xmlns:xs="http://www.w3.org/2001/XMLSchema" xmlns:p="http://schemas.microsoft.com/office/2006/metadata/properties" xmlns:ns2="bbf2e6ad-6f7a-422d-b83f-e82cd3f44a41" xmlns:ns3="4b31d957-4c4a-4252-a24e-78758f0e5812" targetNamespace="http://schemas.microsoft.com/office/2006/metadata/properties" ma:root="true" ma:fieldsID="65581e76c8c5e29f7790ffd4f39df4ac" ns2:_="" ns3:_="">
    <xsd:import namespace="bbf2e6ad-6f7a-422d-b83f-e82cd3f44a41"/>
    <xsd:import namespace="4b31d957-4c4a-4252-a24e-78758f0e581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2e6ad-6f7a-422d-b83f-e82cd3f44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31d957-4c4a-4252-a24e-78758f0e58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b31d957-4c4a-4252-a24e-78758f0e5812">
      <UserInfo>
        <DisplayName>Evans, William G</DisplayName>
        <AccountId>14</AccountId>
        <AccountType/>
      </UserInfo>
    </SharedWithUsers>
  </documentManagement>
</p:properties>
</file>

<file path=customXml/itemProps1.xml><?xml version="1.0" encoding="utf-8"?>
<ds:datastoreItem xmlns:ds="http://schemas.openxmlformats.org/officeDocument/2006/customXml" ds:itemID="{59F5B317-EDDA-44DC-A887-1AC9D57AC83A}">
  <ds:schemaRefs>
    <ds:schemaRef ds:uri="http://schemas.microsoft.com/sharepoint/v3/contenttype/forms"/>
  </ds:schemaRefs>
</ds:datastoreItem>
</file>

<file path=customXml/itemProps2.xml><?xml version="1.0" encoding="utf-8"?>
<ds:datastoreItem xmlns:ds="http://schemas.openxmlformats.org/officeDocument/2006/customXml" ds:itemID="{195E243E-4257-4572-94D9-1E9477B295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f2e6ad-6f7a-422d-b83f-e82cd3f44a41"/>
    <ds:schemaRef ds:uri="4b31d957-4c4a-4252-a24e-78758f0e58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275CC5-19AF-4B96-B267-C32F56EF57A4}">
  <ds:schemaRefs>
    <ds:schemaRef ds:uri="4b31d957-4c4a-4252-a24e-78758f0e5812"/>
    <ds:schemaRef ds:uri="bbf2e6ad-6f7a-422d-b83f-e82cd3f44a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70</TotalTime>
  <Words>1729</Words>
  <Application>Microsoft Office PowerPoint</Application>
  <PresentationFormat>Widescreen</PresentationFormat>
  <Paragraphs>190</Paragraphs>
  <Slides>16</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Acumin Pro</vt:lpstr>
      <vt:lpstr>Acumin Pro ExtraCondensed</vt:lpstr>
      <vt:lpstr>Acumin Pro Semibold</vt:lpstr>
      <vt:lpstr>Acumin Pro SemiCondensed</vt:lpstr>
      <vt:lpstr>Arial</vt:lpstr>
      <vt:lpstr>Calibri</vt:lpstr>
      <vt:lpstr>Noto Sans Symbols</vt:lpstr>
      <vt:lpstr>Tw Cen MT</vt:lpstr>
      <vt:lpstr>Wingdings</vt:lpstr>
      <vt:lpstr>Purdue1</vt:lpstr>
      <vt:lpstr>REALISTIC WELLNESS </vt:lpstr>
      <vt:lpstr>Meet Our Trainers</vt:lpstr>
      <vt:lpstr>The Road Map for Today</vt:lpstr>
      <vt:lpstr>PowerPoint Presentation</vt:lpstr>
      <vt:lpstr>Stress as Helpful </vt:lpstr>
      <vt:lpstr>Labeling Common Stressors</vt:lpstr>
      <vt:lpstr>Body Movement</vt:lpstr>
      <vt:lpstr>Track Your Energy Curve</vt:lpstr>
      <vt:lpstr>Managing Expectations</vt:lpstr>
      <vt:lpstr>Self-Compassion</vt:lpstr>
      <vt:lpstr>Mental Self-Care – Workplace Connection</vt:lpstr>
      <vt:lpstr>Deciding Boundaries</vt:lpstr>
      <vt:lpstr>What are we protecting?</vt:lpstr>
      <vt:lpstr>Boundaries vs Confinements</vt:lpstr>
      <vt:lpstr>Barriers to Boundaries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Mariam Salem Alyakoob</dc:creator>
  <cp:lastModifiedBy>Evans, William G</cp:lastModifiedBy>
  <cp:revision>113</cp:revision>
  <dcterms:modified xsi:type="dcterms:W3CDTF">2023-08-15T18:49:09Z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0x010100D6FE7FA281F0B74BA60BB834EA2717E7</vt:lpwstr>
  </property>
  <property fmtid="{D5CDD505-2E9C-101B-9397-08002B2CF9AE}" pid="3" name="MSIP_Label_4044bd30-2ed7-4c9d-9d12-46200872a97b_Enabled">
    <vt:lpwstr>true</vt:lpwstr>
  </property>
  <property fmtid="{D5CDD505-2E9C-101B-9397-08002B2CF9AE}" pid="4" name="MSIP_Label_4044bd30-2ed7-4c9d-9d12-46200872a97b_SetDate">
    <vt:lpwstr>2023-02-07T20:31:02Z</vt:lpwstr>
  </property>
  <property fmtid="{D5CDD505-2E9C-101B-9397-08002B2CF9AE}" pid="5" name="MSIP_Label_4044bd30-2ed7-4c9d-9d12-46200872a97b_Method">
    <vt:lpwstr>Standard</vt:lpwstr>
  </property>
  <property fmtid="{D5CDD505-2E9C-101B-9397-08002B2CF9AE}" pid="6" name="MSIP_Label_4044bd30-2ed7-4c9d-9d12-46200872a97b_Name">
    <vt:lpwstr>defa4170-0d19-0005-0004-bc88714345d2</vt:lpwstr>
  </property>
  <property fmtid="{D5CDD505-2E9C-101B-9397-08002B2CF9AE}" pid="7" name="MSIP_Label_4044bd30-2ed7-4c9d-9d12-46200872a97b_SiteId">
    <vt:lpwstr>4130bd39-7c53-419c-b1e5-8758d6d63f21</vt:lpwstr>
  </property>
  <property fmtid="{D5CDD505-2E9C-101B-9397-08002B2CF9AE}" pid="8" name="MSIP_Label_4044bd30-2ed7-4c9d-9d12-46200872a97b_ActionId">
    <vt:lpwstr>3f7ed850-a27f-41a5-9b92-2160769433af</vt:lpwstr>
  </property>
  <property fmtid="{D5CDD505-2E9C-101B-9397-08002B2CF9AE}" pid="9" name="MSIP_Label_4044bd30-2ed7-4c9d-9d12-46200872a97b_ContentBits">
    <vt:lpwstr>0</vt:lpwstr>
  </property>
</Properties>
</file>