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6.xml" ContentType="application/vnd.openxmlformats-officedocument.presentationml.slideMaster+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8.xml" ContentType="application/vnd.openxmlformats-officedocument.presentationml.slideLayout+xml"/>
  <Override PartName="/ppt/slideLayouts/slideLayout6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Layouts/slideLayout6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8.xml" ContentType="application/vnd.openxmlformats-officedocument.presentationml.notesSlid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1"/>
    <p:sldMasterId id="2147483652" r:id="rId2"/>
    <p:sldMasterId id="2147483653" r:id="rId3"/>
    <p:sldMasterId id="2147483654" r:id="rId4"/>
    <p:sldMasterId id="2147483651" r:id="rId5"/>
    <p:sldMasterId id="2147483656" r:id="rId6"/>
  </p:sldMasterIdLst>
  <p:notesMasterIdLst>
    <p:notesMasterId r:id="rId33"/>
  </p:notesMasterIdLst>
  <p:sldIdLst>
    <p:sldId id="402" r:id="rId7"/>
    <p:sldId id="403" r:id="rId8"/>
    <p:sldId id="404" r:id="rId9"/>
    <p:sldId id="422" r:id="rId10"/>
    <p:sldId id="431" r:id="rId11"/>
    <p:sldId id="432" r:id="rId12"/>
    <p:sldId id="430" r:id="rId13"/>
    <p:sldId id="351" r:id="rId14"/>
    <p:sldId id="263" r:id="rId15"/>
    <p:sldId id="267" r:id="rId16"/>
    <p:sldId id="352" r:id="rId17"/>
    <p:sldId id="433" r:id="rId18"/>
    <p:sldId id="425" r:id="rId19"/>
    <p:sldId id="434" r:id="rId20"/>
    <p:sldId id="429" r:id="rId21"/>
    <p:sldId id="427" r:id="rId22"/>
    <p:sldId id="435" r:id="rId23"/>
    <p:sldId id="410" r:id="rId24"/>
    <p:sldId id="406" r:id="rId25"/>
    <p:sldId id="426" r:id="rId26"/>
    <p:sldId id="407" r:id="rId27"/>
    <p:sldId id="409" r:id="rId28"/>
    <p:sldId id="414" r:id="rId29"/>
    <p:sldId id="411" r:id="rId30"/>
    <p:sldId id="413" r:id="rId31"/>
    <p:sldId id="436" r:id="rId32"/>
  </p:sldIdLst>
  <p:sldSz cx="9144000" cy="6858000" type="screen4x3"/>
  <p:notesSz cx="6985000" cy="9283700"/>
  <p:defaultTextStyle>
    <a:defPPr>
      <a:defRPr lang="en-US"/>
    </a:defPPr>
    <a:lvl1pPr algn="l" rtl="0" fontAlgn="base">
      <a:spcBef>
        <a:spcPct val="0"/>
      </a:spcBef>
      <a:spcAft>
        <a:spcPct val="0"/>
      </a:spcAft>
      <a:defRPr kern="1200">
        <a:solidFill>
          <a:schemeClr val="tx1"/>
        </a:solidFill>
        <a:latin typeface="Myriad Pro" pitchFamily="34" charset="0"/>
        <a:ea typeface="+mn-ea"/>
        <a:cs typeface="Arial" pitchFamily="34" charset="0"/>
      </a:defRPr>
    </a:lvl1pPr>
    <a:lvl2pPr marL="457200" algn="l" rtl="0" fontAlgn="base">
      <a:spcBef>
        <a:spcPct val="0"/>
      </a:spcBef>
      <a:spcAft>
        <a:spcPct val="0"/>
      </a:spcAft>
      <a:defRPr kern="1200">
        <a:solidFill>
          <a:schemeClr val="tx1"/>
        </a:solidFill>
        <a:latin typeface="Myriad Pro" pitchFamily="34" charset="0"/>
        <a:ea typeface="+mn-ea"/>
        <a:cs typeface="Arial" pitchFamily="34" charset="0"/>
      </a:defRPr>
    </a:lvl2pPr>
    <a:lvl3pPr marL="914400" algn="l" rtl="0" fontAlgn="base">
      <a:spcBef>
        <a:spcPct val="0"/>
      </a:spcBef>
      <a:spcAft>
        <a:spcPct val="0"/>
      </a:spcAft>
      <a:defRPr kern="1200">
        <a:solidFill>
          <a:schemeClr val="tx1"/>
        </a:solidFill>
        <a:latin typeface="Myriad Pro" pitchFamily="34" charset="0"/>
        <a:ea typeface="+mn-ea"/>
        <a:cs typeface="Arial" pitchFamily="34" charset="0"/>
      </a:defRPr>
    </a:lvl3pPr>
    <a:lvl4pPr marL="1371600" algn="l" rtl="0" fontAlgn="base">
      <a:spcBef>
        <a:spcPct val="0"/>
      </a:spcBef>
      <a:spcAft>
        <a:spcPct val="0"/>
      </a:spcAft>
      <a:defRPr kern="1200">
        <a:solidFill>
          <a:schemeClr val="tx1"/>
        </a:solidFill>
        <a:latin typeface="Myriad Pro" pitchFamily="34" charset="0"/>
        <a:ea typeface="+mn-ea"/>
        <a:cs typeface="Arial" pitchFamily="34" charset="0"/>
      </a:defRPr>
    </a:lvl4pPr>
    <a:lvl5pPr marL="1828800" algn="l" rtl="0" fontAlgn="base">
      <a:spcBef>
        <a:spcPct val="0"/>
      </a:spcBef>
      <a:spcAft>
        <a:spcPct val="0"/>
      </a:spcAft>
      <a:defRPr kern="1200">
        <a:solidFill>
          <a:schemeClr val="tx1"/>
        </a:solidFill>
        <a:latin typeface="Myriad Pro" pitchFamily="34" charset="0"/>
        <a:ea typeface="+mn-ea"/>
        <a:cs typeface="Arial" pitchFamily="34" charset="0"/>
      </a:defRPr>
    </a:lvl5pPr>
    <a:lvl6pPr marL="2286000" algn="l" defTabSz="914400" rtl="0" eaLnBrk="1" latinLnBrk="0" hangingPunct="1">
      <a:defRPr kern="1200">
        <a:solidFill>
          <a:schemeClr val="tx1"/>
        </a:solidFill>
        <a:latin typeface="Myriad Pro" pitchFamily="34" charset="0"/>
        <a:ea typeface="+mn-ea"/>
        <a:cs typeface="Arial" pitchFamily="34" charset="0"/>
      </a:defRPr>
    </a:lvl6pPr>
    <a:lvl7pPr marL="2743200" algn="l" defTabSz="914400" rtl="0" eaLnBrk="1" latinLnBrk="0" hangingPunct="1">
      <a:defRPr kern="1200">
        <a:solidFill>
          <a:schemeClr val="tx1"/>
        </a:solidFill>
        <a:latin typeface="Myriad Pro" pitchFamily="34" charset="0"/>
        <a:ea typeface="+mn-ea"/>
        <a:cs typeface="Arial" pitchFamily="34" charset="0"/>
      </a:defRPr>
    </a:lvl7pPr>
    <a:lvl8pPr marL="3200400" algn="l" defTabSz="914400" rtl="0" eaLnBrk="1" latinLnBrk="0" hangingPunct="1">
      <a:defRPr kern="1200">
        <a:solidFill>
          <a:schemeClr val="tx1"/>
        </a:solidFill>
        <a:latin typeface="Myriad Pro" pitchFamily="34" charset="0"/>
        <a:ea typeface="+mn-ea"/>
        <a:cs typeface="Arial" pitchFamily="34" charset="0"/>
      </a:defRPr>
    </a:lvl8pPr>
    <a:lvl9pPr marL="3657600" algn="l" defTabSz="914400" rtl="0" eaLnBrk="1" latinLnBrk="0" hangingPunct="1">
      <a:defRPr kern="1200">
        <a:solidFill>
          <a:schemeClr val="tx1"/>
        </a:solidFill>
        <a:latin typeface="Myriad Pro"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00FFFF"/>
    <a:srgbClr val="969696"/>
    <a:srgbClr val="C0C0C0"/>
    <a:srgbClr val="DDDDDD"/>
    <a:srgbClr val="FF9933"/>
    <a:srgbClr val="FFFF00"/>
    <a:srgbClr val="9900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33" autoAdjust="0"/>
    <p:restoredTop sz="89413" autoAdjust="0"/>
  </p:normalViewPr>
  <p:slideViewPr>
    <p:cSldViewPr snapToGrid="0">
      <p:cViewPr varScale="1">
        <p:scale>
          <a:sx n="82" d="100"/>
          <a:sy n="82" d="100"/>
        </p:scale>
        <p:origin x="-1656" y="-96"/>
      </p:cViewPr>
      <p:guideLst>
        <p:guide orient="horz" pos="847"/>
        <p:guide orient="horz" pos="2768"/>
        <p:guide orient="horz" pos="2221"/>
        <p:guide pos="2991"/>
        <p:guide pos="5548"/>
        <p:guide pos="980"/>
      </p:guideLst>
    </p:cSldViewPr>
  </p:slideViewPr>
  <p:notesTextViewPr>
    <p:cViewPr>
      <p:scale>
        <a:sx n="100" d="100"/>
        <a:sy n="100" d="100"/>
      </p:scale>
      <p:origin x="0" y="0"/>
    </p:cViewPr>
  </p:notesTextViewPr>
  <p:sorterViewPr>
    <p:cViewPr>
      <p:scale>
        <a:sx n="100" d="100"/>
        <a:sy n="100" d="100"/>
      </p:scale>
      <p:origin x="0" y="2322"/>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image" Target="../media/image17.png"/><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hdr" sz="quarter"/>
          </p:nvPr>
        </p:nvSpPr>
        <p:spPr bwMode="auto">
          <a:xfrm>
            <a:off x="0" y="0"/>
            <a:ext cx="3027363" cy="463550"/>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lvl1pPr defTabSz="930275">
              <a:defRPr sz="1200">
                <a:latin typeface="Arial" pitchFamily="34" charset="0"/>
              </a:defRPr>
            </a:lvl1pPr>
          </a:lstStyle>
          <a:p>
            <a:pPr>
              <a:defRPr/>
            </a:pPr>
            <a:endParaRPr lang="en-US" dirty="0"/>
          </a:p>
        </p:txBody>
      </p:sp>
      <p:sp>
        <p:nvSpPr>
          <p:cNvPr id="63491" name="Rectangle 3"/>
          <p:cNvSpPr>
            <a:spLocks noGrp="1" noChangeArrowheads="1"/>
          </p:cNvSpPr>
          <p:nvPr>
            <p:ph type="dt" idx="1"/>
          </p:nvPr>
        </p:nvSpPr>
        <p:spPr bwMode="auto">
          <a:xfrm>
            <a:off x="3956050" y="0"/>
            <a:ext cx="3027363" cy="463550"/>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lvl1pPr algn="r" defTabSz="930275">
              <a:defRPr sz="1200">
                <a:latin typeface="Arial" pitchFamily="34" charset="0"/>
              </a:defRPr>
            </a:lvl1pPr>
          </a:lstStyle>
          <a:p>
            <a:pPr>
              <a:defRPr/>
            </a:pPr>
            <a:endParaRPr lang="en-US" dirty="0"/>
          </a:p>
        </p:txBody>
      </p:sp>
      <p:sp>
        <p:nvSpPr>
          <p:cNvPr id="25604" name="Rectangle 4"/>
          <p:cNvSpPr>
            <a:spLocks noGrp="1" noRot="1" noChangeAspect="1" noChangeArrowheads="1" noTextEdit="1"/>
          </p:cNvSpPr>
          <p:nvPr>
            <p:ph type="sldImg" idx="2"/>
          </p:nvPr>
        </p:nvSpPr>
        <p:spPr bwMode="auto">
          <a:xfrm>
            <a:off x="1171575" y="696913"/>
            <a:ext cx="4641850" cy="3481387"/>
          </a:xfrm>
          <a:prstGeom prst="rect">
            <a:avLst/>
          </a:prstGeom>
          <a:noFill/>
          <a:ln w="9525">
            <a:solidFill>
              <a:srgbClr val="000000"/>
            </a:solidFill>
            <a:miter lim="800000"/>
            <a:headEnd/>
            <a:tailEnd/>
          </a:ln>
        </p:spPr>
      </p:sp>
      <p:sp>
        <p:nvSpPr>
          <p:cNvPr id="63493" name="Rectangle 5"/>
          <p:cNvSpPr>
            <a:spLocks noGrp="1" noChangeArrowheads="1"/>
          </p:cNvSpPr>
          <p:nvPr>
            <p:ph type="body" sz="quarter" idx="3"/>
          </p:nvPr>
        </p:nvSpPr>
        <p:spPr bwMode="auto">
          <a:xfrm>
            <a:off x="698500" y="4410075"/>
            <a:ext cx="5588000" cy="4176713"/>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3494" name="Rectangle 6"/>
          <p:cNvSpPr>
            <a:spLocks noGrp="1" noChangeArrowheads="1"/>
          </p:cNvSpPr>
          <p:nvPr>
            <p:ph type="ftr" sz="quarter" idx="4"/>
          </p:nvPr>
        </p:nvSpPr>
        <p:spPr bwMode="auto">
          <a:xfrm>
            <a:off x="0" y="8818563"/>
            <a:ext cx="3027363" cy="463550"/>
          </a:xfrm>
          <a:prstGeom prst="rect">
            <a:avLst/>
          </a:prstGeom>
          <a:noFill/>
          <a:ln w="9525">
            <a:noFill/>
            <a:miter lim="800000"/>
            <a:headEnd/>
            <a:tailEnd/>
          </a:ln>
          <a:effectLst/>
        </p:spPr>
        <p:txBody>
          <a:bodyPr vert="horz" wrap="square" lIns="92958" tIns="46479" rIns="92958" bIns="46479" numCol="1" anchor="b" anchorCtr="0" compatLnSpc="1">
            <a:prstTxWarp prst="textNoShape">
              <a:avLst/>
            </a:prstTxWarp>
          </a:bodyPr>
          <a:lstStyle>
            <a:lvl1pPr defTabSz="930275">
              <a:defRPr sz="1200">
                <a:latin typeface="Arial" pitchFamily="34" charset="0"/>
              </a:defRPr>
            </a:lvl1pPr>
          </a:lstStyle>
          <a:p>
            <a:pPr>
              <a:defRPr/>
            </a:pPr>
            <a:endParaRPr lang="en-US" dirty="0"/>
          </a:p>
        </p:txBody>
      </p:sp>
      <p:sp>
        <p:nvSpPr>
          <p:cNvPr id="63495" name="Rectangle 7"/>
          <p:cNvSpPr>
            <a:spLocks noGrp="1" noChangeArrowheads="1"/>
          </p:cNvSpPr>
          <p:nvPr>
            <p:ph type="sldNum" sz="quarter" idx="5"/>
          </p:nvPr>
        </p:nvSpPr>
        <p:spPr bwMode="auto">
          <a:xfrm>
            <a:off x="3956050" y="8818563"/>
            <a:ext cx="3027363" cy="463550"/>
          </a:xfrm>
          <a:prstGeom prst="rect">
            <a:avLst/>
          </a:prstGeom>
          <a:noFill/>
          <a:ln w="9525">
            <a:noFill/>
            <a:miter lim="800000"/>
            <a:headEnd/>
            <a:tailEnd/>
          </a:ln>
          <a:effectLst/>
        </p:spPr>
        <p:txBody>
          <a:bodyPr vert="horz" wrap="square" lIns="92958" tIns="46479" rIns="92958" bIns="46479" numCol="1" anchor="b" anchorCtr="0" compatLnSpc="1">
            <a:prstTxWarp prst="textNoShape">
              <a:avLst/>
            </a:prstTxWarp>
          </a:bodyPr>
          <a:lstStyle>
            <a:lvl1pPr algn="r" defTabSz="930275">
              <a:defRPr sz="1200">
                <a:latin typeface="Arial" pitchFamily="34" charset="0"/>
              </a:defRPr>
            </a:lvl1pPr>
          </a:lstStyle>
          <a:p>
            <a:pPr>
              <a:defRPr/>
            </a:pPr>
            <a:fld id="{2912FAE9-91A2-4E7E-ACF7-CBA490CA7DDE}"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912FAE9-91A2-4E7E-ACF7-CBA490CA7DDE}" type="slidenum">
              <a:rPr lang="en-US" smtClean="0"/>
              <a:pPr>
                <a:defRPr/>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912FAE9-91A2-4E7E-ACF7-CBA490CA7DDE}" type="slidenum">
              <a:rPr lang="en-US" smtClean="0"/>
              <a:pPr>
                <a:defRPr/>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5787C5AB-4EA6-43AA-A457-7C246D5905C1}" type="slidenum">
              <a:rPr lang="en-US" smtClean="0"/>
              <a:pPr/>
              <a:t>9</a:t>
            </a:fld>
            <a:endParaRPr lang="en-US" dirty="0"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r>
              <a:rPr lang="en-US" dirty="0" smtClean="0"/>
              <a:t>Originally in dry foods, but now operate in everything from food service and nutraceuticals to liquid condiments.</a:t>
            </a:r>
          </a:p>
          <a:p>
            <a:pPr eaLnBrk="1" hangingPunct="1"/>
            <a:r>
              <a:rPr lang="en-US" dirty="0" smtClean="0"/>
              <a:t>We serve a variety of markets with a multitude of products.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912FAE9-91A2-4E7E-ACF7-CBA490CA7DDE}" type="slidenum">
              <a:rPr lang="en-US" smtClean="0"/>
              <a:pPr>
                <a:defRPr/>
              </a:pPr>
              <a:t>13</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912FAE9-91A2-4E7E-ACF7-CBA490CA7DDE}" type="slidenum">
              <a:rPr lang="en-US" smtClean="0"/>
              <a:pPr>
                <a:defRPr/>
              </a:pPr>
              <a:t>14</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title_back2"/>
          <p:cNvPicPr>
            <a:picLocks noChangeAspect="1" noChangeArrowheads="1"/>
          </p:cNvPicPr>
          <p:nvPr userDrawn="1"/>
        </p:nvPicPr>
        <p:blipFill>
          <a:blip r:embed="rId2" cstate="print"/>
          <a:srcRect/>
          <a:stretch>
            <a:fillRect/>
          </a:stretch>
        </p:blipFill>
        <p:spPr bwMode="invGray">
          <a:xfrm>
            <a:off x="0" y="0"/>
            <a:ext cx="9144000" cy="6858000"/>
          </a:xfrm>
          <a:prstGeom prst="rect">
            <a:avLst/>
          </a:prstGeom>
          <a:noFill/>
          <a:ln w="9525">
            <a:noFill/>
            <a:miter lim="800000"/>
            <a:headEnd/>
            <a:tailEnd/>
          </a:ln>
        </p:spPr>
      </p:pic>
      <p:sp>
        <p:nvSpPr>
          <p:cNvPr id="201731" name="Rectangle 3"/>
          <p:cNvSpPr>
            <a:spLocks noGrp="1" noChangeArrowheads="1"/>
          </p:cNvSpPr>
          <p:nvPr>
            <p:ph type="ctrTitle"/>
          </p:nvPr>
        </p:nvSpPr>
        <p:spPr>
          <a:xfrm>
            <a:off x="2446338" y="736600"/>
            <a:ext cx="5105400" cy="628650"/>
          </a:xfrm>
        </p:spPr>
        <p:txBody>
          <a:bodyPr/>
          <a:lstStyle>
            <a:lvl1pPr algn="r">
              <a:defRPr sz="2400"/>
            </a:lvl1pPr>
          </a:lstStyle>
          <a:p>
            <a:r>
              <a:rPr lang="en-US"/>
              <a:t>Click to edit Master title style</a:t>
            </a:r>
          </a:p>
        </p:txBody>
      </p:sp>
      <p:sp>
        <p:nvSpPr>
          <p:cNvPr id="201732" name="Rectangle 4"/>
          <p:cNvSpPr>
            <a:spLocks noGrp="1" noChangeArrowheads="1"/>
          </p:cNvSpPr>
          <p:nvPr>
            <p:ph type="subTitle" idx="1"/>
          </p:nvPr>
        </p:nvSpPr>
        <p:spPr>
          <a:xfrm>
            <a:off x="3348038" y="1422400"/>
            <a:ext cx="4203700" cy="609600"/>
          </a:xfrm>
        </p:spPr>
        <p:txBody>
          <a:bodyPr/>
          <a:lstStyle>
            <a:lvl1pPr marL="0" indent="0" algn="r">
              <a:buFontTx/>
              <a:buNone/>
              <a:defRPr sz="1800"/>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62763" y="217488"/>
            <a:ext cx="2157412" cy="59086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5763" y="217488"/>
            <a:ext cx="6324600" cy="5908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5763" y="1179513"/>
            <a:ext cx="4137025" cy="4946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5188" y="1179513"/>
            <a:ext cx="4138612" cy="4946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62763" y="217488"/>
            <a:ext cx="2157412" cy="59086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5763" y="217488"/>
            <a:ext cx="6324600" cy="5908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61975" y="217488"/>
            <a:ext cx="8458200" cy="7921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85763" y="1179513"/>
            <a:ext cx="4137025" cy="49466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5188" y="1179513"/>
            <a:ext cx="4138612" cy="49466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5763" y="1179513"/>
            <a:ext cx="4137025" cy="4946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5188" y="1179513"/>
            <a:ext cx="4138612" cy="4946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62763" y="217488"/>
            <a:ext cx="2157412" cy="59086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5763" y="217488"/>
            <a:ext cx="6324600" cy="5908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561975" y="217488"/>
            <a:ext cx="8458200" cy="7921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85763" y="1179513"/>
            <a:ext cx="4137025" cy="49466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4675188" y="1179513"/>
            <a:ext cx="4138612" cy="4946650"/>
          </a:xfrm>
        </p:spPr>
        <p:txBody>
          <a:bodyPr/>
          <a:lstStyle/>
          <a:p>
            <a:pPr lvl="0"/>
            <a:endParaRPr lang="en-US" noProof="0" dirty="0" smtClean="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5763" y="1179513"/>
            <a:ext cx="4137025" cy="4946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5188" y="1179513"/>
            <a:ext cx="4138612" cy="4946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5763" y="1179513"/>
            <a:ext cx="4137025" cy="4946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5188" y="1179513"/>
            <a:ext cx="4138612" cy="4946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62763" y="217488"/>
            <a:ext cx="2157412" cy="59086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5763" y="217488"/>
            <a:ext cx="6324600" cy="5908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5763" y="1179513"/>
            <a:ext cx="4137025" cy="4946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5188" y="1179513"/>
            <a:ext cx="4138612" cy="4946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62763" y="217488"/>
            <a:ext cx="2157412" cy="59086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5763" y="217488"/>
            <a:ext cx="6324600" cy="5908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5763" y="1179513"/>
            <a:ext cx="4137025" cy="4946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5188" y="1179513"/>
            <a:ext cx="4138612" cy="4946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62763" y="217488"/>
            <a:ext cx="2157412" cy="59086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5763" y="217488"/>
            <a:ext cx="6324600" cy="5908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561975" y="217488"/>
            <a:ext cx="8458200" cy="792162"/>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85763" y="1179513"/>
            <a:ext cx="4137025" cy="49466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75188" y="1179513"/>
            <a:ext cx="4138612" cy="49466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18"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20"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 Target="../slides/slide1.xml"/><Relationship Id="rId10" Type="http://schemas.openxmlformats.org/officeDocument/2006/relationships/slideLayout" Target="../slideLayouts/slideLayout10.xml"/><Relationship Id="rId19" Type="http://schemas.openxmlformats.org/officeDocument/2006/relationships/image" Target="../media/image6.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18" Type="http://schemas.openxmlformats.org/officeDocument/2006/relationships/image" Target="../media/image4.png"/><Relationship Id="rId3" Type="http://schemas.openxmlformats.org/officeDocument/2006/relationships/slideLayout" Target="../slideLayouts/slideLayout14.xml"/><Relationship Id="rId21" Type="http://schemas.openxmlformats.org/officeDocument/2006/relationships/image" Target="../media/image7.pn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3.png"/><Relationship Id="rId2" Type="http://schemas.openxmlformats.org/officeDocument/2006/relationships/slideLayout" Target="../slideLayouts/slideLayout13.xml"/><Relationship Id="rId16" Type="http://schemas.openxmlformats.org/officeDocument/2006/relationships/slide" Target="../slides/slide1.xml"/><Relationship Id="rId20" Type="http://schemas.openxmlformats.org/officeDocument/2006/relationships/image" Target="../media/image6.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19" Type="http://schemas.openxmlformats.org/officeDocument/2006/relationships/image" Target="../media/image5.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9.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18" Type="http://schemas.openxmlformats.org/officeDocument/2006/relationships/image" Target="../media/image4.png"/><Relationship Id="rId3" Type="http://schemas.openxmlformats.org/officeDocument/2006/relationships/slideLayout" Target="../slideLayouts/slideLayout26.xml"/><Relationship Id="rId21" Type="http://schemas.openxmlformats.org/officeDocument/2006/relationships/image" Target="../media/image7.png"/><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image" Target="../media/image3.png"/><Relationship Id="rId2" Type="http://schemas.openxmlformats.org/officeDocument/2006/relationships/slideLayout" Target="../slideLayouts/slideLayout25.xml"/><Relationship Id="rId16" Type="http://schemas.openxmlformats.org/officeDocument/2006/relationships/slide" Target="../slides/slide1.xml"/><Relationship Id="rId20" Type="http://schemas.openxmlformats.org/officeDocument/2006/relationships/image" Target="../media/image6.png"/><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image" Target="../media/image2.png"/><Relationship Id="rId10" Type="http://schemas.openxmlformats.org/officeDocument/2006/relationships/slideLayout" Target="../slideLayouts/slideLayout33.xml"/><Relationship Id="rId19" Type="http://schemas.openxmlformats.org/officeDocument/2006/relationships/image" Target="../media/image5.png"/><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10.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11.jpeg"/><Relationship Id="rId18" Type="http://schemas.openxmlformats.org/officeDocument/2006/relationships/image" Target="../media/image5.pn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17" Type="http://schemas.openxmlformats.org/officeDocument/2006/relationships/image" Target="../media/image4.png"/><Relationship Id="rId2" Type="http://schemas.openxmlformats.org/officeDocument/2006/relationships/slideLayout" Target="../slideLayouts/slideLayout37.xml"/><Relationship Id="rId16" Type="http://schemas.openxmlformats.org/officeDocument/2006/relationships/image" Target="../media/image3.png"/><Relationship Id="rId20" Type="http://schemas.openxmlformats.org/officeDocument/2006/relationships/image" Target="../media/image7.png"/><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slide" Target="../slides/slide1.xml"/><Relationship Id="rId10" Type="http://schemas.openxmlformats.org/officeDocument/2006/relationships/slideLayout" Target="../slideLayouts/slideLayout45.xml"/><Relationship Id="rId19" Type="http://schemas.openxmlformats.org/officeDocument/2006/relationships/image" Target="../media/image6.png"/><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image" Target="../media/image12.jpeg"/><Relationship Id="rId18" Type="http://schemas.openxmlformats.org/officeDocument/2006/relationships/image" Target="../media/image5.png"/><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17" Type="http://schemas.openxmlformats.org/officeDocument/2006/relationships/image" Target="../media/image4.png"/><Relationship Id="rId2" Type="http://schemas.openxmlformats.org/officeDocument/2006/relationships/slideLayout" Target="../slideLayouts/slideLayout48.xml"/><Relationship Id="rId16" Type="http://schemas.openxmlformats.org/officeDocument/2006/relationships/image" Target="../media/image3.png"/><Relationship Id="rId20" Type="http://schemas.openxmlformats.org/officeDocument/2006/relationships/image" Target="../media/image7.png"/><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slide" Target="../slides/slide1.xml"/><Relationship Id="rId10" Type="http://schemas.openxmlformats.org/officeDocument/2006/relationships/slideLayout" Target="../slideLayouts/slideLayout56.xml"/><Relationship Id="rId19" Type="http://schemas.openxmlformats.org/officeDocument/2006/relationships/image" Target="../media/image6.png"/><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theme" Target="../theme/theme6.xml"/><Relationship Id="rId18" Type="http://schemas.openxmlformats.org/officeDocument/2006/relationships/image" Target="../media/image4.png"/><Relationship Id="rId3" Type="http://schemas.openxmlformats.org/officeDocument/2006/relationships/slideLayout" Target="../slideLayouts/slideLayout60.xml"/><Relationship Id="rId21" Type="http://schemas.openxmlformats.org/officeDocument/2006/relationships/image" Target="../media/image7.png"/><Relationship Id="rId7" Type="http://schemas.openxmlformats.org/officeDocument/2006/relationships/slideLayout" Target="../slideLayouts/slideLayout64.xml"/><Relationship Id="rId12" Type="http://schemas.openxmlformats.org/officeDocument/2006/relationships/slideLayout" Target="../slideLayouts/slideLayout69.xml"/><Relationship Id="rId17" Type="http://schemas.openxmlformats.org/officeDocument/2006/relationships/image" Target="../media/image3.png"/><Relationship Id="rId2" Type="http://schemas.openxmlformats.org/officeDocument/2006/relationships/slideLayout" Target="../slideLayouts/slideLayout59.xml"/><Relationship Id="rId16" Type="http://schemas.openxmlformats.org/officeDocument/2006/relationships/slide" Target="../slides/slide1.xml"/><Relationship Id="rId20" Type="http://schemas.openxmlformats.org/officeDocument/2006/relationships/image" Target="../media/image6.png"/><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5" Type="http://schemas.openxmlformats.org/officeDocument/2006/relationships/image" Target="../media/image2.png"/><Relationship Id="rId10" Type="http://schemas.openxmlformats.org/officeDocument/2006/relationships/slideLayout" Target="../slideLayouts/slideLayout67.xml"/><Relationship Id="rId19" Type="http://schemas.openxmlformats.org/officeDocument/2006/relationships/image" Target="../media/image5.png"/><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image" Target="../media/image13.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2050" name="Picture 12" descr="text_back"/>
          <p:cNvPicPr>
            <a:picLocks noChangeAspect="1" noChangeArrowheads="1"/>
          </p:cNvPicPr>
          <p:nvPr userDrawn="1"/>
        </p:nvPicPr>
        <p:blipFill>
          <a:blip r:embed="rId13" cstate="print"/>
          <a:srcRect/>
          <a:stretch>
            <a:fillRect/>
          </a:stretch>
        </p:blipFill>
        <p:spPr bwMode="white">
          <a:xfrm>
            <a:off x="0" y="0"/>
            <a:ext cx="9144000" cy="6858000"/>
          </a:xfrm>
          <a:prstGeom prst="rect">
            <a:avLst/>
          </a:prstGeom>
          <a:noFill/>
          <a:ln w="9525">
            <a:noFill/>
            <a:miter lim="800000"/>
            <a:headEnd/>
            <a:tailEnd/>
          </a:ln>
        </p:spPr>
      </p:pic>
      <p:sp>
        <p:nvSpPr>
          <p:cNvPr id="200714" name="Rectangle 10"/>
          <p:cNvSpPr>
            <a:spLocks noChangeArrowheads="1"/>
          </p:cNvSpPr>
          <p:nvPr userDrawn="1"/>
        </p:nvSpPr>
        <p:spPr bwMode="auto">
          <a:xfrm>
            <a:off x="0" y="0"/>
            <a:ext cx="9144000" cy="1030288"/>
          </a:xfrm>
          <a:prstGeom prst="rect">
            <a:avLst/>
          </a:prstGeom>
          <a:noFill/>
          <a:ln w="9525">
            <a:noFill/>
            <a:miter lim="800000"/>
            <a:headEnd/>
            <a:tailEnd/>
          </a:ln>
          <a:effectLst/>
        </p:spPr>
        <p:txBody>
          <a:bodyPr wrap="none" anchor="ctr"/>
          <a:lstStyle/>
          <a:p>
            <a:pPr>
              <a:defRPr/>
            </a:pPr>
            <a:endParaRPr lang="en-US" dirty="0"/>
          </a:p>
        </p:txBody>
      </p:sp>
      <p:pic>
        <p:nvPicPr>
          <p:cNvPr id="2052" name="Picture 3" descr="previous-2">
            <a:hlinkClick r:id="" action="ppaction://hlinkshowjump?jump=previousslide" highlightClick="1"/>
          </p:cNvPr>
          <p:cNvPicPr>
            <a:picLocks noChangeAspect="1" noChangeArrowheads="1"/>
          </p:cNvPicPr>
          <p:nvPr userDrawn="1"/>
        </p:nvPicPr>
        <p:blipFill>
          <a:blip r:embed="rId14" cstate="print"/>
          <a:srcRect/>
          <a:stretch>
            <a:fillRect/>
          </a:stretch>
        </p:blipFill>
        <p:spPr bwMode="black">
          <a:xfrm>
            <a:off x="6680200" y="6229350"/>
            <a:ext cx="161925" cy="342900"/>
          </a:xfrm>
          <a:prstGeom prst="rect">
            <a:avLst/>
          </a:prstGeom>
          <a:noFill/>
          <a:ln w="9525">
            <a:noFill/>
            <a:miter lim="800000"/>
            <a:headEnd/>
            <a:tailEnd/>
          </a:ln>
        </p:spPr>
      </p:pic>
      <p:pic>
        <p:nvPicPr>
          <p:cNvPr id="2053" name="Picture 4" descr="home-2">
            <a:hlinkClick r:id="rId15" action="ppaction://hlinksldjump" highlightClick="1"/>
          </p:cNvPr>
          <p:cNvPicPr>
            <a:picLocks noChangeAspect="1" noChangeArrowheads="1"/>
          </p:cNvPicPr>
          <p:nvPr userDrawn="1"/>
        </p:nvPicPr>
        <p:blipFill>
          <a:blip r:embed="rId16" cstate="print"/>
          <a:srcRect/>
          <a:stretch>
            <a:fillRect/>
          </a:stretch>
        </p:blipFill>
        <p:spPr bwMode="black">
          <a:xfrm>
            <a:off x="7481888" y="6229350"/>
            <a:ext cx="552450" cy="342900"/>
          </a:xfrm>
          <a:prstGeom prst="rect">
            <a:avLst/>
          </a:prstGeom>
          <a:noFill/>
          <a:ln w="9525">
            <a:noFill/>
            <a:miter lim="800000"/>
            <a:headEnd/>
            <a:tailEnd/>
          </a:ln>
        </p:spPr>
      </p:pic>
      <p:pic>
        <p:nvPicPr>
          <p:cNvPr id="2054" name="Picture 5" descr="next-2">
            <a:hlinkClick r:id="" action="ppaction://hlinkshowjump?jump=nextslide" highlightClick="1"/>
          </p:cNvPr>
          <p:cNvPicPr>
            <a:picLocks noChangeAspect="1" noChangeArrowheads="1"/>
          </p:cNvPicPr>
          <p:nvPr userDrawn="1"/>
        </p:nvPicPr>
        <p:blipFill>
          <a:blip r:embed="rId17" cstate="print"/>
          <a:srcRect/>
          <a:stretch>
            <a:fillRect/>
          </a:stretch>
        </p:blipFill>
        <p:spPr bwMode="black">
          <a:xfrm>
            <a:off x="8664575" y="6229350"/>
            <a:ext cx="161925" cy="342900"/>
          </a:xfrm>
          <a:prstGeom prst="rect">
            <a:avLst/>
          </a:prstGeom>
          <a:noFill/>
          <a:ln w="9525">
            <a:noFill/>
            <a:miter lim="800000"/>
            <a:headEnd/>
            <a:tailEnd/>
          </a:ln>
        </p:spPr>
      </p:pic>
      <p:sp>
        <p:nvSpPr>
          <p:cNvPr id="200710" name="Rectangle 6"/>
          <p:cNvSpPr>
            <a:spLocks noGrp="1" noChangeArrowheads="1"/>
          </p:cNvSpPr>
          <p:nvPr>
            <p:ph type="title"/>
          </p:nvPr>
        </p:nvSpPr>
        <p:spPr bwMode="auto">
          <a:xfrm>
            <a:off x="561975" y="217488"/>
            <a:ext cx="8458200" cy="7921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056" name="Rectangle 7"/>
          <p:cNvSpPr>
            <a:spLocks noGrp="1" noChangeArrowheads="1"/>
          </p:cNvSpPr>
          <p:nvPr>
            <p:ph type="body" idx="1"/>
          </p:nvPr>
        </p:nvSpPr>
        <p:spPr bwMode="auto">
          <a:xfrm>
            <a:off x="385763" y="1179513"/>
            <a:ext cx="8428037" cy="4946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2057" name="Picture 8" descr="divide_01"/>
          <p:cNvPicPr>
            <a:picLocks noChangeAspect="1" noChangeArrowheads="1"/>
          </p:cNvPicPr>
          <p:nvPr userDrawn="1"/>
        </p:nvPicPr>
        <p:blipFill>
          <a:blip r:embed="rId18" cstate="print"/>
          <a:srcRect/>
          <a:stretch>
            <a:fillRect/>
          </a:stretch>
        </p:blipFill>
        <p:spPr bwMode="black">
          <a:xfrm>
            <a:off x="6840538" y="6224588"/>
            <a:ext cx="571500" cy="342900"/>
          </a:xfrm>
          <a:prstGeom prst="rect">
            <a:avLst/>
          </a:prstGeom>
          <a:noFill/>
          <a:ln w="9525">
            <a:noFill/>
            <a:miter lim="800000"/>
            <a:headEnd/>
            <a:tailEnd/>
          </a:ln>
        </p:spPr>
      </p:pic>
      <p:pic>
        <p:nvPicPr>
          <p:cNvPr id="2058" name="Picture 9" descr="divide_02"/>
          <p:cNvPicPr>
            <a:picLocks noChangeAspect="1" noChangeArrowheads="1"/>
          </p:cNvPicPr>
          <p:nvPr userDrawn="1"/>
        </p:nvPicPr>
        <p:blipFill>
          <a:blip r:embed="rId19" cstate="print"/>
          <a:srcRect/>
          <a:stretch>
            <a:fillRect/>
          </a:stretch>
        </p:blipFill>
        <p:spPr bwMode="black">
          <a:xfrm>
            <a:off x="8093075" y="6224588"/>
            <a:ext cx="561975" cy="342900"/>
          </a:xfrm>
          <a:prstGeom prst="rect">
            <a:avLst/>
          </a:prstGeom>
          <a:noFill/>
          <a:ln w="9525">
            <a:noFill/>
            <a:miter lim="800000"/>
            <a:headEnd/>
            <a:tailEnd/>
          </a:ln>
        </p:spPr>
      </p:pic>
      <p:pic>
        <p:nvPicPr>
          <p:cNvPr id="2059" name="Picture 16" descr="weatherchem_logo"/>
          <p:cNvPicPr>
            <a:picLocks noChangeAspect="1" noChangeArrowheads="1"/>
          </p:cNvPicPr>
          <p:nvPr userDrawn="1"/>
        </p:nvPicPr>
        <p:blipFill>
          <a:blip r:embed="rId20" cstate="print"/>
          <a:srcRect/>
          <a:stretch>
            <a:fillRect/>
          </a:stretch>
        </p:blipFill>
        <p:spPr bwMode="black">
          <a:xfrm>
            <a:off x="504825" y="5665788"/>
            <a:ext cx="2449513" cy="914400"/>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3938"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Lst>
  <p:timing>
    <p:tnLst>
      <p:par>
        <p:cTn id="1" dur="indefinite" restart="never" nodeType="tmRoot"/>
      </p:par>
    </p:tnLst>
  </p:timing>
  <p:txStyles>
    <p:titleStyle>
      <a:lvl1pPr algn="l" rtl="0" eaLnBrk="0" fontAlgn="base" hangingPunct="0">
        <a:spcBef>
          <a:spcPct val="0"/>
        </a:spcBef>
        <a:spcAft>
          <a:spcPct val="0"/>
        </a:spcAft>
        <a:defRPr sz="3200" b="1">
          <a:solidFill>
            <a:schemeClr val="tx1"/>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3200" b="1">
          <a:solidFill>
            <a:schemeClr val="tx1"/>
          </a:solidFill>
          <a:effectLst>
            <a:outerShdw blurRad="38100" dist="38100" dir="2700000" algn="tl">
              <a:srgbClr val="000000"/>
            </a:outerShdw>
          </a:effectLst>
          <a:latin typeface="Arial" pitchFamily="34" charset="0"/>
          <a:cs typeface="Arial" pitchFamily="34" charset="0"/>
        </a:defRPr>
      </a:lvl2pPr>
      <a:lvl3pPr algn="l" rtl="0" eaLnBrk="0" fontAlgn="base" hangingPunct="0">
        <a:spcBef>
          <a:spcPct val="0"/>
        </a:spcBef>
        <a:spcAft>
          <a:spcPct val="0"/>
        </a:spcAft>
        <a:defRPr sz="3200" b="1">
          <a:solidFill>
            <a:schemeClr val="tx1"/>
          </a:solidFill>
          <a:effectLst>
            <a:outerShdw blurRad="38100" dist="38100" dir="2700000" algn="tl">
              <a:srgbClr val="000000"/>
            </a:outerShdw>
          </a:effectLst>
          <a:latin typeface="Arial" pitchFamily="34" charset="0"/>
          <a:cs typeface="Arial" pitchFamily="34" charset="0"/>
        </a:defRPr>
      </a:lvl3pPr>
      <a:lvl4pPr algn="l" rtl="0" eaLnBrk="0" fontAlgn="base" hangingPunct="0">
        <a:spcBef>
          <a:spcPct val="0"/>
        </a:spcBef>
        <a:spcAft>
          <a:spcPct val="0"/>
        </a:spcAft>
        <a:defRPr sz="3200" b="1">
          <a:solidFill>
            <a:schemeClr val="tx1"/>
          </a:solidFill>
          <a:effectLst>
            <a:outerShdw blurRad="38100" dist="38100" dir="2700000" algn="tl">
              <a:srgbClr val="000000"/>
            </a:outerShdw>
          </a:effectLst>
          <a:latin typeface="Arial" pitchFamily="34" charset="0"/>
          <a:cs typeface="Arial" pitchFamily="34" charset="0"/>
        </a:defRPr>
      </a:lvl4pPr>
      <a:lvl5pPr algn="l" rtl="0" eaLnBrk="0" fontAlgn="base" hangingPunct="0">
        <a:spcBef>
          <a:spcPct val="0"/>
        </a:spcBef>
        <a:spcAft>
          <a:spcPct val="0"/>
        </a:spcAft>
        <a:defRPr sz="3200" b="1">
          <a:solidFill>
            <a:schemeClr val="tx1"/>
          </a:solidFill>
          <a:effectLst>
            <a:outerShdw blurRad="38100" dist="38100" dir="2700000" algn="tl">
              <a:srgbClr val="000000"/>
            </a:outerShdw>
          </a:effectLst>
          <a:latin typeface="Arial" pitchFamily="34" charset="0"/>
          <a:cs typeface="Arial" pitchFamily="34" charset="0"/>
        </a:defRPr>
      </a:lvl5pPr>
      <a:lvl6pPr marL="457200" algn="l" rtl="0" fontAlgn="base">
        <a:spcBef>
          <a:spcPct val="0"/>
        </a:spcBef>
        <a:spcAft>
          <a:spcPct val="0"/>
        </a:spcAft>
        <a:defRPr sz="3200" b="1">
          <a:solidFill>
            <a:schemeClr val="tx1"/>
          </a:solidFill>
          <a:effectLst>
            <a:outerShdw blurRad="38100" dist="38100" dir="2700000" algn="tl">
              <a:srgbClr val="000000"/>
            </a:outerShdw>
          </a:effectLst>
          <a:latin typeface="Arial" pitchFamily="34" charset="0"/>
          <a:cs typeface="Arial" pitchFamily="34" charset="0"/>
        </a:defRPr>
      </a:lvl6pPr>
      <a:lvl7pPr marL="914400" algn="l" rtl="0" fontAlgn="base">
        <a:spcBef>
          <a:spcPct val="0"/>
        </a:spcBef>
        <a:spcAft>
          <a:spcPct val="0"/>
        </a:spcAft>
        <a:defRPr sz="3200" b="1">
          <a:solidFill>
            <a:schemeClr val="tx1"/>
          </a:solidFill>
          <a:effectLst>
            <a:outerShdw blurRad="38100" dist="38100" dir="2700000" algn="tl">
              <a:srgbClr val="000000"/>
            </a:outerShdw>
          </a:effectLst>
          <a:latin typeface="Arial" pitchFamily="34" charset="0"/>
          <a:cs typeface="Arial" pitchFamily="34" charset="0"/>
        </a:defRPr>
      </a:lvl7pPr>
      <a:lvl8pPr marL="1371600" algn="l" rtl="0" fontAlgn="base">
        <a:spcBef>
          <a:spcPct val="0"/>
        </a:spcBef>
        <a:spcAft>
          <a:spcPct val="0"/>
        </a:spcAft>
        <a:defRPr sz="3200" b="1">
          <a:solidFill>
            <a:schemeClr val="tx1"/>
          </a:solidFill>
          <a:effectLst>
            <a:outerShdw blurRad="38100" dist="38100" dir="2700000" algn="tl">
              <a:srgbClr val="000000"/>
            </a:outerShdw>
          </a:effectLst>
          <a:latin typeface="Arial" pitchFamily="34" charset="0"/>
          <a:cs typeface="Arial" pitchFamily="34" charset="0"/>
        </a:defRPr>
      </a:lvl8pPr>
      <a:lvl9pPr marL="1828800" algn="l" rtl="0" fontAlgn="base">
        <a:spcBef>
          <a:spcPct val="0"/>
        </a:spcBef>
        <a:spcAft>
          <a:spcPct val="0"/>
        </a:spcAft>
        <a:defRPr sz="3200" b="1">
          <a:solidFill>
            <a:schemeClr val="tx1"/>
          </a:solidFill>
          <a:effectLst>
            <a:outerShdw blurRad="38100" dist="38100" dir="2700000" algn="tl">
              <a:srgbClr val="000000"/>
            </a:outerShdw>
          </a:effectLst>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2400">
          <a:solidFill>
            <a:srgbClr val="C0C0C0"/>
          </a:solidFill>
          <a:latin typeface="+mn-lt"/>
          <a:ea typeface="+mn-ea"/>
          <a:cs typeface="+mn-cs"/>
        </a:defRPr>
      </a:lvl1pPr>
      <a:lvl2pPr marL="742950" indent="-285750" algn="l" rtl="0" eaLnBrk="0" fontAlgn="base" hangingPunct="0">
        <a:spcBef>
          <a:spcPct val="20000"/>
        </a:spcBef>
        <a:spcAft>
          <a:spcPct val="0"/>
        </a:spcAft>
        <a:buChar char="–"/>
        <a:defRPr sz="2000">
          <a:solidFill>
            <a:srgbClr val="C0C0C0"/>
          </a:solidFill>
          <a:latin typeface="+mn-lt"/>
          <a:cs typeface="+mn-cs"/>
        </a:defRPr>
      </a:lvl2pPr>
      <a:lvl3pPr marL="1143000" indent="-228600" algn="l" rtl="0" eaLnBrk="0" fontAlgn="base" hangingPunct="0">
        <a:spcBef>
          <a:spcPct val="20000"/>
        </a:spcBef>
        <a:spcAft>
          <a:spcPct val="0"/>
        </a:spcAft>
        <a:buChar char="•"/>
        <a:defRPr sz="2400">
          <a:solidFill>
            <a:srgbClr val="C0C0C0"/>
          </a:solidFill>
          <a:latin typeface="+mn-lt"/>
          <a:cs typeface="+mn-cs"/>
        </a:defRPr>
      </a:lvl3pPr>
      <a:lvl4pPr marL="1600200" indent="-228600" algn="l" rtl="0" eaLnBrk="0" fontAlgn="base" hangingPunct="0">
        <a:spcBef>
          <a:spcPct val="20000"/>
        </a:spcBef>
        <a:spcAft>
          <a:spcPct val="0"/>
        </a:spcAft>
        <a:buChar char="–"/>
        <a:defRPr sz="1600">
          <a:solidFill>
            <a:srgbClr val="C0C0C0"/>
          </a:solidFill>
          <a:latin typeface="+mn-lt"/>
          <a:cs typeface="+mn-cs"/>
        </a:defRPr>
      </a:lvl4pPr>
      <a:lvl5pPr marL="2057400" indent="-228600" algn="l" rtl="0" eaLnBrk="0" fontAlgn="base" hangingPunct="0">
        <a:spcBef>
          <a:spcPct val="20000"/>
        </a:spcBef>
        <a:spcAft>
          <a:spcPct val="0"/>
        </a:spcAft>
        <a:buChar char="»"/>
        <a:defRPr sz="1600">
          <a:solidFill>
            <a:srgbClr val="C0C0C0"/>
          </a:solidFill>
          <a:latin typeface="+mn-lt"/>
          <a:cs typeface="+mn-cs"/>
        </a:defRPr>
      </a:lvl5pPr>
      <a:lvl6pPr marL="2514600" indent="-228600" algn="l" rtl="0" fontAlgn="base">
        <a:spcBef>
          <a:spcPct val="20000"/>
        </a:spcBef>
        <a:spcAft>
          <a:spcPct val="0"/>
        </a:spcAft>
        <a:buChar char="»"/>
        <a:defRPr sz="1600">
          <a:solidFill>
            <a:srgbClr val="C0C0C0"/>
          </a:solidFill>
          <a:latin typeface="+mn-lt"/>
          <a:cs typeface="+mn-cs"/>
        </a:defRPr>
      </a:lvl6pPr>
      <a:lvl7pPr marL="2971800" indent="-228600" algn="l" rtl="0" fontAlgn="base">
        <a:spcBef>
          <a:spcPct val="20000"/>
        </a:spcBef>
        <a:spcAft>
          <a:spcPct val="0"/>
        </a:spcAft>
        <a:buChar char="»"/>
        <a:defRPr sz="1600">
          <a:solidFill>
            <a:srgbClr val="C0C0C0"/>
          </a:solidFill>
          <a:latin typeface="+mn-lt"/>
          <a:cs typeface="+mn-cs"/>
        </a:defRPr>
      </a:lvl7pPr>
      <a:lvl8pPr marL="3429000" indent="-228600" algn="l" rtl="0" fontAlgn="base">
        <a:spcBef>
          <a:spcPct val="20000"/>
        </a:spcBef>
        <a:spcAft>
          <a:spcPct val="0"/>
        </a:spcAft>
        <a:buChar char="»"/>
        <a:defRPr sz="1600">
          <a:solidFill>
            <a:srgbClr val="C0C0C0"/>
          </a:solidFill>
          <a:latin typeface="+mn-lt"/>
          <a:cs typeface="+mn-cs"/>
        </a:defRPr>
      </a:lvl8pPr>
      <a:lvl9pPr marL="3886200" indent="-228600" algn="l" rtl="0" fontAlgn="base">
        <a:spcBef>
          <a:spcPct val="20000"/>
        </a:spcBef>
        <a:spcAft>
          <a:spcPct val="0"/>
        </a:spcAft>
        <a:buChar char="»"/>
        <a:defRPr sz="1600">
          <a:solidFill>
            <a:srgbClr val="C0C0C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3074" name="Picture 13" descr="text_orange"/>
          <p:cNvPicPr>
            <a:picLocks noChangeAspect="1" noChangeArrowheads="1"/>
          </p:cNvPicPr>
          <p:nvPr userDrawn="1"/>
        </p:nvPicPr>
        <p:blipFill>
          <a:blip r:embed="rId14" cstate="print"/>
          <a:srcRect/>
          <a:stretch>
            <a:fillRect/>
          </a:stretch>
        </p:blipFill>
        <p:spPr bwMode="white">
          <a:xfrm>
            <a:off x="0" y="0"/>
            <a:ext cx="9144000" cy="6858000"/>
          </a:xfrm>
          <a:prstGeom prst="rect">
            <a:avLst/>
          </a:prstGeom>
          <a:noFill/>
          <a:ln w="9525">
            <a:noFill/>
            <a:miter lim="800000"/>
            <a:headEnd/>
            <a:tailEnd/>
          </a:ln>
        </p:spPr>
      </p:pic>
      <p:sp>
        <p:nvSpPr>
          <p:cNvPr id="135179" name="Rectangle 11"/>
          <p:cNvSpPr>
            <a:spLocks noChangeArrowheads="1"/>
          </p:cNvSpPr>
          <p:nvPr userDrawn="1"/>
        </p:nvSpPr>
        <p:spPr bwMode="auto">
          <a:xfrm>
            <a:off x="0" y="0"/>
            <a:ext cx="9144000" cy="1030288"/>
          </a:xfrm>
          <a:prstGeom prst="rect">
            <a:avLst/>
          </a:prstGeom>
          <a:noFill/>
          <a:ln w="9525">
            <a:noFill/>
            <a:miter lim="800000"/>
            <a:headEnd/>
            <a:tailEnd/>
          </a:ln>
          <a:effectLst/>
        </p:spPr>
        <p:txBody>
          <a:bodyPr wrap="none" anchor="ctr"/>
          <a:lstStyle/>
          <a:p>
            <a:pPr>
              <a:defRPr/>
            </a:pPr>
            <a:endParaRPr lang="en-US" dirty="0"/>
          </a:p>
        </p:txBody>
      </p:sp>
      <p:pic>
        <p:nvPicPr>
          <p:cNvPr id="3076" name="Picture 3" descr="previous-2">
            <a:hlinkClick r:id="" action="ppaction://hlinkshowjump?jump=previousslide" highlightClick="1"/>
          </p:cNvPr>
          <p:cNvPicPr>
            <a:picLocks noChangeAspect="1" noChangeArrowheads="1"/>
          </p:cNvPicPr>
          <p:nvPr userDrawn="1"/>
        </p:nvPicPr>
        <p:blipFill>
          <a:blip r:embed="rId15" cstate="print"/>
          <a:srcRect/>
          <a:stretch>
            <a:fillRect/>
          </a:stretch>
        </p:blipFill>
        <p:spPr bwMode="black">
          <a:xfrm>
            <a:off x="6680200" y="6229350"/>
            <a:ext cx="161925" cy="342900"/>
          </a:xfrm>
          <a:prstGeom prst="rect">
            <a:avLst/>
          </a:prstGeom>
          <a:noFill/>
          <a:ln w="9525">
            <a:noFill/>
            <a:miter lim="800000"/>
            <a:headEnd/>
            <a:tailEnd/>
          </a:ln>
        </p:spPr>
      </p:pic>
      <p:pic>
        <p:nvPicPr>
          <p:cNvPr id="3077" name="Picture 4" descr="home-2">
            <a:hlinkClick r:id="rId16" action="ppaction://hlinksldjump" highlightClick="1"/>
          </p:cNvPr>
          <p:cNvPicPr>
            <a:picLocks noChangeAspect="1" noChangeArrowheads="1"/>
          </p:cNvPicPr>
          <p:nvPr userDrawn="1"/>
        </p:nvPicPr>
        <p:blipFill>
          <a:blip r:embed="rId17" cstate="print"/>
          <a:srcRect/>
          <a:stretch>
            <a:fillRect/>
          </a:stretch>
        </p:blipFill>
        <p:spPr bwMode="black">
          <a:xfrm>
            <a:off x="7481888" y="6229350"/>
            <a:ext cx="552450" cy="342900"/>
          </a:xfrm>
          <a:prstGeom prst="rect">
            <a:avLst/>
          </a:prstGeom>
          <a:noFill/>
          <a:ln w="9525">
            <a:noFill/>
            <a:miter lim="800000"/>
            <a:headEnd/>
            <a:tailEnd/>
          </a:ln>
        </p:spPr>
      </p:pic>
      <p:pic>
        <p:nvPicPr>
          <p:cNvPr id="3078" name="Picture 5" descr="next-2">
            <a:hlinkClick r:id="" action="ppaction://hlinkshowjump?jump=nextslide" highlightClick="1"/>
          </p:cNvPr>
          <p:cNvPicPr>
            <a:picLocks noChangeAspect="1" noChangeArrowheads="1"/>
          </p:cNvPicPr>
          <p:nvPr userDrawn="1"/>
        </p:nvPicPr>
        <p:blipFill>
          <a:blip r:embed="rId18" cstate="print"/>
          <a:srcRect/>
          <a:stretch>
            <a:fillRect/>
          </a:stretch>
        </p:blipFill>
        <p:spPr bwMode="black">
          <a:xfrm>
            <a:off x="8664575" y="6229350"/>
            <a:ext cx="161925" cy="342900"/>
          </a:xfrm>
          <a:prstGeom prst="rect">
            <a:avLst/>
          </a:prstGeom>
          <a:noFill/>
          <a:ln w="9525">
            <a:noFill/>
            <a:miter lim="800000"/>
            <a:headEnd/>
            <a:tailEnd/>
          </a:ln>
        </p:spPr>
      </p:pic>
      <p:pic>
        <p:nvPicPr>
          <p:cNvPr id="3079" name="Picture 6" descr="divide_01"/>
          <p:cNvPicPr>
            <a:picLocks noChangeAspect="1" noChangeArrowheads="1"/>
          </p:cNvPicPr>
          <p:nvPr userDrawn="1"/>
        </p:nvPicPr>
        <p:blipFill>
          <a:blip r:embed="rId19" cstate="print"/>
          <a:srcRect/>
          <a:stretch>
            <a:fillRect/>
          </a:stretch>
        </p:blipFill>
        <p:spPr bwMode="black">
          <a:xfrm>
            <a:off x="6840538" y="6224588"/>
            <a:ext cx="571500" cy="342900"/>
          </a:xfrm>
          <a:prstGeom prst="rect">
            <a:avLst/>
          </a:prstGeom>
          <a:noFill/>
          <a:ln w="9525">
            <a:noFill/>
            <a:miter lim="800000"/>
            <a:headEnd/>
            <a:tailEnd/>
          </a:ln>
        </p:spPr>
      </p:pic>
      <p:pic>
        <p:nvPicPr>
          <p:cNvPr id="3080" name="Picture 7" descr="divide_02"/>
          <p:cNvPicPr>
            <a:picLocks noChangeAspect="1" noChangeArrowheads="1"/>
          </p:cNvPicPr>
          <p:nvPr userDrawn="1"/>
        </p:nvPicPr>
        <p:blipFill>
          <a:blip r:embed="rId20" cstate="print"/>
          <a:srcRect/>
          <a:stretch>
            <a:fillRect/>
          </a:stretch>
        </p:blipFill>
        <p:spPr bwMode="black">
          <a:xfrm>
            <a:off x="8093075" y="6224588"/>
            <a:ext cx="561975" cy="342900"/>
          </a:xfrm>
          <a:prstGeom prst="rect">
            <a:avLst/>
          </a:prstGeom>
          <a:noFill/>
          <a:ln w="9525">
            <a:noFill/>
            <a:miter lim="800000"/>
            <a:headEnd/>
            <a:tailEnd/>
          </a:ln>
        </p:spPr>
      </p:pic>
      <p:sp>
        <p:nvSpPr>
          <p:cNvPr id="135176" name="Rectangle 8"/>
          <p:cNvSpPr>
            <a:spLocks noGrp="1" noChangeArrowheads="1"/>
          </p:cNvSpPr>
          <p:nvPr>
            <p:ph type="title"/>
          </p:nvPr>
        </p:nvSpPr>
        <p:spPr bwMode="auto">
          <a:xfrm>
            <a:off x="561975" y="217488"/>
            <a:ext cx="8458200" cy="7921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3082" name="Rectangle 9"/>
          <p:cNvSpPr>
            <a:spLocks noGrp="1" noChangeArrowheads="1"/>
          </p:cNvSpPr>
          <p:nvPr>
            <p:ph type="body" idx="1"/>
          </p:nvPr>
        </p:nvSpPr>
        <p:spPr bwMode="auto">
          <a:xfrm>
            <a:off x="385763" y="1179513"/>
            <a:ext cx="8428037" cy="4946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3083" name="Picture 15" descr="weatherchem_logo"/>
          <p:cNvPicPr>
            <a:picLocks noChangeAspect="1" noChangeArrowheads="1"/>
          </p:cNvPicPr>
          <p:nvPr userDrawn="1"/>
        </p:nvPicPr>
        <p:blipFill>
          <a:blip r:embed="rId21" cstate="print"/>
          <a:srcRect/>
          <a:stretch>
            <a:fillRect/>
          </a:stretch>
        </p:blipFill>
        <p:spPr bwMode="black">
          <a:xfrm>
            <a:off x="504825" y="5665788"/>
            <a:ext cx="2449513" cy="914400"/>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3880" r:id="rId1"/>
    <p:sldLayoutId id="2147483881" r:id="rId2"/>
    <p:sldLayoutId id="2147483882" r:id="rId3"/>
    <p:sldLayoutId id="2147483883" r:id="rId4"/>
    <p:sldLayoutId id="2147483884" r:id="rId5"/>
    <p:sldLayoutId id="2147483885" r:id="rId6"/>
    <p:sldLayoutId id="2147483886" r:id="rId7"/>
    <p:sldLayoutId id="2147483887" r:id="rId8"/>
    <p:sldLayoutId id="2147483888" r:id="rId9"/>
    <p:sldLayoutId id="2147483889" r:id="rId10"/>
    <p:sldLayoutId id="2147483890" r:id="rId11"/>
    <p:sldLayoutId id="2147483891" r:id="rId12"/>
  </p:sldLayoutIdLst>
  <p:timing>
    <p:tnLst>
      <p:par>
        <p:cTn id="1" dur="indefinite" restart="never" nodeType="tmRoot"/>
      </p:par>
    </p:tnLst>
  </p:timing>
  <p:txStyles>
    <p:titleStyle>
      <a:lvl1pPr algn="l" rtl="0" eaLnBrk="0" fontAlgn="base" hangingPunct="0">
        <a:spcBef>
          <a:spcPct val="0"/>
        </a:spcBef>
        <a:spcAft>
          <a:spcPct val="0"/>
        </a:spcAft>
        <a:defRPr sz="3200" b="1">
          <a:solidFill>
            <a:schemeClr val="tx1"/>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3200" b="1">
          <a:solidFill>
            <a:schemeClr val="tx1"/>
          </a:solidFill>
          <a:effectLst>
            <a:outerShdw blurRad="38100" dist="38100" dir="2700000" algn="tl">
              <a:srgbClr val="000000"/>
            </a:outerShdw>
          </a:effectLst>
          <a:latin typeface="Arial" pitchFamily="34" charset="0"/>
          <a:cs typeface="Arial" pitchFamily="34" charset="0"/>
        </a:defRPr>
      </a:lvl2pPr>
      <a:lvl3pPr algn="l" rtl="0" eaLnBrk="0" fontAlgn="base" hangingPunct="0">
        <a:spcBef>
          <a:spcPct val="0"/>
        </a:spcBef>
        <a:spcAft>
          <a:spcPct val="0"/>
        </a:spcAft>
        <a:defRPr sz="3200" b="1">
          <a:solidFill>
            <a:schemeClr val="tx1"/>
          </a:solidFill>
          <a:effectLst>
            <a:outerShdw blurRad="38100" dist="38100" dir="2700000" algn="tl">
              <a:srgbClr val="000000"/>
            </a:outerShdw>
          </a:effectLst>
          <a:latin typeface="Arial" pitchFamily="34" charset="0"/>
          <a:cs typeface="Arial" pitchFamily="34" charset="0"/>
        </a:defRPr>
      </a:lvl3pPr>
      <a:lvl4pPr algn="l" rtl="0" eaLnBrk="0" fontAlgn="base" hangingPunct="0">
        <a:spcBef>
          <a:spcPct val="0"/>
        </a:spcBef>
        <a:spcAft>
          <a:spcPct val="0"/>
        </a:spcAft>
        <a:defRPr sz="3200" b="1">
          <a:solidFill>
            <a:schemeClr val="tx1"/>
          </a:solidFill>
          <a:effectLst>
            <a:outerShdw blurRad="38100" dist="38100" dir="2700000" algn="tl">
              <a:srgbClr val="000000"/>
            </a:outerShdw>
          </a:effectLst>
          <a:latin typeface="Arial" pitchFamily="34" charset="0"/>
          <a:cs typeface="Arial" pitchFamily="34" charset="0"/>
        </a:defRPr>
      </a:lvl4pPr>
      <a:lvl5pPr algn="l" rtl="0" eaLnBrk="0" fontAlgn="base" hangingPunct="0">
        <a:spcBef>
          <a:spcPct val="0"/>
        </a:spcBef>
        <a:spcAft>
          <a:spcPct val="0"/>
        </a:spcAft>
        <a:defRPr sz="3200" b="1">
          <a:solidFill>
            <a:schemeClr val="tx1"/>
          </a:solidFill>
          <a:effectLst>
            <a:outerShdw blurRad="38100" dist="38100" dir="2700000" algn="tl">
              <a:srgbClr val="000000"/>
            </a:outerShdw>
          </a:effectLst>
          <a:latin typeface="Arial" pitchFamily="34" charset="0"/>
          <a:cs typeface="Arial" pitchFamily="34" charset="0"/>
        </a:defRPr>
      </a:lvl5pPr>
      <a:lvl6pPr marL="457200" algn="l" rtl="0" fontAlgn="base">
        <a:spcBef>
          <a:spcPct val="0"/>
        </a:spcBef>
        <a:spcAft>
          <a:spcPct val="0"/>
        </a:spcAft>
        <a:defRPr sz="3200" b="1">
          <a:solidFill>
            <a:schemeClr val="tx1"/>
          </a:solidFill>
          <a:effectLst>
            <a:outerShdw blurRad="38100" dist="38100" dir="2700000" algn="tl">
              <a:srgbClr val="000000"/>
            </a:outerShdw>
          </a:effectLst>
          <a:latin typeface="Arial" pitchFamily="34" charset="0"/>
          <a:cs typeface="Arial" pitchFamily="34" charset="0"/>
        </a:defRPr>
      </a:lvl6pPr>
      <a:lvl7pPr marL="914400" algn="l" rtl="0" fontAlgn="base">
        <a:spcBef>
          <a:spcPct val="0"/>
        </a:spcBef>
        <a:spcAft>
          <a:spcPct val="0"/>
        </a:spcAft>
        <a:defRPr sz="3200" b="1">
          <a:solidFill>
            <a:schemeClr val="tx1"/>
          </a:solidFill>
          <a:effectLst>
            <a:outerShdw blurRad="38100" dist="38100" dir="2700000" algn="tl">
              <a:srgbClr val="000000"/>
            </a:outerShdw>
          </a:effectLst>
          <a:latin typeface="Arial" pitchFamily="34" charset="0"/>
          <a:cs typeface="Arial" pitchFamily="34" charset="0"/>
        </a:defRPr>
      </a:lvl7pPr>
      <a:lvl8pPr marL="1371600" algn="l" rtl="0" fontAlgn="base">
        <a:spcBef>
          <a:spcPct val="0"/>
        </a:spcBef>
        <a:spcAft>
          <a:spcPct val="0"/>
        </a:spcAft>
        <a:defRPr sz="3200" b="1">
          <a:solidFill>
            <a:schemeClr val="tx1"/>
          </a:solidFill>
          <a:effectLst>
            <a:outerShdw blurRad="38100" dist="38100" dir="2700000" algn="tl">
              <a:srgbClr val="000000"/>
            </a:outerShdw>
          </a:effectLst>
          <a:latin typeface="Arial" pitchFamily="34" charset="0"/>
          <a:cs typeface="Arial" pitchFamily="34" charset="0"/>
        </a:defRPr>
      </a:lvl8pPr>
      <a:lvl9pPr marL="1828800" algn="l" rtl="0" fontAlgn="base">
        <a:spcBef>
          <a:spcPct val="0"/>
        </a:spcBef>
        <a:spcAft>
          <a:spcPct val="0"/>
        </a:spcAft>
        <a:defRPr sz="3200" b="1">
          <a:solidFill>
            <a:schemeClr val="tx1"/>
          </a:solidFill>
          <a:effectLst>
            <a:outerShdw blurRad="38100" dist="38100" dir="2700000" algn="tl">
              <a:srgbClr val="000000"/>
            </a:outerShdw>
          </a:effectLst>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2400">
          <a:solidFill>
            <a:srgbClr val="C0C0C0"/>
          </a:solidFill>
          <a:latin typeface="+mn-lt"/>
          <a:ea typeface="+mn-ea"/>
          <a:cs typeface="+mn-cs"/>
        </a:defRPr>
      </a:lvl1pPr>
      <a:lvl2pPr marL="742950" indent="-285750" algn="l" rtl="0" eaLnBrk="0" fontAlgn="base" hangingPunct="0">
        <a:spcBef>
          <a:spcPct val="20000"/>
        </a:spcBef>
        <a:spcAft>
          <a:spcPct val="0"/>
        </a:spcAft>
        <a:buChar char="–"/>
        <a:defRPr sz="2000">
          <a:solidFill>
            <a:srgbClr val="C0C0C0"/>
          </a:solidFill>
          <a:latin typeface="+mn-lt"/>
          <a:cs typeface="+mn-cs"/>
        </a:defRPr>
      </a:lvl2pPr>
      <a:lvl3pPr marL="1143000" indent="-228600" algn="l" rtl="0" eaLnBrk="0" fontAlgn="base" hangingPunct="0">
        <a:spcBef>
          <a:spcPct val="20000"/>
        </a:spcBef>
        <a:spcAft>
          <a:spcPct val="0"/>
        </a:spcAft>
        <a:buChar char="•"/>
        <a:defRPr sz="2400">
          <a:solidFill>
            <a:srgbClr val="C0C0C0"/>
          </a:solidFill>
          <a:latin typeface="+mn-lt"/>
          <a:cs typeface="+mn-cs"/>
        </a:defRPr>
      </a:lvl3pPr>
      <a:lvl4pPr marL="1600200" indent="-228600" algn="l" rtl="0" eaLnBrk="0" fontAlgn="base" hangingPunct="0">
        <a:spcBef>
          <a:spcPct val="20000"/>
        </a:spcBef>
        <a:spcAft>
          <a:spcPct val="0"/>
        </a:spcAft>
        <a:buChar char="–"/>
        <a:defRPr sz="1600">
          <a:solidFill>
            <a:srgbClr val="C0C0C0"/>
          </a:solidFill>
          <a:latin typeface="+mn-lt"/>
          <a:cs typeface="+mn-cs"/>
        </a:defRPr>
      </a:lvl4pPr>
      <a:lvl5pPr marL="2057400" indent="-228600" algn="l" rtl="0" eaLnBrk="0" fontAlgn="base" hangingPunct="0">
        <a:spcBef>
          <a:spcPct val="20000"/>
        </a:spcBef>
        <a:spcAft>
          <a:spcPct val="0"/>
        </a:spcAft>
        <a:buChar char="»"/>
        <a:defRPr sz="1600">
          <a:solidFill>
            <a:srgbClr val="C0C0C0"/>
          </a:solidFill>
          <a:latin typeface="+mn-lt"/>
          <a:cs typeface="+mn-cs"/>
        </a:defRPr>
      </a:lvl5pPr>
      <a:lvl6pPr marL="2514600" indent="-228600" algn="l" rtl="0" fontAlgn="base">
        <a:spcBef>
          <a:spcPct val="20000"/>
        </a:spcBef>
        <a:spcAft>
          <a:spcPct val="0"/>
        </a:spcAft>
        <a:buChar char="»"/>
        <a:defRPr sz="1600">
          <a:solidFill>
            <a:srgbClr val="C0C0C0"/>
          </a:solidFill>
          <a:latin typeface="+mn-lt"/>
          <a:cs typeface="+mn-cs"/>
        </a:defRPr>
      </a:lvl6pPr>
      <a:lvl7pPr marL="2971800" indent="-228600" algn="l" rtl="0" fontAlgn="base">
        <a:spcBef>
          <a:spcPct val="20000"/>
        </a:spcBef>
        <a:spcAft>
          <a:spcPct val="0"/>
        </a:spcAft>
        <a:buChar char="»"/>
        <a:defRPr sz="1600">
          <a:solidFill>
            <a:srgbClr val="C0C0C0"/>
          </a:solidFill>
          <a:latin typeface="+mn-lt"/>
          <a:cs typeface="+mn-cs"/>
        </a:defRPr>
      </a:lvl7pPr>
      <a:lvl8pPr marL="3429000" indent="-228600" algn="l" rtl="0" fontAlgn="base">
        <a:spcBef>
          <a:spcPct val="20000"/>
        </a:spcBef>
        <a:spcAft>
          <a:spcPct val="0"/>
        </a:spcAft>
        <a:buChar char="»"/>
        <a:defRPr sz="1600">
          <a:solidFill>
            <a:srgbClr val="C0C0C0"/>
          </a:solidFill>
          <a:latin typeface="+mn-lt"/>
          <a:cs typeface="+mn-cs"/>
        </a:defRPr>
      </a:lvl8pPr>
      <a:lvl9pPr marL="3886200" indent="-228600" algn="l" rtl="0" fontAlgn="base">
        <a:spcBef>
          <a:spcPct val="20000"/>
        </a:spcBef>
        <a:spcAft>
          <a:spcPct val="0"/>
        </a:spcAft>
        <a:buChar char="»"/>
        <a:defRPr sz="1600">
          <a:solidFill>
            <a:srgbClr val="C0C0C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4098" name="Picture 13" descr="text_yellow"/>
          <p:cNvPicPr>
            <a:picLocks noChangeAspect="1" noChangeArrowheads="1"/>
          </p:cNvPicPr>
          <p:nvPr userDrawn="1"/>
        </p:nvPicPr>
        <p:blipFill>
          <a:blip r:embed="rId14" cstate="print"/>
          <a:srcRect/>
          <a:stretch>
            <a:fillRect/>
          </a:stretch>
        </p:blipFill>
        <p:spPr bwMode="white">
          <a:xfrm>
            <a:off x="0" y="0"/>
            <a:ext cx="9144000" cy="6858000"/>
          </a:xfrm>
          <a:prstGeom prst="rect">
            <a:avLst/>
          </a:prstGeom>
          <a:noFill/>
          <a:ln w="9525">
            <a:noFill/>
            <a:miter lim="800000"/>
            <a:headEnd/>
            <a:tailEnd/>
          </a:ln>
        </p:spPr>
      </p:pic>
      <p:sp>
        <p:nvSpPr>
          <p:cNvPr id="137227" name="Rectangle 11"/>
          <p:cNvSpPr>
            <a:spLocks noChangeArrowheads="1"/>
          </p:cNvSpPr>
          <p:nvPr userDrawn="1"/>
        </p:nvSpPr>
        <p:spPr bwMode="auto">
          <a:xfrm>
            <a:off x="0" y="0"/>
            <a:ext cx="9144000" cy="1030288"/>
          </a:xfrm>
          <a:prstGeom prst="rect">
            <a:avLst/>
          </a:prstGeom>
          <a:noFill/>
          <a:ln w="9525">
            <a:noFill/>
            <a:miter lim="800000"/>
            <a:headEnd/>
            <a:tailEnd/>
          </a:ln>
          <a:effectLst/>
        </p:spPr>
        <p:txBody>
          <a:bodyPr wrap="none" anchor="ctr"/>
          <a:lstStyle/>
          <a:p>
            <a:pPr>
              <a:defRPr/>
            </a:pPr>
            <a:endParaRPr lang="en-US" dirty="0"/>
          </a:p>
        </p:txBody>
      </p:sp>
      <p:pic>
        <p:nvPicPr>
          <p:cNvPr id="4100" name="Picture 3" descr="previous-2">
            <a:hlinkClick r:id="" action="ppaction://hlinkshowjump?jump=previousslide" highlightClick="1"/>
          </p:cNvPr>
          <p:cNvPicPr>
            <a:picLocks noChangeAspect="1" noChangeArrowheads="1"/>
          </p:cNvPicPr>
          <p:nvPr userDrawn="1"/>
        </p:nvPicPr>
        <p:blipFill>
          <a:blip r:embed="rId15" cstate="print"/>
          <a:srcRect/>
          <a:stretch>
            <a:fillRect/>
          </a:stretch>
        </p:blipFill>
        <p:spPr bwMode="black">
          <a:xfrm>
            <a:off x="6680200" y="6229350"/>
            <a:ext cx="161925" cy="342900"/>
          </a:xfrm>
          <a:prstGeom prst="rect">
            <a:avLst/>
          </a:prstGeom>
          <a:noFill/>
          <a:ln w="9525">
            <a:noFill/>
            <a:miter lim="800000"/>
            <a:headEnd/>
            <a:tailEnd/>
          </a:ln>
        </p:spPr>
      </p:pic>
      <p:pic>
        <p:nvPicPr>
          <p:cNvPr id="4101" name="Picture 4" descr="home-2">
            <a:hlinkClick r:id="rId16" action="ppaction://hlinksldjump" highlightClick="1"/>
          </p:cNvPr>
          <p:cNvPicPr>
            <a:picLocks noChangeAspect="1" noChangeArrowheads="1"/>
          </p:cNvPicPr>
          <p:nvPr userDrawn="1"/>
        </p:nvPicPr>
        <p:blipFill>
          <a:blip r:embed="rId17" cstate="print"/>
          <a:srcRect/>
          <a:stretch>
            <a:fillRect/>
          </a:stretch>
        </p:blipFill>
        <p:spPr bwMode="black">
          <a:xfrm>
            <a:off x="7481888" y="6229350"/>
            <a:ext cx="552450" cy="342900"/>
          </a:xfrm>
          <a:prstGeom prst="rect">
            <a:avLst/>
          </a:prstGeom>
          <a:noFill/>
          <a:ln w="9525">
            <a:noFill/>
            <a:miter lim="800000"/>
            <a:headEnd/>
            <a:tailEnd/>
          </a:ln>
        </p:spPr>
      </p:pic>
      <p:pic>
        <p:nvPicPr>
          <p:cNvPr id="4102" name="Picture 5" descr="next-2">
            <a:hlinkClick r:id="" action="ppaction://hlinkshowjump?jump=nextslide" highlightClick="1"/>
          </p:cNvPr>
          <p:cNvPicPr>
            <a:picLocks noChangeAspect="1" noChangeArrowheads="1"/>
          </p:cNvPicPr>
          <p:nvPr userDrawn="1"/>
        </p:nvPicPr>
        <p:blipFill>
          <a:blip r:embed="rId18" cstate="print"/>
          <a:srcRect/>
          <a:stretch>
            <a:fillRect/>
          </a:stretch>
        </p:blipFill>
        <p:spPr bwMode="black">
          <a:xfrm>
            <a:off x="8664575" y="6229350"/>
            <a:ext cx="161925" cy="342900"/>
          </a:xfrm>
          <a:prstGeom prst="rect">
            <a:avLst/>
          </a:prstGeom>
          <a:noFill/>
          <a:ln w="9525">
            <a:noFill/>
            <a:miter lim="800000"/>
            <a:headEnd/>
            <a:tailEnd/>
          </a:ln>
        </p:spPr>
      </p:pic>
      <p:pic>
        <p:nvPicPr>
          <p:cNvPr id="4103" name="Picture 6" descr="divide_01"/>
          <p:cNvPicPr>
            <a:picLocks noChangeAspect="1" noChangeArrowheads="1"/>
          </p:cNvPicPr>
          <p:nvPr userDrawn="1"/>
        </p:nvPicPr>
        <p:blipFill>
          <a:blip r:embed="rId19" cstate="print"/>
          <a:srcRect/>
          <a:stretch>
            <a:fillRect/>
          </a:stretch>
        </p:blipFill>
        <p:spPr bwMode="black">
          <a:xfrm>
            <a:off x="6840538" y="6224588"/>
            <a:ext cx="571500" cy="342900"/>
          </a:xfrm>
          <a:prstGeom prst="rect">
            <a:avLst/>
          </a:prstGeom>
          <a:noFill/>
          <a:ln w="9525">
            <a:noFill/>
            <a:miter lim="800000"/>
            <a:headEnd/>
            <a:tailEnd/>
          </a:ln>
        </p:spPr>
      </p:pic>
      <p:pic>
        <p:nvPicPr>
          <p:cNvPr id="4104" name="Picture 7" descr="divide_02"/>
          <p:cNvPicPr>
            <a:picLocks noChangeAspect="1" noChangeArrowheads="1"/>
          </p:cNvPicPr>
          <p:nvPr userDrawn="1"/>
        </p:nvPicPr>
        <p:blipFill>
          <a:blip r:embed="rId20" cstate="print"/>
          <a:srcRect/>
          <a:stretch>
            <a:fillRect/>
          </a:stretch>
        </p:blipFill>
        <p:spPr bwMode="black">
          <a:xfrm>
            <a:off x="8093075" y="6224588"/>
            <a:ext cx="561975" cy="342900"/>
          </a:xfrm>
          <a:prstGeom prst="rect">
            <a:avLst/>
          </a:prstGeom>
          <a:noFill/>
          <a:ln w="9525">
            <a:noFill/>
            <a:miter lim="800000"/>
            <a:headEnd/>
            <a:tailEnd/>
          </a:ln>
        </p:spPr>
      </p:pic>
      <p:sp>
        <p:nvSpPr>
          <p:cNvPr id="137224" name="Rectangle 8"/>
          <p:cNvSpPr>
            <a:spLocks noGrp="1" noChangeArrowheads="1"/>
          </p:cNvSpPr>
          <p:nvPr>
            <p:ph type="title"/>
          </p:nvPr>
        </p:nvSpPr>
        <p:spPr bwMode="auto">
          <a:xfrm>
            <a:off x="561975" y="217488"/>
            <a:ext cx="8458200" cy="7921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4106" name="Rectangle 9"/>
          <p:cNvSpPr>
            <a:spLocks noGrp="1" noChangeArrowheads="1"/>
          </p:cNvSpPr>
          <p:nvPr>
            <p:ph type="body" idx="1"/>
          </p:nvPr>
        </p:nvSpPr>
        <p:spPr bwMode="auto">
          <a:xfrm>
            <a:off x="385763" y="1179513"/>
            <a:ext cx="8428037" cy="4946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4107" name="Picture 15" descr="weatherchem_logo"/>
          <p:cNvPicPr>
            <a:picLocks noChangeAspect="1" noChangeArrowheads="1"/>
          </p:cNvPicPr>
          <p:nvPr userDrawn="1"/>
        </p:nvPicPr>
        <p:blipFill>
          <a:blip r:embed="rId21" cstate="print"/>
          <a:srcRect/>
          <a:stretch>
            <a:fillRect/>
          </a:stretch>
        </p:blipFill>
        <p:spPr bwMode="black">
          <a:xfrm>
            <a:off x="504825" y="5665788"/>
            <a:ext cx="2449513" cy="914400"/>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3892" r:id="rId1"/>
    <p:sldLayoutId id="2147483893" r:id="rId2"/>
    <p:sldLayoutId id="2147483894" r:id="rId3"/>
    <p:sldLayoutId id="2147483895" r:id="rId4"/>
    <p:sldLayoutId id="2147483896" r:id="rId5"/>
    <p:sldLayoutId id="2147483897" r:id="rId6"/>
    <p:sldLayoutId id="2147483898" r:id="rId7"/>
    <p:sldLayoutId id="2147483899" r:id="rId8"/>
    <p:sldLayoutId id="2147483900" r:id="rId9"/>
    <p:sldLayoutId id="2147483901" r:id="rId10"/>
    <p:sldLayoutId id="2147483902" r:id="rId11"/>
    <p:sldLayoutId id="2147483903" r:id="rId12"/>
  </p:sldLayoutIdLst>
  <p:timing>
    <p:tnLst>
      <p:par>
        <p:cTn id="1" dur="indefinite" restart="never" nodeType="tmRoot"/>
      </p:par>
    </p:tnLst>
  </p:timing>
  <p:txStyles>
    <p:titleStyle>
      <a:lvl1pPr algn="l" rtl="0" eaLnBrk="0" fontAlgn="base" hangingPunct="0">
        <a:spcBef>
          <a:spcPct val="0"/>
        </a:spcBef>
        <a:spcAft>
          <a:spcPct val="0"/>
        </a:spcAft>
        <a:defRPr sz="3200" b="1">
          <a:solidFill>
            <a:schemeClr val="tx1"/>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3200" b="1">
          <a:solidFill>
            <a:schemeClr val="tx1"/>
          </a:solidFill>
          <a:effectLst>
            <a:outerShdw blurRad="38100" dist="38100" dir="2700000" algn="tl">
              <a:srgbClr val="000000"/>
            </a:outerShdw>
          </a:effectLst>
          <a:latin typeface="Arial" pitchFamily="34" charset="0"/>
          <a:cs typeface="Arial" pitchFamily="34" charset="0"/>
        </a:defRPr>
      </a:lvl2pPr>
      <a:lvl3pPr algn="l" rtl="0" eaLnBrk="0" fontAlgn="base" hangingPunct="0">
        <a:spcBef>
          <a:spcPct val="0"/>
        </a:spcBef>
        <a:spcAft>
          <a:spcPct val="0"/>
        </a:spcAft>
        <a:defRPr sz="3200" b="1">
          <a:solidFill>
            <a:schemeClr val="tx1"/>
          </a:solidFill>
          <a:effectLst>
            <a:outerShdw blurRad="38100" dist="38100" dir="2700000" algn="tl">
              <a:srgbClr val="000000"/>
            </a:outerShdw>
          </a:effectLst>
          <a:latin typeface="Arial" pitchFamily="34" charset="0"/>
          <a:cs typeface="Arial" pitchFamily="34" charset="0"/>
        </a:defRPr>
      </a:lvl3pPr>
      <a:lvl4pPr algn="l" rtl="0" eaLnBrk="0" fontAlgn="base" hangingPunct="0">
        <a:spcBef>
          <a:spcPct val="0"/>
        </a:spcBef>
        <a:spcAft>
          <a:spcPct val="0"/>
        </a:spcAft>
        <a:defRPr sz="3200" b="1">
          <a:solidFill>
            <a:schemeClr val="tx1"/>
          </a:solidFill>
          <a:effectLst>
            <a:outerShdw blurRad="38100" dist="38100" dir="2700000" algn="tl">
              <a:srgbClr val="000000"/>
            </a:outerShdw>
          </a:effectLst>
          <a:latin typeface="Arial" pitchFamily="34" charset="0"/>
          <a:cs typeface="Arial" pitchFamily="34" charset="0"/>
        </a:defRPr>
      </a:lvl4pPr>
      <a:lvl5pPr algn="l" rtl="0" eaLnBrk="0" fontAlgn="base" hangingPunct="0">
        <a:spcBef>
          <a:spcPct val="0"/>
        </a:spcBef>
        <a:spcAft>
          <a:spcPct val="0"/>
        </a:spcAft>
        <a:defRPr sz="3200" b="1">
          <a:solidFill>
            <a:schemeClr val="tx1"/>
          </a:solidFill>
          <a:effectLst>
            <a:outerShdw blurRad="38100" dist="38100" dir="2700000" algn="tl">
              <a:srgbClr val="000000"/>
            </a:outerShdw>
          </a:effectLst>
          <a:latin typeface="Arial" pitchFamily="34" charset="0"/>
          <a:cs typeface="Arial" pitchFamily="34" charset="0"/>
        </a:defRPr>
      </a:lvl5pPr>
      <a:lvl6pPr marL="457200" algn="l" rtl="0" fontAlgn="base">
        <a:spcBef>
          <a:spcPct val="0"/>
        </a:spcBef>
        <a:spcAft>
          <a:spcPct val="0"/>
        </a:spcAft>
        <a:defRPr sz="3200" b="1">
          <a:solidFill>
            <a:schemeClr val="tx1"/>
          </a:solidFill>
          <a:effectLst>
            <a:outerShdw blurRad="38100" dist="38100" dir="2700000" algn="tl">
              <a:srgbClr val="000000"/>
            </a:outerShdw>
          </a:effectLst>
          <a:latin typeface="Arial" pitchFamily="34" charset="0"/>
          <a:cs typeface="Arial" pitchFamily="34" charset="0"/>
        </a:defRPr>
      </a:lvl6pPr>
      <a:lvl7pPr marL="914400" algn="l" rtl="0" fontAlgn="base">
        <a:spcBef>
          <a:spcPct val="0"/>
        </a:spcBef>
        <a:spcAft>
          <a:spcPct val="0"/>
        </a:spcAft>
        <a:defRPr sz="3200" b="1">
          <a:solidFill>
            <a:schemeClr val="tx1"/>
          </a:solidFill>
          <a:effectLst>
            <a:outerShdw blurRad="38100" dist="38100" dir="2700000" algn="tl">
              <a:srgbClr val="000000"/>
            </a:outerShdw>
          </a:effectLst>
          <a:latin typeface="Arial" pitchFamily="34" charset="0"/>
          <a:cs typeface="Arial" pitchFamily="34" charset="0"/>
        </a:defRPr>
      </a:lvl7pPr>
      <a:lvl8pPr marL="1371600" algn="l" rtl="0" fontAlgn="base">
        <a:spcBef>
          <a:spcPct val="0"/>
        </a:spcBef>
        <a:spcAft>
          <a:spcPct val="0"/>
        </a:spcAft>
        <a:defRPr sz="3200" b="1">
          <a:solidFill>
            <a:schemeClr val="tx1"/>
          </a:solidFill>
          <a:effectLst>
            <a:outerShdw blurRad="38100" dist="38100" dir="2700000" algn="tl">
              <a:srgbClr val="000000"/>
            </a:outerShdw>
          </a:effectLst>
          <a:latin typeface="Arial" pitchFamily="34" charset="0"/>
          <a:cs typeface="Arial" pitchFamily="34" charset="0"/>
        </a:defRPr>
      </a:lvl8pPr>
      <a:lvl9pPr marL="1828800" algn="l" rtl="0" fontAlgn="base">
        <a:spcBef>
          <a:spcPct val="0"/>
        </a:spcBef>
        <a:spcAft>
          <a:spcPct val="0"/>
        </a:spcAft>
        <a:defRPr sz="3200" b="1">
          <a:solidFill>
            <a:schemeClr val="tx1"/>
          </a:solidFill>
          <a:effectLst>
            <a:outerShdw blurRad="38100" dist="38100" dir="2700000" algn="tl">
              <a:srgbClr val="000000"/>
            </a:outerShdw>
          </a:effectLst>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2400">
          <a:solidFill>
            <a:srgbClr val="C0C0C0"/>
          </a:solidFill>
          <a:latin typeface="+mn-lt"/>
          <a:ea typeface="+mn-ea"/>
          <a:cs typeface="+mn-cs"/>
        </a:defRPr>
      </a:lvl1pPr>
      <a:lvl2pPr marL="742950" indent="-285750" algn="l" rtl="0" eaLnBrk="0" fontAlgn="base" hangingPunct="0">
        <a:spcBef>
          <a:spcPct val="20000"/>
        </a:spcBef>
        <a:spcAft>
          <a:spcPct val="0"/>
        </a:spcAft>
        <a:buChar char="–"/>
        <a:defRPr sz="2000">
          <a:solidFill>
            <a:srgbClr val="C0C0C0"/>
          </a:solidFill>
          <a:latin typeface="+mn-lt"/>
          <a:cs typeface="+mn-cs"/>
        </a:defRPr>
      </a:lvl2pPr>
      <a:lvl3pPr marL="1143000" indent="-228600" algn="l" rtl="0" eaLnBrk="0" fontAlgn="base" hangingPunct="0">
        <a:spcBef>
          <a:spcPct val="20000"/>
        </a:spcBef>
        <a:spcAft>
          <a:spcPct val="0"/>
        </a:spcAft>
        <a:buChar char="•"/>
        <a:defRPr sz="2400">
          <a:solidFill>
            <a:srgbClr val="C0C0C0"/>
          </a:solidFill>
          <a:latin typeface="+mn-lt"/>
          <a:cs typeface="+mn-cs"/>
        </a:defRPr>
      </a:lvl3pPr>
      <a:lvl4pPr marL="1600200" indent="-228600" algn="l" rtl="0" eaLnBrk="0" fontAlgn="base" hangingPunct="0">
        <a:spcBef>
          <a:spcPct val="20000"/>
        </a:spcBef>
        <a:spcAft>
          <a:spcPct val="0"/>
        </a:spcAft>
        <a:buChar char="–"/>
        <a:defRPr sz="1600">
          <a:solidFill>
            <a:srgbClr val="C0C0C0"/>
          </a:solidFill>
          <a:latin typeface="+mn-lt"/>
          <a:cs typeface="+mn-cs"/>
        </a:defRPr>
      </a:lvl4pPr>
      <a:lvl5pPr marL="2057400" indent="-228600" algn="l" rtl="0" eaLnBrk="0" fontAlgn="base" hangingPunct="0">
        <a:spcBef>
          <a:spcPct val="20000"/>
        </a:spcBef>
        <a:spcAft>
          <a:spcPct val="0"/>
        </a:spcAft>
        <a:buChar char="»"/>
        <a:defRPr sz="1600">
          <a:solidFill>
            <a:srgbClr val="C0C0C0"/>
          </a:solidFill>
          <a:latin typeface="+mn-lt"/>
          <a:cs typeface="+mn-cs"/>
        </a:defRPr>
      </a:lvl5pPr>
      <a:lvl6pPr marL="2514600" indent="-228600" algn="l" rtl="0" fontAlgn="base">
        <a:spcBef>
          <a:spcPct val="20000"/>
        </a:spcBef>
        <a:spcAft>
          <a:spcPct val="0"/>
        </a:spcAft>
        <a:buChar char="»"/>
        <a:defRPr sz="1600">
          <a:solidFill>
            <a:srgbClr val="C0C0C0"/>
          </a:solidFill>
          <a:latin typeface="+mn-lt"/>
          <a:cs typeface="+mn-cs"/>
        </a:defRPr>
      </a:lvl6pPr>
      <a:lvl7pPr marL="2971800" indent="-228600" algn="l" rtl="0" fontAlgn="base">
        <a:spcBef>
          <a:spcPct val="20000"/>
        </a:spcBef>
        <a:spcAft>
          <a:spcPct val="0"/>
        </a:spcAft>
        <a:buChar char="»"/>
        <a:defRPr sz="1600">
          <a:solidFill>
            <a:srgbClr val="C0C0C0"/>
          </a:solidFill>
          <a:latin typeface="+mn-lt"/>
          <a:cs typeface="+mn-cs"/>
        </a:defRPr>
      </a:lvl7pPr>
      <a:lvl8pPr marL="3429000" indent="-228600" algn="l" rtl="0" fontAlgn="base">
        <a:spcBef>
          <a:spcPct val="20000"/>
        </a:spcBef>
        <a:spcAft>
          <a:spcPct val="0"/>
        </a:spcAft>
        <a:buChar char="»"/>
        <a:defRPr sz="1600">
          <a:solidFill>
            <a:srgbClr val="C0C0C0"/>
          </a:solidFill>
          <a:latin typeface="+mn-lt"/>
          <a:cs typeface="+mn-cs"/>
        </a:defRPr>
      </a:lvl8pPr>
      <a:lvl9pPr marL="3886200" indent="-228600" algn="l" rtl="0" fontAlgn="base">
        <a:spcBef>
          <a:spcPct val="20000"/>
        </a:spcBef>
        <a:spcAft>
          <a:spcPct val="0"/>
        </a:spcAft>
        <a:buChar char="»"/>
        <a:defRPr sz="1600">
          <a:solidFill>
            <a:srgbClr val="C0C0C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5122" name="Picture 13" descr="text_green"/>
          <p:cNvPicPr>
            <a:picLocks noChangeAspect="1" noChangeArrowheads="1"/>
          </p:cNvPicPr>
          <p:nvPr userDrawn="1"/>
        </p:nvPicPr>
        <p:blipFill>
          <a:blip r:embed="rId13" cstate="print"/>
          <a:srcRect/>
          <a:stretch>
            <a:fillRect/>
          </a:stretch>
        </p:blipFill>
        <p:spPr bwMode="white">
          <a:xfrm>
            <a:off x="0" y="0"/>
            <a:ext cx="9144000" cy="6858000"/>
          </a:xfrm>
          <a:prstGeom prst="rect">
            <a:avLst/>
          </a:prstGeom>
          <a:noFill/>
          <a:ln w="9525">
            <a:noFill/>
            <a:miter lim="800000"/>
            <a:headEnd/>
            <a:tailEnd/>
          </a:ln>
        </p:spPr>
      </p:pic>
      <p:sp>
        <p:nvSpPr>
          <p:cNvPr id="139275" name="Rectangle 11"/>
          <p:cNvSpPr>
            <a:spLocks noChangeArrowheads="1"/>
          </p:cNvSpPr>
          <p:nvPr userDrawn="1"/>
        </p:nvSpPr>
        <p:spPr bwMode="auto">
          <a:xfrm>
            <a:off x="0" y="0"/>
            <a:ext cx="9144000" cy="1030288"/>
          </a:xfrm>
          <a:prstGeom prst="rect">
            <a:avLst/>
          </a:prstGeom>
          <a:noFill/>
          <a:ln w="9525">
            <a:noFill/>
            <a:miter lim="800000"/>
            <a:headEnd/>
            <a:tailEnd/>
          </a:ln>
          <a:effectLst/>
        </p:spPr>
        <p:txBody>
          <a:bodyPr wrap="none" anchor="ctr"/>
          <a:lstStyle/>
          <a:p>
            <a:pPr>
              <a:defRPr/>
            </a:pPr>
            <a:endParaRPr lang="en-US" dirty="0"/>
          </a:p>
        </p:txBody>
      </p:sp>
      <p:pic>
        <p:nvPicPr>
          <p:cNvPr id="5124" name="Picture 3" descr="previous-2">
            <a:hlinkClick r:id="" action="ppaction://hlinkshowjump?jump=previousslide" highlightClick="1"/>
          </p:cNvPr>
          <p:cNvPicPr>
            <a:picLocks noChangeAspect="1" noChangeArrowheads="1"/>
          </p:cNvPicPr>
          <p:nvPr userDrawn="1"/>
        </p:nvPicPr>
        <p:blipFill>
          <a:blip r:embed="rId14" cstate="print"/>
          <a:srcRect/>
          <a:stretch>
            <a:fillRect/>
          </a:stretch>
        </p:blipFill>
        <p:spPr bwMode="black">
          <a:xfrm>
            <a:off x="6680200" y="6229350"/>
            <a:ext cx="161925" cy="342900"/>
          </a:xfrm>
          <a:prstGeom prst="rect">
            <a:avLst/>
          </a:prstGeom>
          <a:noFill/>
          <a:ln w="9525">
            <a:noFill/>
            <a:miter lim="800000"/>
            <a:headEnd/>
            <a:tailEnd/>
          </a:ln>
        </p:spPr>
      </p:pic>
      <p:pic>
        <p:nvPicPr>
          <p:cNvPr id="5125" name="Picture 4" descr="home-2">
            <a:hlinkClick r:id="rId15" action="ppaction://hlinksldjump" highlightClick="1"/>
          </p:cNvPr>
          <p:cNvPicPr>
            <a:picLocks noChangeAspect="1" noChangeArrowheads="1"/>
          </p:cNvPicPr>
          <p:nvPr userDrawn="1"/>
        </p:nvPicPr>
        <p:blipFill>
          <a:blip r:embed="rId16" cstate="print"/>
          <a:srcRect/>
          <a:stretch>
            <a:fillRect/>
          </a:stretch>
        </p:blipFill>
        <p:spPr bwMode="black">
          <a:xfrm>
            <a:off x="7481888" y="6229350"/>
            <a:ext cx="552450" cy="342900"/>
          </a:xfrm>
          <a:prstGeom prst="rect">
            <a:avLst/>
          </a:prstGeom>
          <a:noFill/>
          <a:ln w="9525">
            <a:noFill/>
            <a:miter lim="800000"/>
            <a:headEnd/>
            <a:tailEnd/>
          </a:ln>
        </p:spPr>
      </p:pic>
      <p:pic>
        <p:nvPicPr>
          <p:cNvPr id="5126" name="Picture 5" descr="next-2">
            <a:hlinkClick r:id="" action="ppaction://hlinkshowjump?jump=nextslide" highlightClick="1"/>
          </p:cNvPr>
          <p:cNvPicPr>
            <a:picLocks noChangeAspect="1" noChangeArrowheads="1"/>
          </p:cNvPicPr>
          <p:nvPr userDrawn="1"/>
        </p:nvPicPr>
        <p:blipFill>
          <a:blip r:embed="rId17" cstate="print"/>
          <a:srcRect/>
          <a:stretch>
            <a:fillRect/>
          </a:stretch>
        </p:blipFill>
        <p:spPr bwMode="black">
          <a:xfrm>
            <a:off x="8664575" y="6229350"/>
            <a:ext cx="161925" cy="342900"/>
          </a:xfrm>
          <a:prstGeom prst="rect">
            <a:avLst/>
          </a:prstGeom>
          <a:noFill/>
          <a:ln w="9525">
            <a:noFill/>
            <a:miter lim="800000"/>
            <a:headEnd/>
            <a:tailEnd/>
          </a:ln>
        </p:spPr>
      </p:pic>
      <p:pic>
        <p:nvPicPr>
          <p:cNvPr id="5127" name="Picture 6" descr="divide_01"/>
          <p:cNvPicPr>
            <a:picLocks noChangeAspect="1" noChangeArrowheads="1"/>
          </p:cNvPicPr>
          <p:nvPr userDrawn="1"/>
        </p:nvPicPr>
        <p:blipFill>
          <a:blip r:embed="rId18" cstate="print"/>
          <a:srcRect/>
          <a:stretch>
            <a:fillRect/>
          </a:stretch>
        </p:blipFill>
        <p:spPr bwMode="black">
          <a:xfrm>
            <a:off x="6840538" y="6224588"/>
            <a:ext cx="571500" cy="342900"/>
          </a:xfrm>
          <a:prstGeom prst="rect">
            <a:avLst/>
          </a:prstGeom>
          <a:noFill/>
          <a:ln w="9525">
            <a:noFill/>
            <a:miter lim="800000"/>
            <a:headEnd/>
            <a:tailEnd/>
          </a:ln>
        </p:spPr>
      </p:pic>
      <p:pic>
        <p:nvPicPr>
          <p:cNvPr id="5128" name="Picture 7" descr="divide_02"/>
          <p:cNvPicPr>
            <a:picLocks noChangeAspect="1" noChangeArrowheads="1"/>
          </p:cNvPicPr>
          <p:nvPr userDrawn="1"/>
        </p:nvPicPr>
        <p:blipFill>
          <a:blip r:embed="rId19" cstate="print"/>
          <a:srcRect/>
          <a:stretch>
            <a:fillRect/>
          </a:stretch>
        </p:blipFill>
        <p:spPr bwMode="black">
          <a:xfrm>
            <a:off x="8093075" y="6224588"/>
            <a:ext cx="561975" cy="342900"/>
          </a:xfrm>
          <a:prstGeom prst="rect">
            <a:avLst/>
          </a:prstGeom>
          <a:noFill/>
          <a:ln w="9525">
            <a:noFill/>
            <a:miter lim="800000"/>
            <a:headEnd/>
            <a:tailEnd/>
          </a:ln>
        </p:spPr>
      </p:pic>
      <p:sp>
        <p:nvSpPr>
          <p:cNvPr id="139272" name="Rectangle 8"/>
          <p:cNvSpPr>
            <a:spLocks noGrp="1" noChangeArrowheads="1"/>
          </p:cNvSpPr>
          <p:nvPr>
            <p:ph type="title"/>
          </p:nvPr>
        </p:nvSpPr>
        <p:spPr bwMode="auto">
          <a:xfrm>
            <a:off x="561975" y="217488"/>
            <a:ext cx="8458200" cy="7921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5130" name="Rectangle 9"/>
          <p:cNvSpPr>
            <a:spLocks noGrp="1" noChangeArrowheads="1"/>
          </p:cNvSpPr>
          <p:nvPr>
            <p:ph type="body" idx="1"/>
          </p:nvPr>
        </p:nvSpPr>
        <p:spPr bwMode="auto">
          <a:xfrm>
            <a:off x="385763" y="1179513"/>
            <a:ext cx="8428037" cy="4946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5131" name="Picture 15" descr="weatherchem_logo"/>
          <p:cNvPicPr>
            <a:picLocks noChangeAspect="1" noChangeArrowheads="1"/>
          </p:cNvPicPr>
          <p:nvPr userDrawn="1"/>
        </p:nvPicPr>
        <p:blipFill>
          <a:blip r:embed="rId20" cstate="print"/>
          <a:srcRect/>
          <a:stretch>
            <a:fillRect/>
          </a:stretch>
        </p:blipFill>
        <p:spPr bwMode="black">
          <a:xfrm>
            <a:off x="504825" y="5665788"/>
            <a:ext cx="2449513" cy="914400"/>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3904" r:id="rId1"/>
    <p:sldLayoutId id="2147483905" r:id="rId2"/>
    <p:sldLayoutId id="2147483906" r:id="rId3"/>
    <p:sldLayoutId id="2147483907" r:id="rId4"/>
    <p:sldLayoutId id="2147483908" r:id="rId5"/>
    <p:sldLayoutId id="2147483909" r:id="rId6"/>
    <p:sldLayoutId id="2147483910" r:id="rId7"/>
    <p:sldLayoutId id="2147483911" r:id="rId8"/>
    <p:sldLayoutId id="2147483912" r:id="rId9"/>
    <p:sldLayoutId id="2147483913" r:id="rId10"/>
    <p:sldLayoutId id="2147483914" r:id="rId11"/>
  </p:sldLayoutIdLst>
  <p:timing>
    <p:tnLst>
      <p:par>
        <p:cTn id="1" dur="indefinite" restart="never" nodeType="tmRoot"/>
      </p:par>
    </p:tnLst>
  </p:timing>
  <p:txStyles>
    <p:titleStyle>
      <a:lvl1pPr algn="l" rtl="0" eaLnBrk="0" fontAlgn="base" hangingPunct="0">
        <a:spcBef>
          <a:spcPct val="0"/>
        </a:spcBef>
        <a:spcAft>
          <a:spcPct val="0"/>
        </a:spcAft>
        <a:defRPr sz="3200" b="1">
          <a:solidFill>
            <a:schemeClr val="tx1"/>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3200" b="1">
          <a:solidFill>
            <a:schemeClr val="tx1"/>
          </a:solidFill>
          <a:effectLst>
            <a:outerShdw blurRad="38100" dist="38100" dir="2700000" algn="tl">
              <a:srgbClr val="000000"/>
            </a:outerShdw>
          </a:effectLst>
          <a:latin typeface="Arial" pitchFamily="34" charset="0"/>
          <a:cs typeface="Arial" pitchFamily="34" charset="0"/>
        </a:defRPr>
      </a:lvl2pPr>
      <a:lvl3pPr algn="l" rtl="0" eaLnBrk="0" fontAlgn="base" hangingPunct="0">
        <a:spcBef>
          <a:spcPct val="0"/>
        </a:spcBef>
        <a:spcAft>
          <a:spcPct val="0"/>
        </a:spcAft>
        <a:defRPr sz="3200" b="1">
          <a:solidFill>
            <a:schemeClr val="tx1"/>
          </a:solidFill>
          <a:effectLst>
            <a:outerShdw blurRad="38100" dist="38100" dir="2700000" algn="tl">
              <a:srgbClr val="000000"/>
            </a:outerShdw>
          </a:effectLst>
          <a:latin typeface="Arial" pitchFamily="34" charset="0"/>
          <a:cs typeface="Arial" pitchFamily="34" charset="0"/>
        </a:defRPr>
      </a:lvl3pPr>
      <a:lvl4pPr algn="l" rtl="0" eaLnBrk="0" fontAlgn="base" hangingPunct="0">
        <a:spcBef>
          <a:spcPct val="0"/>
        </a:spcBef>
        <a:spcAft>
          <a:spcPct val="0"/>
        </a:spcAft>
        <a:defRPr sz="3200" b="1">
          <a:solidFill>
            <a:schemeClr val="tx1"/>
          </a:solidFill>
          <a:effectLst>
            <a:outerShdw blurRad="38100" dist="38100" dir="2700000" algn="tl">
              <a:srgbClr val="000000"/>
            </a:outerShdw>
          </a:effectLst>
          <a:latin typeface="Arial" pitchFamily="34" charset="0"/>
          <a:cs typeface="Arial" pitchFamily="34" charset="0"/>
        </a:defRPr>
      </a:lvl4pPr>
      <a:lvl5pPr algn="l" rtl="0" eaLnBrk="0" fontAlgn="base" hangingPunct="0">
        <a:spcBef>
          <a:spcPct val="0"/>
        </a:spcBef>
        <a:spcAft>
          <a:spcPct val="0"/>
        </a:spcAft>
        <a:defRPr sz="3200" b="1">
          <a:solidFill>
            <a:schemeClr val="tx1"/>
          </a:solidFill>
          <a:effectLst>
            <a:outerShdw blurRad="38100" dist="38100" dir="2700000" algn="tl">
              <a:srgbClr val="000000"/>
            </a:outerShdw>
          </a:effectLst>
          <a:latin typeface="Arial" pitchFamily="34" charset="0"/>
          <a:cs typeface="Arial" pitchFamily="34" charset="0"/>
        </a:defRPr>
      </a:lvl5pPr>
      <a:lvl6pPr marL="457200" algn="l" rtl="0" fontAlgn="base">
        <a:spcBef>
          <a:spcPct val="0"/>
        </a:spcBef>
        <a:spcAft>
          <a:spcPct val="0"/>
        </a:spcAft>
        <a:defRPr sz="3200" b="1">
          <a:solidFill>
            <a:schemeClr val="tx1"/>
          </a:solidFill>
          <a:effectLst>
            <a:outerShdw blurRad="38100" dist="38100" dir="2700000" algn="tl">
              <a:srgbClr val="000000"/>
            </a:outerShdw>
          </a:effectLst>
          <a:latin typeface="Arial" pitchFamily="34" charset="0"/>
          <a:cs typeface="Arial" pitchFamily="34" charset="0"/>
        </a:defRPr>
      </a:lvl6pPr>
      <a:lvl7pPr marL="914400" algn="l" rtl="0" fontAlgn="base">
        <a:spcBef>
          <a:spcPct val="0"/>
        </a:spcBef>
        <a:spcAft>
          <a:spcPct val="0"/>
        </a:spcAft>
        <a:defRPr sz="3200" b="1">
          <a:solidFill>
            <a:schemeClr val="tx1"/>
          </a:solidFill>
          <a:effectLst>
            <a:outerShdw blurRad="38100" dist="38100" dir="2700000" algn="tl">
              <a:srgbClr val="000000"/>
            </a:outerShdw>
          </a:effectLst>
          <a:latin typeface="Arial" pitchFamily="34" charset="0"/>
          <a:cs typeface="Arial" pitchFamily="34" charset="0"/>
        </a:defRPr>
      </a:lvl7pPr>
      <a:lvl8pPr marL="1371600" algn="l" rtl="0" fontAlgn="base">
        <a:spcBef>
          <a:spcPct val="0"/>
        </a:spcBef>
        <a:spcAft>
          <a:spcPct val="0"/>
        </a:spcAft>
        <a:defRPr sz="3200" b="1">
          <a:solidFill>
            <a:schemeClr val="tx1"/>
          </a:solidFill>
          <a:effectLst>
            <a:outerShdw blurRad="38100" dist="38100" dir="2700000" algn="tl">
              <a:srgbClr val="000000"/>
            </a:outerShdw>
          </a:effectLst>
          <a:latin typeface="Arial" pitchFamily="34" charset="0"/>
          <a:cs typeface="Arial" pitchFamily="34" charset="0"/>
        </a:defRPr>
      </a:lvl8pPr>
      <a:lvl9pPr marL="1828800" algn="l" rtl="0" fontAlgn="base">
        <a:spcBef>
          <a:spcPct val="0"/>
        </a:spcBef>
        <a:spcAft>
          <a:spcPct val="0"/>
        </a:spcAft>
        <a:defRPr sz="3200" b="1">
          <a:solidFill>
            <a:schemeClr val="tx1"/>
          </a:solidFill>
          <a:effectLst>
            <a:outerShdw blurRad="38100" dist="38100" dir="2700000" algn="tl">
              <a:srgbClr val="000000"/>
            </a:outerShdw>
          </a:effectLst>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2400">
          <a:solidFill>
            <a:srgbClr val="C0C0C0"/>
          </a:solidFill>
          <a:latin typeface="+mn-lt"/>
          <a:ea typeface="+mn-ea"/>
          <a:cs typeface="+mn-cs"/>
        </a:defRPr>
      </a:lvl1pPr>
      <a:lvl2pPr marL="742950" indent="-285750" algn="l" rtl="0" eaLnBrk="0" fontAlgn="base" hangingPunct="0">
        <a:spcBef>
          <a:spcPct val="20000"/>
        </a:spcBef>
        <a:spcAft>
          <a:spcPct val="0"/>
        </a:spcAft>
        <a:buChar char="–"/>
        <a:defRPr sz="2000">
          <a:solidFill>
            <a:srgbClr val="C0C0C0"/>
          </a:solidFill>
          <a:latin typeface="+mn-lt"/>
          <a:cs typeface="+mn-cs"/>
        </a:defRPr>
      </a:lvl2pPr>
      <a:lvl3pPr marL="1143000" indent="-228600" algn="l" rtl="0" eaLnBrk="0" fontAlgn="base" hangingPunct="0">
        <a:spcBef>
          <a:spcPct val="20000"/>
        </a:spcBef>
        <a:spcAft>
          <a:spcPct val="0"/>
        </a:spcAft>
        <a:buChar char="•"/>
        <a:defRPr sz="2400">
          <a:solidFill>
            <a:srgbClr val="C0C0C0"/>
          </a:solidFill>
          <a:latin typeface="+mn-lt"/>
          <a:cs typeface="+mn-cs"/>
        </a:defRPr>
      </a:lvl3pPr>
      <a:lvl4pPr marL="1600200" indent="-228600" algn="l" rtl="0" eaLnBrk="0" fontAlgn="base" hangingPunct="0">
        <a:spcBef>
          <a:spcPct val="20000"/>
        </a:spcBef>
        <a:spcAft>
          <a:spcPct val="0"/>
        </a:spcAft>
        <a:buChar char="–"/>
        <a:defRPr sz="1600">
          <a:solidFill>
            <a:srgbClr val="C0C0C0"/>
          </a:solidFill>
          <a:latin typeface="+mn-lt"/>
          <a:cs typeface="+mn-cs"/>
        </a:defRPr>
      </a:lvl4pPr>
      <a:lvl5pPr marL="2057400" indent="-228600" algn="l" rtl="0" eaLnBrk="0" fontAlgn="base" hangingPunct="0">
        <a:spcBef>
          <a:spcPct val="20000"/>
        </a:spcBef>
        <a:spcAft>
          <a:spcPct val="0"/>
        </a:spcAft>
        <a:buChar char="»"/>
        <a:defRPr sz="1600">
          <a:solidFill>
            <a:srgbClr val="C0C0C0"/>
          </a:solidFill>
          <a:latin typeface="+mn-lt"/>
          <a:cs typeface="+mn-cs"/>
        </a:defRPr>
      </a:lvl5pPr>
      <a:lvl6pPr marL="2514600" indent="-228600" algn="l" rtl="0" fontAlgn="base">
        <a:spcBef>
          <a:spcPct val="20000"/>
        </a:spcBef>
        <a:spcAft>
          <a:spcPct val="0"/>
        </a:spcAft>
        <a:buChar char="»"/>
        <a:defRPr sz="1600">
          <a:solidFill>
            <a:srgbClr val="C0C0C0"/>
          </a:solidFill>
          <a:latin typeface="+mn-lt"/>
          <a:cs typeface="+mn-cs"/>
        </a:defRPr>
      </a:lvl6pPr>
      <a:lvl7pPr marL="2971800" indent="-228600" algn="l" rtl="0" fontAlgn="base">
        <a:spcBef>
          <a:spcPct val="20000"/>
        </a:spcBef>
        <a:spcAft>
          <a:spcPct val="0"/>
        </a:spcAft>
        <a:buChar char="»"/>
        <a:defRPr sz="1600">
          <a:solidFill>
            <a:srgbClr val="C0C0C0"/>
          </a:solidFill>
          <a:latin typeface="+mn-lt"/>
          <a:cs typeface="+mn-cs"/>
        </a:defRPr>
      </a:lvl7pPr>
      <a:lvl8pPr marL="3429000" indent="-228600" algn="l" rtl="0" fontAlgn="base">
        <a:spcBef>
          <a:spcPct val="20000"/>
        </a:spcBef>
        <a:spcAft>
          <a:spcPct val="0"/>
        </a:spcAft>
        <a:buChar char="»"/>
        <a:defRPr sz="1600">
          <a:solidFill>
            <a:srgbClr val="C0C0C0"/>
          </a:solidFill>
          <a:latin typeface="+mn-lt"/>
          <a:cs typeface="+mn-cs"/>
        </a:defRPr>
      </a:lvl8pPr>
      <a:lvl9pPr marL="3886200" indent="-228600" algn="l" rtl="0" fontAlgn="base">
        <a:spcBef>
          <a:spcPct val="20000"/>
        </a:spcBef>
        <a:spcAft>
          <a:spcPct val="0"/>
        </a:spcAft>
        <a:buChar char="»"/>
        <a:defRPr sz="1600">
          <a:solidFill>
            <a:srgbClr val="C0C0C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6146" name="Picture 19" descr="text_blue"/>
          <p:cNvPicPr>
            <a:picLocks noChangeAspect="1" noChangeArrowheads="1"/>
          </p:cNvPicPr>
          <p:nvPr userDrawn="1"/>
        </p:nvPicPr>
        <p:blipFill>
          <a:blip r:embed="rId13" cstate="print"/>
          <a:srcRect/>
          <a:stretch>
            <a:fillRect/>
          </a:stretch>
        </p:blipFill>
        <p:spPr bwMode="white">
          <a:xfrm>
            <a:off x="0" y="0"/>
            <a:ext cx="9144000" cy="6858000"/>
          </a:xfrm>
          <a:prstGeom prst="rect">
            <a:avLst/>
          </a:prstGeom>
          <a:noFill/>
          <a:ln w="9525">
            <a:noFill/>
            <a:miter lim="800000"/>
            <a:headEnd/>
            <a:tailEnd/>
          </a:ln>
        </p:spPr>
      </p:pic>
      <p:sp>
        <p:nvSpPr>
          <p:cNvPr id="126992" name="Rectangle 16"/>
          <p:cNvSpPr>
            <a:spLocks noChangeArrowheads="1"/>
          </p:cNvSpPr>
          <p:nvPr userDrawn="1"/>
        </p:nvSpPr>
        <p:spPr bwMode="white">
          <a:xfrm>
            <a:off x="0" y="0"/>
            <a:ext cx="9144000" cy="1030288"/>
          </a:xfrm>
          <a:prstGeom prst="rect">
            <a:avLst/>
          </a:prstGeom>
          <a:noFill/>
          <a:ln w="9525">
            <a:noFill/>
            <a:miter lim="800000"/>
            <a:headEnd/>
            <a:tailEnd/>
          </a:ln>
          <a:effectLst/>
        </p:spPr>
        <p:txBody>
          <a:bodyPr wrap="none" anchor="ctr"/>
          <a:lstStyle/>
          <a:p>
            <a:pPr>
              <a:defRPr/>
            </a:pPr>
            <a:endParaRPr lang="en-US" dirty="0"/>
          </a:p>
        </p:txBody>
      </p:sp>
      <p:pic>
        <p:nvPicPr>
          <p:cNvPr id="6148" name="Picture 11" descr="previous-2">
            <a:hlinkClick r:id="" action="ppaction://hlinkshowjump?jump=previousslide" highlightClick="1"/>
          </p:cNvPr>
          <p:cNvPicPr>
            <a:picLocks noChangeAspect="1" noChangeArrowheads="1"/>
          </p:cNvPicPr>
          <p:nvPr userDrawn="1"/>
        </p:nvPicPr>
        <p:blipFill>
          <a:blip r:embed="rId14" cstate="print"/>
          <a:srcRect/>
          <a:stretch>
            <a:fillRect/>
          </a:stretch>
        </p:blipFill>
        <p:spPr bwMode="black">
          <a:xfrm>
            <a:off x="6680200" y="6229350"/>
            <a:ext cx="161925" cy="342900"/>
          </a:xfrm>
          <a:prstGeom prst="rect">
            <a:avLst/>
          </a:prstGeom>
          <a:noFill/>
          <a:ln w="9525">
            <a:noFill/>
            <a:miter lim="800000"/>
            <a:headEnd/>
            <a:tailEnd/>
          </a:ln>
        </p:spPr>
      </p:pic>
      <p:pic>
        <p:nvPicPr>
          <p:cNvPr id="6149" name="Picture 12" descr="home-2">
            <a:hlinkClick r:id="rId15" action="ppaction://hlinksldjump" highlightClick="1"/>
          </p:cNvPr>
          <p:cNvPicPr>
            <a:picLocks noChangeAspect="1" noChangeArrowheads="1"/>
          </p:cNvPicPr>
          <p:nvPr userDrawn="1"/>
        </p:nvPicPr>
        <p:blipFill>
          <a:blip r:embed="rId16" cstate="print"/>
          <a:srcRect/>
          <a:stretch>
            <a:fillRect/>
          </a:stretch>
        </p:blipFill>
        <p:spPr bwMode="black">
          <a:xfrm>
            <a:off x="7481888" y="6229350"/>
            <a:ext cx="552450" cy="342900"/>
          </a:xfrm>
          <a:prstGeom prst="rect">
            <a:avLst/>
          </a:prstGeom>
          <a:noFill/>
          <a:ln w="9525">
            <a:noFill/>
            <a:miter lim="800000"/>
            <a:headEnd/>
            <a:tailEnd/>
          </a:ln>
        </p:spPr>
      </p:pic>
      <p:pic>
        <p:nvPicPr>
          <p:cNvPr id="6150" name="Picture 13" descr="next-2">
            <a:hlinkClick r:id="" action="ppaction://hlinkshowjump?jump=nextslide" highlightClick="1"/>
          </p:cNvPr>
          <p:cNvPicPr>
            <a:picLocks noChangeAspect="1" noChangeArrowheads="1"/>
          </p:cNvPicPr>
          <p:nvPr userDrawn="1"/>
        </p:nvPicPr>
        <p:blipFill>
          <a:blip r:embed="rId17" cstate="print"/>
          <a:srcRect/>
          <a:stretch>
            <a:fillRect/>
          </a:stretch>
        </p:blipFill>
        <p:spPr bwMode="black">
          <a:xfrm>
            <a:off x="8664575" y="6229350"/>
            <a:ext cx="161925" cy="342900"/>
          </a:xfrm>
          <a:prstGeom prst="rect">
            <a:avLst/>
          </a:prstGeom>
          <a:noFill/>
          <a:ln w="9525">
            <a:noFill/>
            <a:miter lim="800000"/>
            <a:headEnd/>
            <a:tailEnd/>
          </a:ln>
        </p:spPr>
      </p:pic>
      <p:pic>
        <p:nvPicPr>
          <p:cNvPr id="6151" name="Picture 14" descr="divide_01"/>
          <p:cNvPicPr>
            <a:picLocks noChangeAspect="1" noChangeArrowheads="1"/>
          </p:cNvPicPr>
          <p:nvPr userDrawn="1"/>
        </p:nvPicPr>
        <p:blipFill>
          <a:blip r:embed="rId18" cstate="print"/>
          <a:srcRect/>
          <a:stretch>
            <a:fillRect/>
          </a:stretch>
        </p:blipFill>
        <p:spPr bwMode="black">
          <a:xfrm>
            <a:off x="6840538" y="6224588"/>
            <a:ext cx="571500" cy="342900"/>
          </a:xfrm>
          <a:prstGeom prst="rect">
            <a:avLst/>
          </a:prstGeom>
          <a:noFill/>
          <a:ln w="9525">
            <a:noFill/>
            <a:miter lim="800000"/>
            <a:headEnd/>
            <a:tailEnd/>
          </a:ln>
        </p:spPr>
      </p:pic>
      <p:pic>
        <p:nvPicPr>
          <p:cNvPr id="6152" name="Picture 15" descr="divide_02"/>
          <p:cNvPicPr>
            <a:picLocks noChangeAspect="1" noChangeArrowheads="1"/>
          </p:cNvPicPr>
          <p:nvPr userDrawn="1"/>
        </p:nvPicPr>
        <p:blipFill>
          <a:blip r:embed="rId19" cstate="print"/>
          <a:srcRect/>
          <a:stretch>
            <a:fillRect/>
          </a:stretch>
        </p:blipFill>
        <p:spPr bwMode="black">
          <a:xfrm>
            <a:off x="8093075" y="6224588"/>
            <a:ext cx="561975" cy="342900"/>
          </a:xfrm>
          <a:prstGeom prst="rect">
            <a:avLst/>
          </a:prstGeom>
          <a:noFill/>
          <a:ln w="9525">
            <a:noFill/>
            <a:miter lim="800000"/>
            <a:headEnd/>
            <a:tailEnd/>
          </a:ln>
        </p:spPr>
      </p:pic>
      <p:sp>
        <p:nvSpPr>
          <p:cNvPr id="126982" name="Rectangle 6"/>
          <p:cNvSpPr>
            <a:spLocks noGrp="1" noChangeArrowheads="1"/>
          </p:cNvSpPr>
          <p:nvPr>
            <p:ph type="title"/>
          </p:nvPr>
        </p:nvSpPr>
        <p:spPr bwMode="auto">
          <a:xfrm>
            <a:off x="561975" y="217488"/>
            <a:ext cx="8458200" cy="7921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6154" name="Rectangle 7"/>
          <p:cNvSpPr>
            <a:spLocks noGrp="1" noChangeArrowheads="1"/>
          </p:cNvSpPr>
          <p:nvPr>
            <p:ph type="body" idx="1"/>
          </p:nvPr>
        </p:nvSpPr>
        <p:spPr bwMode="auto">
          <a:xfrm>
            <a:off x="385763" y="1179513"/>
            <a:ext cx="8428037" cy="4946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6993" name="Rectangle 17"/>
          <p:cNvSpPr>
            <a:spLocks noChangeArrowheads="1"/>
          </p:cNvSpPr>
          <p:nvPr userDrawn="1"/>
        </p:nvSpPr>
        <p:spPr bwMode="auto">
          <a:xfrm>
            <a:off x="152400" y="152400"/>
            <a:ext cx="9144000" cy="1030288"/>
          </a:xfrm>
          <a:prstGeom prst="rect">
            <a:avLst/>
          </a:prstGeom>
          <a:noFill/>
          <a:ln w="9525">
            <a:noFill/>
            <a:miter lim="800000"/>
            <a:headEnd/>
            <a:tailEnd/>
          </a:ln>
          <a:effectLst/>
        </p:spPr>
        <p:txBody>
          <a:bodyPr wrap="none" anchor="ctr"/>
          <a:lstStyle/>
          <a:p>
            <a:pPr>
              <a:defRPr/>
            </a:pPr>
            <a:endParaRPr lang="en-US" dirty="0"/>
          </a:p>
        </p:txBody>
      </p:sp>
      <p:pic>
        <p:nvPicPr>
          <p:cNvPr id="6156" name="Picture 21" descr="weatherchem_logo"/>
          <p:cNvPicPr>
            <a:picLocks noChangeAspect="1" noChangeArrowheads="1"/>
          </p:cNvPicPr>
          <p:nvPr userDrawn="1"/>
        </p:nvPicPr>
        <p:blipFill>
          <a:blip r:embed="rId20" cstate="print"/>
          <a:srcRect/>
          <a:stretch>
            <a:fillRect/>
          </a:stretch>
        </p:blipFill>
        <p:spPr bwMode="black">
          <a:xfrm>
            <a:off x="504825" y="5665788"/>
            <a:ext cx="2449513" cy="914400"/>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1" r:id="rId7"/>
    <p:sldLayoutId id="2147483922" r:id="rId8"/>
    <p:sldLayoutId id="2147483923" r:id="rId9"/>
    <p:sldLayoutId id="2147483924" r:id="rId10"/>
    <p:sldLayoutId id="2147483925" r:id="rId11"/>
  </p:sldLayoutIdLst>
  <p:timing>
    <p:tnLst>
      <p:par>
        <p:cTn id="1" dur="indefinite" restart="never" nodeType="tmRoot"/>
      </p:par>
    </p:tnLst>
  </p:timing>
  <p:txStyles>
    <p:titleStyle>
      <a:lvl1pPr algn="l" rtl="0" eaLnBrk="0" fontAlgn="base" hangingPunct="0">
        <a:spcBef>
          <a:spcPct val="0"/>
        </a:spcBef>
        <a:spcAft>
          <a:spcPct val="0"/>
        </a:spcAft>
        <a:defRPr sz="3200" b="1">
          <a:solidFill>
            <a:schemeClr val="tx1"/>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3200" b="1">
          <a:solidFill>
            <a:schemeClr val="tx1"/>
          </a:solidFill>
          <a:effectLst>
            <a:outerShdw blurRad="38100" dist="38100" dir="2700000" algn="tl">
              <a:srgbClr val="000000"/>
            </a:outerShdw>
          </a:effectLst>
          <a:latin typeface="Arial" pitchFamily="34" charset="0"/>
          <a:cs typeface="Arial" pitchFamily="34" charset="0"/>
        </a:defRPr>
      </a:lvl2pPr>
      <a:lvl3pPr algn="l" rtl="0" eaLnBrk="0" fontAlgn="base" hangingPunct="0">
        <a:spcBef>
          <a:spcPct val="0"/>
        </a:spcBef>
        <a:spcAft>
          <a:spcPct val="0"/>
        </a:spcAft>
        <a:defRPr sz="3200" b="1">
          <a:solidFill>
            <a:schemeClr val="tx1"/>
          </a:solidFill>
          <a:effectLst>
            <a:outerShdw blurRad="38100" dist="38100" dir="2700000" algn="tl">
              <a:srgbClr val="000000"/>
            </a:outerShdw>
          </a:effectLst>
          <a:latin typeface="Arial" pitchFamily="34" charset="0"/>
          <a:cs typeface="Arial" pitchFamily="34" charset="0"/>
        </a:defRPr>
      </a:lvl3pPr>
      <a:lvl4pPr algn="l" rtl="0" eaLnBrk="0" fontAlgn="base" hangingPunct="0">
        <a:spcBef>
          <a:spcPct val="0"/>
        </a:spcBef>
        <a:spcAft>
          <a:spcPct val="0"/>
        </a:spcAft>
        <a:defRPr sz="3200" b="1">
          <a:solidFill>
            <a:schemeClr val="tx1"/>
          </a:solidFill>
          <a:effectLst>
            <a:outerShdw blurRad="38100" dist="38100" dir="2700000" algn="tl">
              <a:srgbClr val="000000"/>
            </a:outerShdw>
          </a:effectLst>
          <a:latin typeface="Arial" pitchFamily="34" charset="0"/>
          <a:cs typeface="Arial" pitchFamily="34" charset="0"/>
        </a:defRPr>
      </a:lvl4pPr>
      <a:lvl5pPr algn="l" rtl="0" eaLnBrk="0" fontAlgn="base" hangingPunct="0">
        <a:spcBef>
          <a:spcPct val="0"/>
        </a:spcBef>
        <a:spcAft>
          <a:spcPct val="0"/>
        </a:spcAft>
        <a:defRPr sz="3200" b="1">
          <a:solidFill>
            <a:schemeClr val="tx1"/>
          </a:solidFill>
          <a:effectLst>
            <a:outerShdw blurRad="38100" dist="38100" dir="2700000" algn="tl">
              <a:srgbClr val="000000"/>
            </a:outerShdw>
          </a:effectLst>
          <a:latin typeface="Arial" pitchFamily="34" charset="0"/>
          <a:cs typeface="Arial" pitchFamily="34" charset="0"/>
        </a:defRPr>
      </a:lvl5pPr>
      <a:lvl6pPr marL="457200" algn="l" rtl="0" fontAlgn="base">
        <a:spcBef>
          <a:spcPct val="0"/>
        </a:spcBef>
        <a:spcAft>
          <a:spcPct val="0"/>
        </a:spcAft>
        <a:defRPr sz="3200" b="1">
          <a:solidFill>
            <a:schemeClr val="tx1"/>
          </a:solidFill>
          <a:effectLst>
            <a:outerShdw blurRad="38100" dist="38100" dir="2700000" algn="tl">
              <a:srgbClr val="000000"/>
            </a:outerShdw>
          </a:effectLst>
          <a:latin typeface="Arial" pitchFamily="34" charset="0"/>
          <a:cs typeface="Arial" pitchFamily="34" charset="0"/>
        </a:defRPr>
      </a:lvl6pPr>
      <a:lvl7pPr marL="914400" algn="l" rtl="0" fontAlgn="base">
        <a:spcBef>
          <a:spcPct val="0"/>
        </a:spcBef>
        <a:spcAft>
          <a:spcPct val="0"/>
        </a:spcAft>
        <a:defRPr sz="3200" b="1">
          <a:solidFill>
            <a:schemeClr val="tx1"/>
          </a:solidFill>
          <a:effectLst>
            <a:outerShdw blurRad="38100" dist="38100" dir="2700000" algn="tl">
              <a:srgbClr val="000000"/>
            </a:outerShdw>
          </a:effectLst>
          <a:latin typeface="Arial" pitchFamily="34" charset="0"/>
          <a:cs typeface="Arial" pitchFamily="34" charset="0"/>
        </a:defRPr>
      </a:lvl7pPr>
      <a:lvl8pPr marL="1371600" algn="l" rtl="0" fontAlgn="base">
        <a:spcBef>
          <a:spcPct val="0"/>
        </a:spcBef>
        <a:spcAft>
          <a:spcPct val="0"/>
        </a:spcAft>
        <a:defRPr sz="3200" b="1">
          <a:solidFill>
            <a:schemeClr val="tx1"/>
          </a:solidFill>
          <a:effectLst>
            <a:outerShdw blurRad="38100" dist="38100" dir="2700000" algn="tl">
              <a:srgbClr val="000000"/>
            </a:outerShdw>
          </a:effectLst>
          <a:latin typeface="Arial" pitchFamily="34" charset="0"/>
          <a:cs typeface="Arial" pitchFamily="34" charset="0"/>
        </a:defRPr>
      </a:lvl8pPr>
      <a:lvl9pPr marL="1828800" algn="l" rtl="0" fontAlgn="base">
        <a:spcBef>
          <a:spcPct val="0"/>
        </a:spcBef>
        <a:spcAft>
          <a:spcPct val="0"/>
        </a:spcAft>
        <a:defRPr sz="3200" b="1">
          <a:solidFill>
            <a:schemeClr val="tx1"/>
          </a:solidFill>
          <a:effectLst>
            <a:outerShdw blurRad="38100" dist="38100" dir="2700000" algn="tl">
              <a:srgbClr val="000000"/>
            </a:outerShdw>
          </a:effectLst>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2400">
          <a:solidFill>
            <a:srgbClr val="C0C0C0"/>
          </a:solidFill>
          <a:latin typeface="+mn-lt"/>
          <a:ea typeface="+mn-ea"/>
          <a:cs typeface="+mn-cs"/>
        </a:defRPr>
      </a:lvl1pPr>
      <a:lvl2pPr marL="742950" indent="-285750" algn="l" rtl="0" eaLnBrk="0" fontAlgn="base" hangingPunct="0">
        <a:spcBef>
          <a:spcPct val="20000"/>
        </a:spcBef>
        <a:spcAft>
          <a:spcPct val="0"/>
        </a:spcAft>
        <a:buChar char="–"/>
        <a:defRPr sz="2000">
          <a:solidFill>
            <a:srgbClr val="C0C0C0"/>
          </a:solidFill>
          <a:latin typeface="+mn-lt"/>
          <a:cs typeface="+mn-cs"/>
        </a:defRPr>
      </a:lvl2pPr>
      <a:lvl3pPr marL="1143000" indent="-228600" algn="l" rtl="0" eaLnBrk="0" fontAlgn="base" hangingPunct="0">
        <a:spcBef>
          <a:spcPct val="20000"/>
        </a:spcBef>
        <a:spcAft>
          <a:spcPct val="0"/>
        </a:spcAft>
        <a:buChar char="•"/>
        <a:defRPr sz="2400">
          <a:solidFill>
            <a:srgbClr val="C0C0C0"/>
          </a:solidFill>
          <a:latin typeface="+mn-lt"/>
          <a:cs typeface="+mn-cs"/>
        </a:defRPr>
      </a:lvl3pPr>
      <a:lvl4pPr marL="1600200" indent="-228600" algn="l" rtl="0" eaLnBrk="0" fontAlgn="base" hangingPunct="0">
        <a:spcBef>
          <a:spcPct val="20000"/>
        </a:spcBef>
        <a:spcAft>
          <a:spcPct val="0"/>
        </a:spcAft>
        <a:buChar char="–"/>
        <a:defRPr sz="1600">
          <a:solidFill>
            <a:srgbClr val="C0C0C0"/>
          </a:solidFill>
          <a:latin typeface="+mn-lt"/>
          <a:cs typeface="+mn-cs"/>
        </a:defRPr>
      </a:lvl4pPr>
      <a:lvl5pPr marL="2057400" indent="-228600" algn="l" rtl="0" eaLnBrk="0" fontAlgn="base" hangingPunct="0">
        <a:spcBef>
          <a:spcPct val="20000"/>
        </a:spcBef>
        <a:spcAft>
          <a:spcPct val="0"/>
        </a:spcAft>
        <a:buChar char="»"/>
        <a:defRPr sz="1600">
          <a:solidFill>
            <a:srgbClr val="C0C0C0"/>
          </a:solidFill>
          <a:latin typeface="+mn-lt"/>
          <a:cs typeface="+mn-cs"/>
        </a:defRPr>
      </a:lvl5pPr>
      <a:lvl6pPr marL="2514600" indent="-228600" algn="l" rtl="0" fontAlgn="base">
        <a:spcBef>
          <a:spcPct val="20000"/>
        </a:spcBef>
        <a:spcAft>
          <a:spcPct val="0"/>
        </a:spcAft>
        <a:buChar char="»"/>
        <a:defRPr sz="1600">
          <a:solidFill>
            <a:srgbClr val="C0C0C0"/>
          </a:solidFill>
          <a:latin typeface="+mn-lt"/>
          <a:cs typeface="+mn-cs"/>
        </a:defRPr>
      </a:lvl6pPr>
      <a:lvl7pPr marL="2971800" indent="-228600" algn="l" rtl="0" fontAlgn="base">
        <a:spcBef>
          <a:spcPct val="20000"/>
        </a:spcBef>
        <a:spcAft>
          <a:spcPct val="0"/>
        </a:spcAft>
        <a:buChar char="»"/>
        <a:defRPr sz="1600">
          <a:solidFill>
            <a:srgbClr val="C0C0C0"/>
          </a:solidFill>
          <a:latin typeface="+mn-lt"/>
          <a:cs typeface="+mn-cs"/>
        </a:defRPr>
      </a:lvl7pPr>
      <a:lvl8pPr marL="3429000" indent="-228600" algn="l" rtl="0" fontAlgn="base">
        <a:spcBef>
          <a:spcPct val="20000"/>
        </a:spcBef>
        <a:spcAft>
          <a:spcPct val="0"/>
        </a:spcAft>
        <a:buChar char="»"/>
        <a:defRPr sz="1600">
          <a:solidFill>
            <a:srgbClr val="C0C0C0"/>
          </a:solidFill>
          <a:latin typeface="+mn-lt"/>
          <a:cs typeface="+mn-cs"/>
        </a:defRPr>
      </a:lvl8pPr>
      <a:lvl9pPr marL="3886200" indent="-228600" algn="l" rtl="0" fontAlgn="base">
        <a:spcBef>
          <a:spcPct val="20000"/>
        </a:spcBef>
        <a:spcAft>
          <a:spcPct val="0"/>
        </a:spcAft>
        <a:buChar char="»"/>
        <a:defRPr sz="1600">
          <a:solidFill>
            <a:srgbClr val="C0C0C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7170" name="Picture 13" descr="text_purple"/>
          <p:cNvPicPr>
            <a:picLocks noChangeAspect="1" noChangeArrowheads="1"/>
          </p:cNvPicPr>
          <p:nvPr userDrawn="1"/>
        </p:nvPicPr>
        <p:blipFill>
          <a:blip r:embed="rId14" cstate="print"/>
          <a:srcRect/>
          <a:stretch>
            <a:fillRect/>
          </a:stretch>
        </p:blipFill>
        <p:spPr bwMode="white">
          <a:xfrm>
            <a:off x="0" y="0"/>
            <a:ext cx="9144000" cy="6858000"/>
          </a:xfrm>
          <a:prstGeom prst="rect">
            <a:avLst/>
          </a:prstGeom>
          <a:noFill/>
          <a:ln w="9525">
            <a:noFill/>
            <a:miter lim="800000"/>
            <a:headEnd/>
            <a:tailEnd/>
          </a:ln>
        </p:spPr>
      </p:pic>
      <p:sp>
        <p:nvSpPr>
          <p:cNvPr id="180235" name="Rectangle 11"/>
          <p:cNvSpPr>
            <a:spLocks noChangeArrowheads="1"/>
          </p:cNvSpPr>
          <p:nvPr userDrawn="1"/>
        </p:nvSpPr>
        <p:spPr bwMode="auto">
          <a:xfrm>
            <a:off x="0" y="0"/>
            <a:ext cx="9144000" cy="1030288"/>
          </a:xfrm>
          <a:prstGeom prst="rect">
            <a:avLst/>
          </a:prstGeom>
          <a:noFill/>
          <a:ln w="9525">
            <a:noFill/>
            <a:miter lim="800000"/>
            <a:headEnd/>
            <a:tailEnd/>
          </a:ln>
          <a:effectLst/>
        </p:spPr>
        <p:txBody>
          <a:bodyPr wrap="none" anchor="ctr"/>
          <a:lstStyle/>
          <a:p>
            <a:pPr>
              <a:defRPr/>
            </a:pPr>
            <a:endParaRPr lang="en-US" dirty="0"/>
          </a:p>
        </p:txBody>
      </p:sp>
      <p:pic>
        <p:nvPicPr>
          <p:cNvPr id="7172" name="Picture 3" descr="previous-2">
            <a:hlinkClick r:id="" action="ppaction://hlinkshowjump?jump=previousslide" highlightClick="1"/>
          </p:cNvPr>
          <p:cNvPicPr>
            <a:picLocks noChangeAspect="1" noChangeArrowheads="1"/>
          </p:cNvPicPr>
          <p:nvPr userDrawn="1"/>
        </p:nvPicPr>
        <p:blipFill>
          <a:blip r:embed="rId15" cstate="print"/>
          <a:srcRect/>
          <a:stretch>
            <a:fillRect/>
          </a:stretch>
        </p:blipFill>
        <p:spPr bwMode="black">
          <a:xfrm>
            <a:off x="6680200" y="6229350"/>
            <a:ext cx="161925" cy="342900"/>
          </a:xfrm>
          <a:prstGeom prst="rect">
            <a:avLst/>
          </a:prstGeom>
          <a:noFill/>
          <a:ln w="9525">
            <a:noFill/>
            <a:miter lim="800000"/>
            <a:headEnd/>
            <a:tailEnd/>
          </a:ln>
        </p:spPr>
      </p:pic>
      <p:pic>
        <p:nvPicPr>
          <p:cNvPr id="7173" name="Picture 4" descr="home-2">
            <a:hlinkClick r:id="rId16" action="ppaction://hlinksldjump" highlightClick="1"/>
          </p:cNvPr>
          <p:cNvPicPr>
            <a:picLocks noChangeAspect="1" noChangeArrowheads="1"/>
          </p:cNvPicPr>
          <p:nvPr userDrawn="1"/>
        </p:nvPicPr>
        <p:blipFill>
          <a:blip r:embed="rId17" cstate="print"/>
          <a:srcRect/>
          <a:stretch>
            <a:fillRect/>
          </a:stretch>
        </p:blipFill>
        <p:spPr bwMode="black">
          <a:xfrm>
            <a:off x="7481888" y="6229350"/>
            <a:ext cx="552450" cy="342900"/>
          </a:xfrm>
          <a:prstGeom prst="rect">
            <a:avLst/>
          </a:prstGeom>
          <a:noFill/>
          <a:ln w="9525">
            <a:noFill/>
            <a:miter lim="800000"/>
            <a:headEnd/>
            <a:tailEnd/>
          </a:ln>
        </p:spPr>
      </p:pic>
      <p:pic>
        <p:nvPicPr>
          <p:cNvPr id="7174" name="Picture 5" descr="next-2">
            <a:hlinkClick r:id="" action="ppaction://hlinkshowjump?jump=nextslide" highlightClick="1"/>
          </p:cNvPr>
          <p:cNvPicPr>
            <a:picLocks noChangeAspect="1" noChangeArrowheads="1"/>
          </p:cNvPicPr>
          <p:nvPr userDrawn="1"/>
        </p:nvPicPr>
        <p:blipFill>
          <a:blip r:embed="rId18" cstate="print"/>
          <a:srcRect/>
          <a:stretch>
            <a:fillRect/>
          </a:stretch>
        </p:blipFill>
        <p:spPr bwMode="black">
          <a:xfrm>
            <a:off x="8664575" y="6229350"/>
            <a:ext cx="161925" cy="342900"/>
          </a:xfrm>
          <a:prstGeom prst="rect">
            <a:avLst/>
          </a:prstGeom>
          <a:noFill/>
          <a:ln w="9525">
            <a:noFill/>
            <a:miter lim="800000"/>
            <a:headEnd/>
            <a:tailEnd/>
          </a:ln>
        </p:spPr>
      </p:pic>
      <p:pic>
        <p:nvPicPr>
          <p:cNvPr id="7175" name="Picture 6" descr="divide_01"/>
          <p:cNvPicPr>
            <a:picLocks noChangeAspect="1" noChangeArrowheads="1"/>
          </p:cNvPicPr>
          <p:nvPr userDrawn="1"/>
        </p:nvPicPr>
        <p:blipFill>
          <a:blip r:embed="rId19" cstate="print"/>
          <a:srcRect/>
          <a:stretch>
            <a:fillRect/>
          </a:stretch>
        </p:blipFill>
        <p:spPr bwMode="black">
          <a:xfrm>
            <a:off x="6840538" y="6224588"/>
            <a:ext cx="571500" cy="342900"/>
          </a:xfrm>
          <a:prstGeom prst="rect">
            <a:avLst/>
          </a:prstGeom>
          <a:noFill/>
          <a:ln w="9525">
            <a:noFill/>
            <a:miter lim="800000"/>
            <a:headEnd/>
            <a:tailEnd/>
          </a:ln>
        </p:spPr>
      </p:pic>
      <p:pic>
        <p:nvPicPr>
          <p:cNvPr id="7176" name="Picture 7" descr="divide_02"/>
          <p:cNvPicPr>
            <a:picLocks noChangeAspect="1" noChangeArrowheads="1"/>
          </p:cNvPicPr>
          <p:nvPr userDrawn="1"/>
        </p:nvPicPr>
        <p:blipFill>
          <a:blip r:embed="rId20" cstate="print"/>
          <a:srcRect/>
          <a:stretch>
            <a:fillRect/>
          </a:stretch>
        </p:blipFill>
        <p:spPr bwMode="black">
          <a:xfrm>
            <a:off x="8093075" y="6224588"/>
            <a:ext cx="561975" cy="342900"/>
          </a:xfrm>
          <a:prstGeom prst="rect">
            <a:avLst/>
          </a:prstGeom>
          <a:noFill/>
          <a:ln w="9525">
            <a:noFill/>
            <a:miter lim="800000"/>
            <a:headEnd/>
            <a:tailEnd/>
          </a:ln>
        </p:spPr>
      </p:pic>
      <p:sp>
        <p:nvSpPr>
          <p:cNvPr id="180232" name="Rectangle 8"/>
          <p:cNvSpPr>
            <a:spLocks noGrp="1" noChangeArrowheads="1"/>
          </p:cNvSpPr>
          <p:nvPr>
            <p:ph type="title"/>
          </p:nvPr>
        </p:nvSpPr>
        <p:spPr bwMode="auto">
          <a:xfrm>
            <a:off x="561975" y="217488"/>
            <a:ext cx="8458200" cy="7921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7178" name="Rectangle 9"/>
          <p:cNvSpPr>
            <a:spLocks noGrp="1" noChangeArrowheads="1"/>
          </p:cNvSpPr>
          <p:nvPr>
            <p:ph type="body" idx="1"/>
          </p:nvPr>
        </p:nvSpPr>
        <p:spPr bwMode="auto">
          <a:xfrm>
            <a:off x="385763" y="1179513"/>
            <a:ext cx="8428037" cy="4946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7179" name="Picture 15" descr="weatherchem_logo"/>
          <p:cNvPicPr>
            <a:picLocks noChangeAspect="1" noChangeArrowheads="1"/>
          </p:cNvPicPr>
          <p:nvPr userDrawn="1"/>
        </p:nvPicPr>
        <p:blipFill>
          <a:blip r:embed="rId21" cstate="print"/>
          <a:srcRect/>
          <a:stretch>
            <a:fillRect/>
          </a:stretch>
        </p:blipFill>
        <p:spPr bwMode="black">
          <a:xfrm>
            <a:off x="504825" y="5665788"/>
            <a:ext cx="2449513" cy="914400"/>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3926" r:id="rId1"/>
    <p:sldLayoutId id="2147483927" r:id="rId2"/>
    <p:sldLayoutId id="2147483928" r:id="rId3"/>
    <p:sldLayoutId id="2147483929" r:id="rId4"/>
    <p:sldLayoutId id="2147483930" r:id="rId5"/>
    <p:sldLayoutId id="2147483931" r:id="rId6"/>
    <p:sldLayoutId id="2147483932" r:id="rId7"/>
    <p:sldLayoutId id="2147483933" r:id="rId8"/>
    <p:sldLayoutId id="2147483934" r:id="rId9"/>
    <p:sldLayoutId id="2147483935" r:id="rId10"/>
    <p:sldLayoutId id="2147483936" r:id="rId11"/>
    <p:sldLayoutId id="2147483937" r:id="rId12"/>
  </p:sldLayoutIdLst>
  <p:timing>
    <p:tnLst>
      <p:par>
        <p:cTn id="1" dur="indefinite" restart="never" nodeType="tmRoot"/>
      </p:par>
    </p:tnLst>
  </p:timing>
  <p:txStyles>
    <p:titleStyle>
      <a:lvl1pPr algn="l" rtl="0" eaLnBrk="0" fontAlgn="base" hangingPunct="0">
        <a:spcBef>
          <a:spcPct val="0"/>
        </a:spcBef>
        <a:spcAft>
          <a:spcPct val="0"/>
        </a:spcAft>
        <a:defRPr sz="3200" b="1">
          <a:solidFill>
            <a:schemeClr val="tx1"/>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3200" b="1">
          <a:solidFill>
            <a:schemeClr val="tx1"/>
          </a:solidFill>
          <a:effectLst>
            <a:outerShdw blurRad="38100" dist="38100" dir="2700000" algn="tl">
              <a:srgbClr val="000000"/>
            </a:outerShdw>
          </a:effectLst>
          <a:latin typeface="Arial" pitchFamily="34" charset="0"/>
          <a:cs typeface="Arial" pitchFamily="34" charset="0"/>
        </a:defRPr>
      </a:lvl2pPr>
      <a:lvl3pPr algn="l" rtl="0" eaLnBrk="0" fontAlgn="base" hangingPunct="0">
        <a:spcBef>
          <a:spcPct val="0"/>
        </a:spcBef>
        <a:spcAft>
          <a:spcPct val="0"/>
        </a:spcAft>
        <a:defRPr sz="3200" b="1">
          <a:solidFill>
            <a:schemeClr val="tx1"/>
          </a:solidFill>
          <a:effectLst>
            <a:outerShdw blurRad="38100" dist="38100" dir="2700000" algn="tl">
              <a:srgbClr val="000000"/>
            </a:outerShdw>
          </a:effectLst>
          <a:latin typeface="Arial" pitchFamily="34" charset="0"/>
          <a:cs typeface="Arial" pitchFamily="34" charset="0"/>
        </a:defRPr>
      </a:lvl3pPr>
      <a:lvl4pPr algn="l" rtl="0" eaLnBrk="0" fontAlgn="base" hangingPunct="0">
        <a:spcBef>
          <a:spcPct val="0"/>
        </a:spcBef>
        <a:spcAft>
          <a:spcPct val="0"/>
        </a:spcAft>
        <a:defRPr sz="3200" b="1">
          <a:solidFill>
            <a:schemeClr val="tx1"/>
          </a:solidFill>
          <a:effectLst>
            <a:outerShdw blurRad="38100" dist="38100" dir="2700000" algn="tl">
              <a:srgbClr val="000000"/>
            </a:outerShdw>
          </a:effectLst>
          <a:latin typeface="Arial" pitchFamily="34" charset="0"/>
          <a:cs typeface="Arial" pitchFamily="34" charset="0"/>
        </a:defRPr>
      </a:lvl4pPr>
      <a:lvl5pPr algn="l" rtl="0" eaLnBrk="0" fontAlgn="base" hangingPunct="0">
        <a:spcBef>
          <a:spcPct val="0"/>
        </a:spcBef>
        <a:spcAft>
          <a:spcPct val="0"/>
        </a:spcAft>
        <a:defRPr sz="3200" b="1">
          <a:solidFill>
            <a:schemeClr val="tx1"/>
          </a:solidFill>
          <a:effectLst>
            <a:outerShdw blurRad="38100" dist="38100" dir="2700000" algn="tl">
              <a:srgbClr val="000000"/>
            </a:outerShdw>
          </a:effectLst>
          <a:latin typeface="Arial" pitchFamily="34" charset="0"/>
          <a:cs typeface="Arial" pitchFamily="34" charset="0"/>
        </a:defRPr>
      </a:lvl5pPr>
      <a:lvl6pPr marL="457200" algn="l" rtl="0" fontAlgn="base">
        <a:spcBef>
          <a:spcPct val="0"/>
        </a:spcBef>
        <a:spcAft>
          <a:spcPct val="0"/>
        </a:spcAft>
        <a:defRPr sz="3200" b="1">
          <a:solidFill>
            <a:schemeClr val="tx1"/>
          </a:solidFill>
          <a:effectLst>
            <a:outerShdw blurRad="38100" dist="38100" dir="2700000" algn="tl">
              <a:srgbClr val="000000"/>
            </a:outerShdw>
          </a:effectLst>
          <a:latin typeface="Arial" pitchFamily="34" charset="0"/>
          <a:cs typeface="Arial" pitchFamily="34" charset="0"/>
        </a:defRPr>
      </a:lvl6pPr>
      <a:lvl7pPr marL="914400" algn="l" rtl="0" fontAlgn="base">
        <a:spcBef>
          <a:spcPct val="0"/>
        </a:spcBef>
        <a:spcAft>
          <a:spcPct val="0"/>
        </a:spcAft>
        <a:defRPr sz="3200" b="1">
          <a:solidFill>
            <a:schemeClr val="tx1"/>
          </a:solidFill>
          <a:effectLst>
            <a:outerShdw blurRad="38100" dist="38100" dir="2700000" algn="tl">
              <a:srgbClr val="000000"/>
            </a:outerShdw>
          </a:effectLst>
          <a:latin typeface="Arial" pitchFamily="34" charset="0"/>
          <a:cs typeface="Arial" pitchFamily="34" charset="0"/>
        </a:defRPr>
      </a:lvl7pPr>
      <a:lvl8pPr marL="1371600" algn="l" rtl="0" fontAlgn="base">
        <a:spcBef>
          <a:spcPct val="0"/>
        </a:spcBef>
        <a:spcAft>
          <a:spcPct val="0"/>
        </a:spcAft>
        <a:defRPr sz="3200" b="1">
          <a:solidFill>
            <a:schemeClr val="tx1"/>
          </a:solidFill>
          <a:effectLst>
            <a:outerShdw blurRad="38100" dist="38100" dir="2700000" algn="tl">
              <a:srgbClr val="000000"/>
            </a:outerShdw>
          </a:effectLst>
          <a:latin typeface="Arial" pitchFamily="34" charset="0"/>
          <a:cs typeface="Arial" pitchFamily="34" charset="0"/>
        </a:defRPr>
      </a:lvl8pPr>
      <a:lvl9pPr marL="1828800" algn="l" rtl="0" fontAlgn="base">
        <a:spcBef>
          <a:spcPct val="0"/>
        </a:spcBef>
        <a:spcAft>
          <a:spcPct val="0"/>
        </a:spcAft>
        <a:defRPr sz="3200" b="1">
          <a:solidFill>
            <a:schemeClr val="tx1"/>
          </a:solidFill>
          <a:effectLst>
            <a:outerShdw blurRad="38100" dist="38100" dir="2700000" algn="tl">
              <a:srgbClr val="000000"/>
            </a:outerShdw>
          </a:effectLst>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2400">
          <a:solidFill>
            <a:srgbClr val="C0C0C0"/>
          </a:solidFill>
          <a:latin typeface="+mn-lt"/>
          <a:ea typeface="+mn-ea"/>
          <a:cs typeface="+mn-cs"/>
        </a:defRPr>
      </a:lvl1pPr>
      <a:lvl2pPr marL="742950" indent="-285750" algn="l" rtl="0" eaLnBrk="0" fontAlgn="base" hangingPunct="0">
        <a:spcBef>
          <a:spcPct val="20000"/>
        </a:spcBef>
        <a:spcAft>
          <a:spcPct val="0"/>
        </a:spcAft>
        <a:buChar char="–"/>
        <a:defRPr sz="2000">
          <a:solidFill>
            <a:srgbClr val="C0C0C0"/>
          </a:solidFill>
          <a:latin typeface="+mn-lt"/>
          <a:cs typeface="+mn-cs"/>
        </a:defRPr>
      </a:lvl2pPr>
      <a:lvl3pPr marL="1143000" indent="-228600" algn="l" rtl="0" eaLnBrk="0" fontAlgn="base" hangingPunct="0">
        <a:spcBef>
          <a:spcPct val="20000"/>
        </a:spcBef>
        <a:spcAft>
          <a:spcPct val="0"/>
        </a:spcAft>
        <a:buChar char="•"/>
        <a:defRPr sz="2400">
          <a:solidFill>
            <a:srgbClr val="C0C0C0"/>
          </a:solidFill>
          <a:latin typeface="+mn-lt"/>
          <a:cs typeface="+mn-cs"/>
        </a:defRPr>
      </a:lvl3pPr>
      <a:lvl4pPr marL="1600200" indent="-228600" algn="l" rtl="0" eaLnBrk="0" fontAlgn="base" hangingPunct="0">
        <a:spcBef>
          <a:spcPct val="20000"/>
        </a:spcBef>
        <a:spcAft>
          <a:spcPct val="0"/>
        </a:spcAft>
        <a:buChar char="–"/>
        <a:defRPr sz="1600">
          <a:solidFill>
            <a:srgbClr val="C0C0C0"/>
          </a:solidFill>
          <a:latin typeface="+mn-lt"/>
          <a:cs typeface="+mn-cs"/>
        </a:defRPr>
      </a:lvl4pPr>
      <a:lvl5pPr marL="2057400" indent="-228600" algn="l" rtl="0" eaLnBrk="0" fontAlgn="base" hangingPunct="0">
        <a:spcBef>
          <a:spcPct val="20000"/>
        </a:spcBef>
        <a:spcAft>
          <a:spcPct val="0"/>
        </a:spcAft>
        <a:buChar char="»"/>
        <a:defRPr sz="1600">
          <a:solidFill>
            <a:srgbClr val="C0C0C0"/>
          </a:solidFill>
          <a:latin typeface="+mn-lt"/>
          <a:cs typeface="+mn-cs"/>
        </a:defRPr>
      </a:lvl5pPr>
      <a:lvl6pPr marL="2514600" indent="-228600" algn="l" rtl="0" fontAlgn="base">
        <a:spcBef>
          <a:spcPct val="20000"/>
        </a:spcBef>
        <a:spcAft>
          <a:spcPct val="0"/>
        </a:spcAft>
        <a:buChar char="»"/>
        <a:defRPr sz="1600">
          <a:solidFill>
            <a:srgbClr val="C0C0C0"/>
          </a:solidFill>
          <a:latin typeface="+mn-lt"/>
          <a:cs typeface="+mn-cs"/>
        </a:defRPr>
      </a:lvl6pPr>
      <a:lvl7pPr marL="2971800" indent="-228600" algn="l" rtl="0" fontAlgn="base">
        <a:spcBef>
          <a:spcPct val="20000"/>
        </a:spcBef>
        <a:spcAft>
          <a:spcPct val="0"/>
        </a:spcAft>
        <a:buChar char="»"/>
        <a:defRPr sz="1600">
          <a:solidFill>
            <a:srgbClr val="C0C0C0"/>
          </a:solidFill>
          <a:latin typeface="+mn-lt"/>
          <a:cs typeface="+mn-cs"/>
        </a:defRPr>
      </a:lvl7pPr>
      <a:lvl8pPr marL="3429000" indent="-228600" algn="l" rtl="0" fontAlgn="base">
        <a:spcBef>
          <a:spcPct val="20000"/>
        </a:spcBef>
        <a:spcAft>
          <a:spcPct val="0"/>
        </a:spcAft>
        <a:buChar char="»"/>
        <a:defRPr sz="1600">
          <a:solidFill>
            <a:srgbClr val="C0C0C0"/>
          </a:solidFill>
          <a:latin typeface="+mn-lt"/>
          <a:cs typeface="+mn-cs"/>
        </a:defRPr>
      </a:lvl8pPr>
      <a:lvl9pPr marL="3886200" indent="-228600" algn="l" rtl="0" fontAlgn="base">
        <a:spcBef>
          <a:spcPct val="20000"/>
        </a:spcBef>
        <a:spcAft>
          <a:spcPct val="0"/>
        </a:spcAft>
        <a:buChar char="»"/>
        <a:defRPr sz="1600">
          <a:solidFill>
            <a:srgbClr val="C0C0C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notesSlide" Target="../notesSlides/notesSlide6.xml"/><Relationship Id="rId7" Type="http://schemas.openxmlformats.org/officeDocument/2006/relationships/oleObject" Target="../embeddings/oleObject4.bin"/><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oleObject" Target="../embeddings/oleObject3.bin"/><Relationship Id="rId11" Type="http://schemas.openxmlformats.org/officeDocument/2006/relationships/oleObject" Target="../embeddings/oleObject8.bin"/><Relationship Id="rId5" Type="http://schemas.openxmlformats.org/officeDocument/2006/relationships/oleObject" Target="../embeddings/oleObject2.bin"/><Relationship Id="rId10" Type="http://schemas.openxmlformats.org/officeDocument/2006/relationships/oleObject" Target="../embeddings/oleObject7.bin"/><Relationship Id="rId4" Type="http://schemas.openxmlformats.org/officeDocument/2006/relationships/oleObject" Target="../embeddings/oleObject1.bin"/><Relationship Id="rId9" Type="http://schemas.openxmlformats.org/officeDocument/2006/relationships/oleObject" Target="../embeddings/oleObject6.bin"/></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dirty="0"/>
          </a:p>
        </p:txBody>
      </p:sp>
      <p:sp>
        <p:nvSpPr>
          <p:cNvPr id="6" name="Text Placeholder 5"/>
          <p:cNvSpPr>
            <a:spLocks noGrp="1"/>
          </p:cNvSpPr>
          <p:nvPr>
            <p:ph type="body" idx="1"/>
          </p:nvPr>
        </p:nvSpPr>
        <p:spPr/>
        <p:txBody>
          <a:bodyPr/>
          <a:lstStyle/>
          <a:p>
            <a:pPr algn="ctr"/>
            <a:endParaRPr lang="en-US" sz="3600" dirty="0" smtClean="0"/>
          </a:p>
          <a:p>
            <a:pPr algn="ctr"/>
            <a:endParaRPr lang="en-US" sz="3600" dirty="0" smtClean="0"/>
          </a:p>
          <a:p>
            <a:pPr algn="ctr"/>
            <a:endParaRPr lang="en-US" sz="3600" dirty="0" smtClean="0"/>
          </a:p>
          <a:p>
            <a:pPr algn="ctr"/>
            <a:r>
              <a:rPr lang="en-US" sz="2400" dirty="0" smtClean="0"/>
              <a:t>Jennifer Altstadt</a:t>
            </a:r>
          </a:p>
          <a:p>
            <a:pPr algn="ctr"/>
            <a:r>
              <a:rPr lang="en-US" sz="2400" dirty="0" smtClean="0"/>
              <a:t>Purdue University</a:t>
            </a:r>
          </a:p>
          <a:p>
            <a:pPr algn="ctr"/>
            <a:r>
              <a:rPr lang="en-US" sz="2400" dirty="0" smtClean="0"/>
              <a:t>January 25, 2011</a:t>
            </a:r>
            <a:endParaRPr lang="en-US"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5" name="Rectangle 9"/>
          <p:cNvSpPr>
            <a:spLocks noGrp="1" noChangeArrowheads="1"/>
          </p:cNvSpPr>
          <p:nvPr>
            <p:ph type="title"/>
          </p:nvPr>
        </p:nvSpPr>
        <p:spPr/>
        <p:txBody>
          <a:bodyPr/>
          <a:lstStyle/>
          <a:p>
            <a:pPr eaLnBrk="1" hangingPunct="1">
              <a:defRPr/>
            </a:pPr>
            <a:r>
              <a:rPr lang="en-US" dirty="0" smtClean="0"/>
              <a:t>Our Values</a:t>
            </a:r>
          </a:p>
        </p:txBody>
      </p:sp>
      <p:sp>
        <p:nvSpPr>
          <p:cNvPr id="12291" name="Rectangle 10"/>
          <p:cNvSpPr>
            <a:spLocks noGrp="1" noChangeArrowheads="1"/>
          </p:cNvSpPr>
          <p:nvPr>
            <p:ph type="body" idx="1"/>
          </p:nvPr>
        </p:nvSpPr>
        <p:spPr>
          <a:xfrm>
            <a:off x="1692275" y="1092200"/>
            <a:ext cx="6883400" cy="4540250"/>
          </a:xfrm>
        </p:spPr>
        <p:txBody>
          <a:bodyPr/>
          <a:lstStyle/>
          <a:p>
            <a:pPr eaLnBrk="1" hangingPunct="1">
              <a:lnSpc>
                <a:spcPct val="85000"/>
              </a:lnSpc>
              <a:spcAft>
                <a:spcPct val="50000"/>
              </a:spcAft>
              <a:buFontTx/>
              <a:buNone/>
            </a:pPr>
            <a:r>
              <a:rPr lang="en-US" sz="2000" dirty="0" smtClean="0">
                <a:solidFill>
                  <a:srgbClr val="FFCC00"/>
                </a:solidFill>
              </a:rPr>
              <a:t>Integrity:</a:t>
            </a:r>
            <a:r>
              <a:rPr lang="en-US" sz="2000" dirty="0" smtClean="0"/>
              <a:t> We are fair and honest in all our interactions</a:t>
            </a:r>
            <a:br>
              <a:rPr lang="en-US" sz="2000" dirty="0" smtClean="0"/>
            </a:br>
            <a:endParaRPr lang="en-US" sz="2000" dirty="0" smtClean="0"/>
          </a:p>
          <a:p>
            <a:pPr eaLnBrk="1" hangingPunct="1">
              <a:lnSpc>
                <a:spcPct val="85000"/>
              </a:lnSpc>
              <a:spcAft>
                <a:spcPct val="50000"/>
              </a:spcAft>
              <a:buFontTx/>
              <a:buNone/>
            </a:pPr>
            <a:r>
              <a:rPr lang="en-US" sz="2000" dirty="0" smtClean="0">
                <a:solidFill>
                  <a:srgbClr val="FFCC00"/>
                </a:solidFill>
              </a:rPr>
              <a:t>Learning and Knowledge:</a:t>
            </a:r>
            <a:r>
              <a:rPr lang="en-US" sz="2000" dirty="0" smtClean="0"/>
              <a:t> We are committed to developing the skills and capabilities of the organization. Additionally, we learn from each other and share our skills and resources across organizational boundaries</a:t>
            </a:r>
          </a:p>
          <a:p>
            <a:pPr eaLnBrk="1" hangingPunct="1">
              <a:lnSpc>
                <a:spcPct val="85000"/>
              </a:lnSpc>
              <a:spcAft>
                <a:spcPct val="50000"/>
              </a:spcAft>
              <a:buFontTx/>
              <a:buNone/>
            </a:pPr>
            <a:r>
              <a:rPr lang="en-US" sz="2000" dirty="0" smtClean="0">
                <a:solidFill>
                  <a:srgbClr val="FFCC00"/>
                </a:solidFill>
              </a:rPr>
              <a:t>Creativity:</a:t>
            </a:r>
            <a:r>
              <a:rPr lang="en-US" sz="2000" dirty="0" smtClean="0"/>
              <a:t> We encourage innovation and continuous improvement </a:t>
            </a:r>
          </a:p>
          <a:p>
            <a:pPr eaLnBrk="1" hangingPunct="1">
              <a:lnSpc>
                <a:spcPct val="85000"/>
              </a:lnSpc>
              <a:spcAft>
                <a:spcPct val="50000"/>
              </a:spcAft>
              <a:buFontTx/>
              <a:buNone/>
            </a:pPr>
            <a:r>
              <a:rPr lang="en-US" sz="2000" dirty="0" smtClean="0">
                <a:solidFill>
                  <a:srgbClr val="FFCC00"/>
                </a:solidFill>
              </a:rPr>
              <a:t>Passion for Excellence:</a:t>
            </a:r>
            <a:r>
              <a:rPr lang="en-US" sz="2000" dirty="0" smtClean="0"/>
              <a:t> The pursuit of excellence is not a destination, it’s a journey. To achieve this we must accept that change is inevitable, and adaptability determines future success.</a:t>
            </a:r>
          </a:p>
          <a:p>
            <a:pPr eaLnBrk="1" hangingPunct="1">
              <a:lnSpc>
                <a:spcPct val="85000"/>
              </a:lnSpc>
              <a:spcAft>
                <a:spcPct val="50000"/>
              </a:spcAft>
              <a:buFontTx/>
              <a:buNone/>
            </a:pPr>
            <a:r>
              <a:rPr lang="en-US" sz="2000" dirty="0" smtClean="0">
                <a:solidFill>
                  <a:srgbClr val="FFCC00"/>
                </a:solidFill>
              </a:rPr>
              <a:t>Fun:</a:t>
            </a:r>
            <a:r>
              <a:rPr lang="en-US" sz="2000" dirty="0" smtClean="0"/>
              <a:t> We will have fun along the way of our journey</a:t>
            </a:r>
          </a:p>
        </p:txBody>
      </p:sp>
      <p:pic>
        <p:nvPicPr>
          <p:cNvPr id="12292" name="Picture 11" descr="scoreCard"/>
          <p:cNvPicPr>
            <a:picLocks noChangeAspect="1" noChangeArrowheads="1"/>
          </p:cNvPicPr>
          <p:nvPr/>
        </p:nvPicPr>
        <p:blipFill>
          <a:blip r:embed="rId3" cstate="print"/>
          <a:srcRect b="83372"/>
          <a:stretch>
            <a:fillRect/>
          </a:stretch>
        </p:blipFill>
        <p:spPr bwMode="auto">
          <a:xfrm>
            <a:off x="989013" y="1065213"/>
            <a:ext cx="596900" cy="417512"/>
          </a:xfrm>
          <a:prstGeom prst="rect">
            <a:avLst/>
          </a:prstGeom>
          <a:noFill/>
          <a:ln w="9525">
            <a:noFill/>
            <a:miter lim="800000"/>
            <a:headEnd/>
            <a:tailEnd/>
          </a:ln>
        </p:spPr>
      </p:pic>
      <p:pic>
        <p:nvPicPr>
          <p:cNvPr id="12293" name="Picture 12" descr="scoreCard"/>
          <p:cNvPicPr>
            <a:picLocks noChangeAspect="1" noChangeArrowheads="1"/>
          </p:cNvPicPr>
          <p:nvPr/>
        </p:nvPicPr>
        <p:blipFill>
          <a:blip r:embed="rId3" cstate="print"/>
          <a:srcRect t="19922" b="63451"/>
          <a:stretch>
            <a:fillRect/>
          </a:stretch>
        </p:blipFill>
        <p:spPr bwMode="auto">
          <a:xfrm>
            <a:off x="989013" y="1779588"/>
            <a:ext cx="596900" cy="417512"/>
          </a:xfrm>
          <a:prstGeom prst="rect">
            <a:avLst/>
          </a:prstGeom>
          <a:noFill/>
          <a:ln w="9525">
            <a:noFill/>
            <a:miter lim="800000"/>
            <a:headEnd/>
            <a:tailEnd/>
          </a:ln>
        </p:spPr>
      </p:pic>
      <p:pic>
        <p:nvPicPr>
          <p:cNvPr id="12294" name="Picture 13" descr="scoreCard"/>
          <p:cNvPicPr>
            <a:picLocks noChangeAspect="1" noChangeArrowheads="1"/>
          </p:cNvPicPr>
          <p:nvPr/>
        </p:nvPicPr>
        <p:blipFill>
          <a:blip r:embed="rId3" cstate="print"/>
          <a:srcRect t="37607" b="42706"/>
          <a:stretch>
            <a:fillRect/>
          </a:stretch>
        </p:blipFill>
        <p:spPr bwMode="auto">
          <a:xfrm>
            <a:off x="989013" y="2986088"/>
            <a:ext cx="596900" cy="493712"/>
          </a:xfrm>
          <a:prstGeom prst="rect">
            <a:avLst/>
          </a:prstGeom>
          <a:noFill/>
          <a:ln w="9525">
            <a:noFill/>
            <a:miter lim="800000"/>
            <a:headEnd/>
            <a:tailEnd/>
          </a:ln>
        </p:spPr>
      </p:pic>
      <p:pic>
        <p:nvPicPr>
          <p:cNvPr id="12295" name="Picture 14" descr="scoreCard"/>
          <p:cNvPicPr>
            <a:picLocks noChangeAspect="1" noChangeArrowheads="1"/>
          </p:cNvPicPr>
          <p:nvPr/>
        </p:nvPicPr>
        <p:blipFill>
          <a:blip r:embed="rId3" cstate="print"/>
          <a:srcRect t="59766" b="20117"/>
          <a:stretch>
            <a:fillRect/>
          </a:stretch>
        </p:blipFill>
        <p:spPr bwMode="auto">
          <a:xfrm>
            <a:off x="989013" y="3698875"/>
            <a:ext cx="596900" cy="504825"/>
          </a:xfrm>
          <a:prstGeom prst="rect">
            <a:avLst/>
          </a:prstGeom>
          <a:noFill/>
          <a:ln w="9525">
            <a:noFill/>
            <a:miter lim="800000"/>
            <a:headEnd/>
            <a:tailEnd/>
          </a:ln>
        </p:spPr>
      </p:pic>
      <p:pic>
        <p:nvPicPr>
          <p:cNvPr id="12296" name="Picture 15" descr="scoreCard"/>
          <p:cNvPicPr>
            <a:picLocks noChangeAspect="1" noChangeArrowheads="1"/>
          </p:cNvPicPr>
          <p:nvPr/>
        </p:nvPicPr>
        <p:blipFill>
          <a:blip r:embed="rId3" cstate="print"/>
          <a:srcRect t="81294"/>
          <a:stretch>
            <a:fillRect/>
          </a:stretch>
        </p:blipFill>
        <p:spPr bwMode="auto">
          <a:xfrm>
            <a:off x="989013" y="4905375"/>
            <a:ext cx="596900" cy="469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8773" name="Group 181"/>
          <p:cNvGraphicFramePr>
            <a:graphicFrameLocks noGrp="1"/>
          </p:cNvGraphicFramePr>
          <p:nvPr>
            <p:ph idx="1"/>
          </p:nvPr>
        </p:nvGraphicFramePr>
        <p:xfrm>
          <a:off x="658813" y="1203325"/>
          <a:ext cx="8204200" cy="4387850"/>
        </p:xfrm>
        <a:graphic>
          <a:graphicData uri="http://schemas.openxmlformats.org/drawingml/2006/table">
            <a:tbl>
              <a:tblPr/>
              <a:tblGrid>
                <a:gridCol w="2051050"/>
                <a:gridCol w="2051050"/>
                <a:gridCol w="2051050"/>
                <a:gridCol w="2051050"/>
              </a:tblGrid>
              <a:tr h="1314450">
                <a:tc>
                  <a:txBody>
                    <a:bodyPr/>
                    <a:lstStyle/>
                    <a:p>
                      <a:pPr marL="0" marR="0" lvl="0" indent="0" algn="ctr" defTabSz="914400" rtl="0" eaLnBrk="1" fontAlgn="base" latinLnBrk="0" hangingPunct="1">
                        <a:lnSpc>
                          <a:spcPct val="90000"/>
                        </a:lnSpc>
                        <a:spcBef>
                          <a:spcPct val="20000"/>
                        </a:spcBef>
                        <a:spcAft>
                          <a:spcPct val="30000"/>
                        </a:spcAft>
                        <a:buClrTx/>
                        <a:buSzTx/>
                        <a:buFontTx/>
                        <a:buNone/>
                        <a:tabLst/>
                      </a:pPr>
                      <a:r>
                        <a:rPr kumimoji="0" lang="en-US" sz="1400" b="0" i="0" u="none" strike="noStrike" cap="none" normalizeH="0" baseline="0" dirty="0" smtClean="0">
                          <a:ln>
                            <a:noFill/>
                          </a:ln>
                          <a:solidFill>
                            <a:schemeClr val="tx2"/>
                          </a:solidFill>
                          <a:effectLst/>
                          <a:latin typeface="Myriad Pro" pitchFamily="34" charset="0"/>
                          <a:cs typeface="Arial" pitchFamily="34" charset="0"/>
                        </a:rPr>
                        <a:t>Spice &amp; Seasonings</a:t>
                      </a:r>
                    </a:p>
                    <a:p>
                      <a:pPr marL="0" marR="0" lvl="0" indent="0" algn="ctr" defTabSz="914400" rtl="0" eaLnBrk="1" fontAlgn="base" latinLnBrk="0" hangingPunct="1">
                        <a:lnSpc>
                          <a:spcPct val="90000"/>
                        </a:lnSpc>
                        <a:spcBef>
                          <a:spcPct val="20000"/>
                        </a:spcBef>
                        <a:spcAft>
                          <a:spcPct val="30000"/>
                        </a:spcAft>
                        <a:buClrTx/>
                        <a:buSzTx/>
                        <a:buFontTx/>
                        <a:buNone/>
                        <a:tabLst/>
                      </a:pPr>
                      <a:r>
                        <a:rPr kumimoji="0" lang="en-US" sz="1400" b="0" i="0" u="none" strike="noStrike" cap="none" normalizeH="0" baseline="0" dirty="0" smtClean="0">
                          <a:ln>
                            <a:noFill/>
                          </a:ln>
                          <a:solidFill>
                            <a:schemeClr val="tx2"/>
                          </a:solidFill>
                          <a:effectLst/>
                          <a:latin typeface="Myriad Pro" pitchFamily="34" charset="0"/>
                          <a:cs typeface="Arial" pitchFamily="34" charset="0"/>
                        </a:rPr>
                        <a:t>Confectionary &amp; Sweeteners</a:t>
                      </a:r>
                    </a:p>
                    <a:p>
                      <a:pPr marL="0" marR="0" lvl="0" indent="0" algn="ctr" defTabSz="914400" rtl="0" eaLnBrk="1" fontAlgn="base" latinLnBrk="0" hangingPunct="1">
                        <a:lnSpc>
                          <a:spcPct val="90000"/>
                        </a:lnSpc>
                        <a:spcBef>
                          <a:spcPct val="20000"/>
                        </a:spcBef>
                        <a:spcAft>
                          <a:spcPct val="30000"/>
                        </a:spcAft>
                        <a:buClrTx/>
                        <a:buSzTx/>
                        <a:buFontTx/>
                        <a:buNone/>
                        <a:tabLst/>
                      </a:pPr>
                      <a:r>
                        <a:rPr kumimoji="0" lang="en-US" sz="1400" b="0" i="0" u="none" strike="noStrike" cap="none" normalizeH="0" baseline="0" dirty="0" smtClean="0">
                          <a:ln>
                            <a:noFill/>
                          </a:ln>
                          <a:solidFill>
                            <a:schemeClr val="tx2"/>
                          </a:solidFill>
                          <a:effectLst/>
                          <a:latin typeface="Myriad Pro" pitchFamily="34" charset="0"/>
                          <a:cs typeface="Arial" pitchFamily="34" charset="0"/>
                        </a:rPr>
                        <a:t>Grated Cheese</a:t>
                      </a:r>
                    </a:p>
                    <a:p>
                      <a:pPr marL="0" marR="0" lvl="0" indent="0" algn="ctr" defTabSz="914400" rtl="0" eaLnBrk="1" fontAlgn="base" latinLnBrk="0" hangingPunct="1">
                        <a:lnSpc>
                          <a:spcPct val="90000"/>
                        </a:lnSpc>
                        <a:spcBef>
                          <a:spcPct val="20000"/>
                        </a:spcBef>
                        <a:spcAft>
                          <a:spcPct val="30000"/>
                        </a:spcAft>
                        <a:buClrTx/>
                        <a:buSzTx/>
                        <a:buFontTx/>
                        <a:buNone/>
                        <a:tabLst/>
                      </a:pPr>
                      <a:r>
                        <a:rPr kumimoji="0" lang="en-US" sz="1400" b="0" i="0" u="none" strike="noStrike" cap="none" normalizeH="0" baseline="0" dirty="0" smtClean="0">
                          <a:ln>
                            <a:noFill/>
                          </a:ln>
                          <a:solidFill>
                            <a:schemeClr val="tx2"/>
                          </a:solidFill>
                          <a:effectLst/>
                          <a:latin typeface="Myriad Pro" pitchFamily="34" charset="0"/>
                          <a:cs typeface="Arial" pitchFamily="34" charset="0"/>
                        </a:rPr>
                        <a:t>Other Dry Foods</a:t>
                      </a:r>
                    </a:p>
                  </a:txBody>
                  <a:tcPr anchor="b"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30000"/>
                        </a:spcAft>
                        <a:buClrTx/>
                        <a:buSzTx/>
                        <a:buFontTx/>
                        <a:buNone/>
                        <a:tabLst/>
                      </a:pPr>
                      <a:endParaRPr kumimoji="0" lang="en-US" sz="1400" b="0" i="0" u="none" strike="noStrike" cap="none" normalizeH="0" baseline="0" dirty="0" smtClean="0">
                        <a:ln>
                          <a:noFill/>
                        </a:ln>
                        <a:solidFill>
                          <a:schemeClr val="tx2"/>
                        </a:solidFill>
                        <a:effectLst/>
                        <a:latin typeface="Myriad Pro" pitchFamily="34" charset="0"/>
                        <a:cs typeface="Arial" pitchFamily="34" charset="0"/>
                      </a:endParaRPr>
                    </a:p>
                    <a:p>
                      <a:pPr marL="0" marR="0" lvl="0" indent="0" algn="ctr" defTabSz="914400" rtl="0" eaLnBrk="1" fontAlgn="base" latinLnBrk="0" hangingPunct="1">
                        <a:lnSpc>
                          <a:spcPct val="100000"/>
                        </a:lnSpc>
                        <a:spcBef>
                          <a:spcPct val="20000"/>
                        </a:spcBef>
                        <a:spcAft>
                          <a:spcPct val="30000"/>
                        </a:spcAft>
                        <a:buClrTx/>
                        <a:buSzTx/>
                        <a:buFontTx/>
                        <a:buNone/>
                        <a:tabLst/>
                      </a:pPr>
                      <a:r>
                        <a:rPr kumimoji="0" lang="en-US" sz="1400" b="0" i="0" u="none" strike="noStrike" cap="none" normalizeH="0" baseline="0" dirty="0" smtClean="0">
                          <a:ln>
                            <a:noFill/>
                          </a:ln>
                          <a:solidFill>
                            <a:schemeClr val="tx2"/>
                          </a:solidFill>
                          <a:effectLst/>
                          <a:latin typeface="Myriad Pro" pitchFamily="34" charset="0"/>
                          <a:cs typeface="Arial" pitchFamily="34" charset="0"/>
                        </a:rPr>
                        <a:t>Personal Care</a:t>
                      </a:r>
                    </a:p>
                    <a:p>
                      <a:pPr marL="0" marR="0" lvl="0" indent="0" algn="ctr" defTabSz="914400" rtl="0" eaLnBrk="1" fontAlgn="base" latinLnBrk="0" hangingPunct="1">
                        <a:lnSpc>
                          <a:spcPct val="100000"/>
                        </a:lnSpc>
                        <a:spcBef>
                          <a:spcPct val="20000"/>
                        </a:spcBef>
                        <a:spcAft>
                          <a:spcPct val="30000"/>
                        </a:spcAft>
                        <a:buClrTx/>
                        <a:buSzTx/>
                        <a:buFontTx/>
                        <a:buNone/>
                        <a:tabLst/>
                      </a:pPr>
                      <a:r>
                        <a:rPr kumimoji="0" lang="en-US" sz="1400" b="0" i="0" u="none" strike="noStrike" cap="none" normalizeH="0" baseline="0" dirty="0" smtClean="0">
                          <a:ln>
                            <a:noFill/>
                          </a:ln>
                          <a:solidFill>
                            <a:schemeClr val="tx2"/>
                          </a:solidFill>
                          <a:effectLst/>
                          <a:latin typeface="Myriad Pro" pitchFamily="34" charset="0"/>
                          <a:cs typeface="Arial" pitchFamily="34" charset="0"/>
                        </a:rPr>
                        <a:t>Pet Food &amp; Care </a:t>
                      </a:r>
                    </a:p>
                  </a:txBody>
                  <a:tcPr anchor="b"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30000"/>
                        </a:spcAft>
                        <a:buClrTx/>
                        <a:buSzTx/>
                        <a:buFontTx/>
                        <a:buNone/>
                        <a:tabLst/>
                      </a:pPr>
                      <a:r>
                        <a:rPr kumimoji="0" lang="en-US" sz="1400" b="0" i="0" u="none" strike="noStrike" cap="none" normalizeH="0" baseline="0" dirty="0" smtClean="0">
                          <a:ln>
                            <a:noFill/>
                          </a:ln>
                          <a:solidFill>
                            <a:schemeClr val="tx2"/>
                          </a:solidFill>
                          <a:effectLst/>
                          <a:latin typeface="Myriad Pro" pitchFamily="34" charset="0"/>
                          <a:cs typeface="Arial" pitchFamily="34" charset="0"/>
                        </a:rPr>
                        <a:t>Lawn &amp; Garden Chemicals</a:t>
                      </a:r>
                    </a:p>
                    <a:p>
                      <a:pPr marL="0" marR="0" lvl="0" indent="0" algn="ctr" defTabSz="914400" rtl="0" eaLnBrk="1" fontAlgn="base" latinLnBrk="0" hangingPunct="1">
                        <a:lnSpc>
                          <a:spcPct val="90000"/>
                        </a:lnSpc>
                        <a:spcBef>
                          <a:spcPct val="20000"/>
                        </a:spcBef>
                        <a:spcAft>
                          <a:spcPct val="30000"/>
                        </a:spcAft>
                        <a:buClrTx/>
                        <a:buSzTx/>
                        <a:buFontTx/>
                        <a:buNone/>
                        <a:tabLst/>
                      </a:pPr>
                      <a:r>
                        <a:rPr kumimoji="0" lang="en-US" sz="1400" b="0" i="0" u="none" strike="noStrike" cap="none" normalizeH="0" baseline="0" dirty="0" smtClean="0">
                          <a:ln>
                            <a:noFill/>
                          </a:ln>
                          <a:solidFill>
                            <a:schemeClr val="tx2"/>
                          </a:solidFill>
                          <a:effectLst/>
                          <a:latin typeface="Myriad Pro" pitchFamily="34" charset="0"/>
                          <a:cs typeface="Arial" pitchFamily="34" charset="0"/>
                        </a:rPr>
                        <a:t>Household Chemicals</a:t>
                      </a:r>
                    </a:p>
                  </a:txBody>
                  <a:tcPr anchor="b"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30000"/>
                        </a:spcAft>
                        <a:buClrTx/>
                        <a:buSzTx/>
                        <a:buFontTx/>
                        <a:buNone/>
                        <a:tabLst/>
                      </a:pPr>
                      <a:r>
                        <a:rPr kumimoji="0" lang="en-US" sz="1400" b="0" i="0" u="none" strike="noStrike" cap="none" normalizeH="0" baseline="0" dirty="0" smtClean="0">
                          <a:ln>
                            <a:noFill/>
                          </a:ln>
                          <a:solidFill>
                            <a:schemeClr val="tx2"/>
                          </a:solidFill>
                          <a:effectLst/>
                          <a:latin typeface="Myriad Pro" pitchFamily="34" charset="0"/>
                          <a:cs typeface="Arial" pitchFamily="34" charset="0"/>
                        </a:rPr>
                        <a:t>Vitamins, Minerals &amp; Supplements</a:t>
                      </a:r>
                    </a:p>
                    <a:p>
                      <a:pPr marL="0" marR="0" lvl="0" indent="0" algn="ctr" defTabSz="914400" rtl="0" eaLnBrk="1" fontAlgn="base" latinLnBrk="0" hangingPunct="1">
                        <a:lnSpc>
                          <a:spcPct val="90000"/>
                        </a:lnSpc>
                        <a:spcBef>
                          <a:spcPct val="20000"/>
                        </a:spcBef>
                        <a:spcAft>
                          <a:spcPct val="30000"/>
                        </a:spcAft>
                        <a:buClrTx/>
                        <a:buSzTx/>
                        <a:buFontTx/>
                        <a:buNone/>
                        <a:tabLst/>
                      </a:pPr>
                      <a:r>
                        <a:rPr kumimoji="0" lang="en-US" sz="1400" b="0" i="0" u="none" strike="noStrike" cap="none" normalizeH="0" baseline="0" dirty="0" smtClean="0">
                          <a:ln>
                            <a:noFill/>
                          </a:ln>
                          <a:solidFill>
                            <a:schemeClr val="tx2"/>
                          </a:solidFill>
                          <a:effectLst/>
                          <a:latin typeface="Myriad Pro" pitchFamily="34" charset="0"/>
                          <a:cs typeface="Arial" pitchFamily="34" charset="0"/>
                        </a:rPr>
                        <a:t>Over-the-Counter Drugs</a:t>
                      </a:r>
                    </a:p>
                  </a:txBody>
                  <a:tcPr anchor="b"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a:noFill/>
                    </a:lnB>
                    <a:lnTlToBr>
                      <a:noFill/>
                    </a:lnTlToBr>
                    <a:lnBlToTr>
                      <a:noFill/>
                    </a:lnBlToTr>
                    <a:noFill/>
                  </a:tcPr>
                </a:tc>
              </a:tr>
              <a:tr h="30162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rgbClr val="C0C0C0"/>
                        </a:solidFill>
                        <a:effectLst>
                          <a:outerShdw blurRad="38100" dist="38100" dir="2700000" algn="tl">
                            <a:srgbClr val="000000"/>
                          </a:outerShdw>
                        </a:effectLst>
                        <a:latin typeface="Myriad Pro" pitchFamily="34" charset="0"/>
                        <a:cs typeface="Arial" pitchFamily="34" charset="0"/>
                      </a:endParaRPr>
                    </a:p>
                  </a:txBody>
                  <a:tcPr anchor="ctr"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a:noFill/>
                    </a:lnT>
                    <a:lnB w="12700" cap="flat" cmpd="sng" algn="ctr">
                      <a:solidFill>
                        <a:srgbClr val="FF6600"/>
                      </a:solidFill>
                      <a:prstDash val="solid"/>
                      <a:round/>
                      <a:headEnd type="none" w="med" len="med"/>
                      <a:tailEnd type="none" w="med" len="med"/>
                    </a:lnB>
                    <a:lnTlToBr>
                      <a:noFill/>
                    </a:lnTlToBr>
                    <a:lnBlToTr>
                      <a:noFill/>
                    </a:lnBlToTr>
                    <a:gradFill rotWithShape="0">
                      <a:gsLst>
                        <a:gs pos="0">
                          <a:srgbClr val="FF6600">
                            <a:gamma/>
                            <a:shade val="12549"/>
                            <a:invGamma/>
                          </a:srgbClr>
                        </a:gs>
                        <a:gs pos="50000">
                          <a:srgbClr val="FF6600"/>
                        </a:gs>
                        <a:gs pos="100000">
                          <a:srgbClr val="FF6600">
                            <a:gamma/>
                            <a:shade val="12549"/>
                            <a:invGamma/>
                          </a:srgbClr>
                        </a:gs>
                      </a:gsLst>
                      <a:lin ang="540000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rgbClr val="C0C0C0"/>
                        </a:solidFill>
                        <a:effectLst>
                          <a:outerShdw blurRad="38100" dist="38100" dir="2700000" algn="tl">
                            <a:srgbClr val="000000"/>
                          </a:outerShdw>
                        </a:effectLst>
                        <a:latin typeface="Myriad Pro" pitchFamily="34" charset="0"/>
                        <a:cs typeface="Arial" pitchFamily="34" charset="0"/>
                      </a:endParaRPr>
                    </a:p>
                  </a:txBody>
                  <a:tcPr anchor="ctr"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a:noFill/>
                    </a:lnT>
                    <a:lnB w="12700" cap="flat" cmpd="sng" algn="ctr">
                      <a:solidFill>
                        <a:srgbClr val="FF6600"/>
                      </a:solidFill>
                      <a:prstDash val="solid"/>
                      <a:round/>
                      <a:headEnd type="none" w="med" len="med"/>
                      <a:tailEnd type="none" w="med" len="med"/>
                    </a:lnB>
                    <a:lnTlToBr>
                      <a:noFill/>
                    </a:lnTlToBr>
                    <a:lnBlToTr>
                      <a:noFill/>
                    </a:lnBlToTr>
                    <a:gradFill rotWithShape="0">
                      <a:gsLst>
                        <a:gs pos="0">
                          <a:srgbClr val="FF6600">
                            <a:gamma/>
                            <a:shade val="12549"/>
                            <a:invGamma/>
                          </a:srgbClr>
                        </a:gs>
                        <a:gs pos="50000">
                          <a:srgbClr val="FF6600"/>
                        </a:gs>
                        <a:gs pos="100000">
                          <a:srgbClr val="FF6600">
                            <a:gamma/>
                            <a:shade val="12549"/>
                            <a:invGamma/>
                          </a:srgbClr>
                        </a:gs>
                      </a:gsLst>
                      <a:lin ang="540000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rgbClr val="C0C0C0"/>
                        </a:solidFill>
                        <a:effectLst>
                          <a:outerShdw blurRad="38100" dist="38100" dir="2700000" algn="tl">
                            <a:srgbClr val="000000"/>
                          </a:outerShdw>
                        </a:effectLst>
                        <a:latin typeface="Myriad Pro" pitchFamily="34" charset="0"/>
                        <a:cs typeface="Arial" pitchFamily="34" charset="0"/>
                      </a:endParaRPr>
                    </a:p>
                  </a:txBody>
                  <a:tcPr anchor="ctr"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a:noFill/>
                    </a:lnT>
                    <a:lnB w="12700" cap="flat" cmpd="sng" algn="ctr">
                      <a:solidFill>
                        <a:srgbClr val="FF6600"/>
                      </a:solidFill>
                      <a:prstDash val="solid"/>
                      <a:round/>
                      <a:headEnd type="none" w="med" len="med"/>
                      <a:tailEnd type="none" w="med" len="med"/>
                    </a:lnB>
                    <a:lnTlToBr>
                      <a:noFill/>
                    </a:lnTlToBr>
                    <a:lnBlToTr>
                      <a:noFill/>
                    </a:lnBlToTr>
                    <a:gradFill rotWithShape="0">
                      <a:gsLst>
                        <a:gs pos="0">
                          <a:srgbClr val="FF6600">
                            <a:gamma/>
                            <a:shade val="12549"/>
                            <a:invGamma/>
                          </a:srgbClr>
                        </a:gs>
                        <a:gs pos="50000">
                          <a:srgbClr val="FF6600"/>
                        </a:gs>
                        <a:gs pos="100000">
                          <a:srgbClr val="FF6600">
                            <a:gamma/>
                            <a:shade val="12549"/>
                            <a:invGamma/>
                          </a:srgbClr>
                        </a:gs>
                      </a:gsLst>
                      <a:lin ang="540000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rgbClr val="C0C0C0"/>
                        </a:solidFill>
                        <a:effectLst>
                          <a:outerShdw blurRad="38100" dist="38100" dir="2700000" algn="tl">
                            <a:srgbClr val="000000"/>
                          </a:outerShdw>
                        </a:effectLst>
                        <a:latin typeface="Myriad Pro" pitchFamily="34" charset="0"/>
                        <a:cs typeface="Arial" pitchFamily="34" charset="0"/>
                      </a:endParaRPr>
                    </a:p>
                  </a:txBody>
                  <a:tcPr anchor="ctr"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a:noFill/>
                    </a:lnT>
                    <a:lnB w="12700" cap="flat" cmpd="sng" algn="ctr">
                      <a:solidFill>
                        <a:srgbClr val="FF6600"/>
                      </a:solidFill>
                      <a:prstDash val="solid"/>
                      <a:round/>
                      <a:headEnd type="none" w="med" len="med"/>
                      <a:tailEnd type="none" w="med" len="med"/>
                    </a:lnB>
                    <a:lnTlToBr>
                      <a:noFill/>
                    </a:lnTlToBr>
                    <a:lnBlToTr>
                      <a:noFill/>
                    </a:lnBlToTr>
                    <a:gradFill rotWithShape="0">
                      <a:gsLst>
                        <a:gs pos="0">
                          <a:srgbClr val="FF6600">
                            <a:gamma/>
                            <a:shade val="12549"/>
                            <a:invGamma/>
                          </a:srgbClr>
                        </a:gs>
                        <a:gs pos="50000">
                          <a:srgbClr val="FF6600"/>
                        </a:gs>
                        <a:gs pos="100000">
                          <a:srgbClr val="FF6600">
                            <a:gamma/>
                            <a:shade val="12549"/>
                            <a:invGamma/>
                          </a:srgbClr>
                        </a:gs>
                      </a:gsLst>
                      <a:lin ang="5400000" scaled="1"/>
                    </a:gradFill>
                  </a:tcPr>
                </a:tc>
              </a:tr>
            </a:tbl>
          </a:graphicData>
        </a:graphic>
      </p:graphicFrame>
      <p:sp>
        <p:nvSpPr>
          <p:cNvPr id="238618" name="Rectangle 26"/>
          <p:cNvSpPr>
            <a:spLocks noGrp="1" noChangeArrowheads="1"/>
          </p:cNvSpPr>
          <p:nvPr>
            <p:ph type="title"/>
          </p:nvPr>
        </p:nvSpPr>
        <p:spPr/>
        <p:txBody>
          <a:bodyPr/>
          <a:lstStyle/>
          <a:p>
            <a:pPr eaLnBrk="1" hangingPunct="1">
              <a:defRPr/>
            </a:pPr>
            <a:r>
              <a:rPr lang="en-US" dirty="0" smtClean="0"/>
              <a:t>Markets Served</a:t>
            </a:r>
          </a:p>
        </p:txBody>
      </p:sp>
      <p:grpSp>
        <p:nvGrpSpPr>
          <p:cNvPr id="1051" name="Group 131"/>
          <p:cNvGrpSpPr>
            <a:grpSpLocks/>
          </p:cNvGrpSpPr>
          <p:nvPr/>
        </p:nvGrpSpPr>
        <p:grpSpPr bwMode="auto">
          <a:xfrm>
            <a:off x="793750" y="2752725"/>
            <a:ext cx="7929563" cy="2506663"/>
            <a:chOff x="500" y="1734"/>
            <a:chExt cx="4995" cy="1579"/>
          </a:xfrm>
        </p:grpSpPr>
        <p:graphicFrame>
          <p:nvGraphicFramePr>
            <p:cNvPr id="1026" name="Object 93"/>
            <p:cNvGraphicFramePr>
              <a:graphicFrameLocks noChangeAspect="1"/>
            </p:cNvGraphicFramePr>
            <p:nvPr/>
          </p:nvGraphicFramePr>
          <p:xfrm>
            <a:off x="500" y="1734"/>
            <a:ext cx="1118" cy="714"/>
          </p:xfrm>
          <a:graphic>
            <a:graphicData uri="http://schemas.openxmlformats.org/presentationml/2006/ole">
              <p:oleObj spid="_x0000_s1026" name="Image" r:id="rId4" imgW="2565079" imgH="1638095" progId="">
                <p:embed/>
              </p:oleObj>
            </a:graphicData>
          </a:graphic>
        </p:graphicFrame>
        <p:graphicFrame>
          <p:nvGraphicFramePr>
            <p:cNvPr id="1027" name="Object 97"/>
            <p:cNvGraphicFramePr>
              <a:graphicFrameLocks noChangeAspect="1"/>
            </p:cNvGraphicFramePr>
            <p:nvPr/>
          </p:nvGraphicFramePr>
          <p:xfrm>
            <a:off x="504" y="2611"/>
            <a:ext cx="1120" cy="702"/>
          </p:xfrm>
          <a:graphic>
            <a:graphicData uri="http://schemas.openxmlformats.org/presentationml/2006/ole">
              <p:oleObj spid="_x0000_s1027" name="Image" r:id="rId5" imgW="2590476" imgH="1624824" progId="">
                <p:embed/>
              </p:oleObj>
            </a:graphicData>
          </a:graphic>
        </p:graphicFrame>
        <p:graphicFrame>
          <p:nvGraphicFramePr>
            <p:cNvPr id="1028" name="Object 101"/>
            <p:cNvGraphicFramePr>
              <a:graphicFrameLocks noChangeAspect="1"/>
            </p:cNvGraphicFramePr>
            <p:nvPr/>
          </p:nvGraphicFramePr>
          <p:xfrm>
            <a:off x="1788" y="2596"/>
            <a:ext cx="1122" cy="717"/>
          </p:xfrm>
          <a:graphic>
            <a:graphicData uri="http://schemas.openxmlformats.org/presentationml/2006/ole">
              <p:oleObj spid="_x0000_s1028" name="Image" r:id="rId6" imgW="2742857" imgH="1752381" progId="">
                <p:embed/>
              </p:oleObj>
            </a:graphicData>
          </a:graphic>
        </p:graphicFrame>
        <p:graphicFrame>
          <p:nvGraphicFramePr>
            <p:cNvPr id="1029" name="Object 105"/>
            <p:cNvGraphicFramePr>
              <a:graphicFrameLocks noChangeAspect="1"/>
            </p:cNvGraphicFramePr>
            <p:nvPr/>
          </p:nvGraphicFramePr>
          <p:xfrm>
            <a:off x="1787" y="1734"/>
            <a:ext cx="1120" cy="716"/>
          </p:xfrm>
          <a:graphic>
            <a:graphicData uri="http://schemas.openxmlformats.org/presentationml/2006/ole">
              <p:oleObj spid="_x0000_s1029" name="Image" r:id="rId7" imgW="2742857" imgH="1752381" progId="">
                <p:embed/>
              </p:oleObj>
            </a:graphicData>
          </a:graphic>
        </p:graphicFrame>
        <p:graphicFrame>
          <p:nvGraphicFramePr>
            <p:cNvPr id="1030" name="Object 109"/>
            <p:cNvGraphicFramePr>
              <a:graphicFrameLocks noChangeAspect="1"/>
            </p:cNvGraphicFramePr>
            <p:nvPr/>
          </p:nvGraphicFramePr>
          <p:xfrm>
            <a:off x="3076" y="1734"/>
            <a:ext cx="1122" cy="717"/>
          </p:xfrm>
          <a:graphic>
            <a:graphicData uri="http://schemas.openxmlformats.org/presentationml/2006/ole">
              <p:oleObj spid="_x0000_s1030" name="Image" r:id="rId8" imgW="2742857" imgH="1752381" progId="">
                <p:embed/>
              </p:oleObj>
            </a:graphicData>
          </a:graphic>
        </p:graphicFrame>
        <p:graphicFrame>
          <p:nvGraphicFramePr>
            <p:cNvPr id="1031" name="Object 117"/>
            <p:cNvGraphicFramePr>
              <a:graphicFrameLocks noChangeAspect="1"/>
            </p:cNvGraphicFramePr>
            <p:nvPr/>
          </p:nvGraphicFramePr>
          <p:xfrm>
            <a:off x="4368" y="1734"/>
            <a:ext cx="1127" cy="720"/>
          </p:xfrm>
          <a:graphic>
            <a:graphicData uri="http://schemas.openxmlformats.org/presentationml/2006/ole">
              <p:oleObj spid="_x0000_s1031" name="Image" r:id="rId9" imgW="2742857" imgH="1752381" progId="">
                <p:embed/>
              </p:oleObj>
            </a:graphicData>
          </a:graphic>
        </p:graphicFrame>
        <p:graphicFrame>
          <p:nvGraphicFramePr>
            <p:cNvPr id="1032" name="Object 121"/>
            <p:cNvGraphicFramePr>
              <a:graphicFrameLocks noChangeAspect="1"/>
            </p:cNvGraphicFramePr>
            <p:nvPr/>
          </p:nvGraphicFramePr>
          <p:xfrm>
            <a:off x="4368" y="2596"/>
            <a:ext cx="1122" cy="717"/>
          </p:xfrm>
          <a:graphic>
            <a:graphicData uri="http://schemas.openxmlformats.org/presentationml/2006/ole">
              <p:oleObj spid="_x0000_s1032" name="Image" r:id="rId10" imgW="2742857" imgH="1752381" progId="">
                <p:embed/>
              </p:oleObj>
            </a:graphicData>
          </a:graphic>
        </p:graphicFrame>
        <p:graphicFrame>
          <p:nvGraphicFramePr>
            <p:cNvPr id="1033" name="Object 125"/>
            <p:cNvGraphicFramePr>
              <a:graphicFrameLocks noChangeAspect="1"/>
            </p:cNvGraphicFramePr>
            <p:nvPr/>
          </p:nvGraphicFramePr>
          <p:xfrm>
            <a:off x="3075" y="2592"/>
            <a:ext cx="1128" cy="721"/>
          </p:xfrm>
          <a:graphic>
            <a:graphicData uri="http://schemas.openxmlformats.org/presentationml/2006/ole">
              <p:oleObj spid="_x0000_s1033" name="Image" r:id="rId11" imgW="2742857" imgH="1752381" progId="">
                <p:embed/>
              </p:oleObj>
            </a:graphicData>
          </a:graphic>
        </p:graphicFrame>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Education</a:t>
            </a:r>
            <a:endParaRPr lang="en-US" dirty="0"/>
          </a:p>
        </p:txBody>
      </p:sp>
      <p:sp>
        <p:nvSpPr>
          <p:cNvPr id="5" name="Text Placeholder 4"/>
          <p:cNvSpPr>
            <a:spLocks noGrp="1"/>
          </p:cNvSpPr>
          <p:nvPr>
            <p:ph type="body" idx="1"/>
          </p:nvPr>
        </p:nvSpPr>
        <p:spPr/>
        <p:txBody>
          <a:bodyPr/>
          <a:lstStyle/>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Purdue Engineer</a:t>
            </a:r>
            <a:endParaRPr lang="en-US" dirty="0"/>
          </a:p>
        </p:txBody>
      </p:sp>
      <p:sp>
        <p:nvSpPr>
          <p:cNvPr id="3" name="Content Placeholder 2"/>
          <p:cNvSpPr>
            <a:spLocks noGrp="1"/>
          </p:cNvSpPr>
          <p:nvPr>
            <p:ph idx="1"/>
          </p:nvPr>
        </p:nvSpPr>
        <p:spPr/>
        <p:txBody>
          <a:bodyPr/>
          <a:lstStyle/>
          <a:p>
            <a:r>
              <a:rPr lang="en-US" dirty="0" smtClean="0"/>
              <a:t>Respect in the work place</a:t>
            </a:r>
          </a:p>
          <a:p>
            <a:r>
              <a:rPr lang="en-US" dirty="0" smtClean="0"/>
              <a:t>Excellent </a:t>
            </a:r>
            <a:r>
              <a:rPr lang="en-US" dirty="0" smtClean="0"/>
              <a:t>technical </a:t>
            </a:r>
            <a:r>
              <a:rPr lang="en-US" dirty="0" smtClean="0"/>
              <a:t>foundation to build upon</a:t>
            </a:r>
          </a:p>
          <a:p>
            <a:r>
              <a:rPr lang="en-US" dirty="0" smtClean="0"/>
              <a:t>Individually capable and team work</a:t>
            </a:r>
          </a:p>
          <a:p>
            <a:r>
              <a:rPr lang="en-US" dirty="0" smtClean="0"/>
              <a:t>Distinguish yourself – not just for resume building, but make yourself interesting; get involved</a:t>
            </a:r>
          </a:p>
          <a:p>
            <a:pPr lvl="1"/>
            <a:r>
              <a:rPr lang="en-US" dirty="0" smtClean="0"/>
              <a:t>Purdue:  Sorority Vice President, Old Masters, took English and Theology classes, St. Tom’s, attended many events (President Reagan, sporting events, music), relationships with professors and peers, </a:t>
            </a:r>
          </a:p>
          <a:p>
            <a:pPr lvl="1"/>
            <a:r>
              <a:rPr lang="en-US" dirty="0" smtClean="0"/>
              <a:t>Cleveland State:  wrote thesis; developed relationships with professors</a:t>
            </a:r>
          </a:p>
          <a:p>
            <a:pPr lvl="1"/>
            <a:r>
              <a:rPr lang="en-US" dirty="0" smtClean="0"/>
              <a:t>Case Western Reserve:  creative writing (took advanced finance after graduation), relationship building</a:t>
            </a:r>
            <a:endParaRPr lang="en-US"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Purdue Engineer</a:t>
            </a:r>
            <a:endParaRPr lang="en-US" dirty="0"/>
          </a:p>
        </p:txBody>
      </p:sp>
      <p:sp>
        <p:nvSpPr>
          <p:cNvPr id="3" name="Content Placeholder 2"/>
          <p:cNvSpPr>
            <a:spLocks noGrp="1"/>
          </p:cNvSpPr>
          <p:nvPr>
            <p:ph idx="1"/>
          </p:nvPr>
        </p:nvSpPr>
        <p:spPr/>
        <p:txBody>
          <a:bodyPr/>
          <a:lstStyle/>
          <a:p>
            <a:r>
              <a:rPr lang="en-US" dirty="0" smtClean="0"/>
              <a:t>Friendships</a:t>
            </a:r>
          </a:p>
          <a:p>
            <a:pPr lvl="1"/>
            <a:r>
              <a:rPr lang="en-US" dirty="0" smtClean="0"/>
              <a:t>Recruited Purdue engineers to Nordson</a:t>
            </a:r>
          </a:p>
          <a:p>
            <a:pPr lvl="1"/>
            <a:r>
              <a:rPr lang="en-US" dirty="0" smtClean="0"/>
              <a:t>First neighbor… IU </a:t>
            </a:r>
            <a:r>
              <a:rPr lang="en-US" dirty="0" smtClean="0"/>
              <a:t>grad that the rivalry still part of our relationship</a:t>
            </a:r>
            <a:endParaRPr lang="en-US" dirty="0" smtClean="0"/>
          </a:p>
          <a:p>
            <a:pPr lvl="1"/>
            <a:endParaRPr lang="en-US"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Engineering:  Nordson Corporation</a:t>
            </a:r>
            <a:endParaRPr lang="en-US" dirty="0"/>
          </a:p>
        </p:txBody>
      </p:sp>
      <p:sp>
        <p:nvSpPr>
          <p:cNvPr id="3" name="Content Placeholder 2"/>
          <p:cNvSpPr>
            <a:spLocks noGrp="1"/>
          </p:cNvSpPr>
          <p:nvPr>
            <p:ph idx="1"/>
          </p:nvPr>
        </p:nvSpPr>
        <p:spPr/>
        <p:txBody>
          <a:bodyPr/>
          <a:lstStyle/>
          <a:p>
            <a:pPr>
              <a:buNone/>
            </a:pPr>
            <a:r>
              <a:rPr lang="en-US" b="1" i="1" dirty="0" smtClean="0"/>
              <a:t>Analytical, Technical Foundation, Ability to Learn</a:t>
            </a:r>
          </a:p>
          <a:p>
            <a:r>
              <a:rPr lang="en-US" sz="2000" dirty="0" smtClean="0"/>
              <a:t>First job</a:t>
            </a:r>
          </a:p>
          <a:p>
            <a:pPr lvl="1"/>
            <a:r>
              <a:rPr lang="en-US" dirty="0" smtClean="0"/>
              <a:t>Began in Manufacturing – introducing new products to manufacturing</a:t>
            </a:r>
          </a:p>
          <a:p>
            <a:pPr lvl="2"/>
            <a:r>
              <a:rPr lang="en-US" sz="2000" dirty="0" smtClean="0"/>
              <a:t>Test equipment, fixtures, </a:t>
            </a:r>
            <a:r>
              <a:rPr lang="en-US" sz="2000" dirty="0" smtClean="0"/>
              <a:t>methodologies, </a:t>
            </a:r>
            <a:r>
              <a:rPr lang="en-US" sz="2000" dirty="0" smtClean="0"/>
              <a:t>facility layout</a:t>
            </a:r>
          </a:p>
          <a:p>
            <a:pPr lvl="1"/>
            <a:r>
              <a:rPr lang="en-US" dirty="0" smtClean="0"/>
              <a:t>Understanding  highly complex systems – electrical, mechanical</a:t>
            </a:r>
          </a:p>
          <a:p>
            <a:r>
              <a:rPr lang="en-US" dirty="0" smtClean="0"/>
              <a:t>Desire to become closer to business side and moved into product line management; liaison commercial and manufacturing</a:t>
            </a:r>
          </a:p>
          <a:p>
            <a:r>
              <a:rPr lang="en-US" dirty="0" smtClean="0"/>
              <a:t>Now respected and understood many aspects of business and move to SAP implementation team, </a:t>
            </a:r>
            <a:r>
              <a:rPr lang="en-US" dirty="0" smtClean="0"/>
              <a:t>IT, Lean</a:t>
            </a:r>
            <a:endParaRPr lang="en-US" dirty="0" smtClean="0"/>
          </a:p>
          <a:p>
            <a:pPr lvl="2"/>
            <a:endParaRPr lang="en-US" sz="2000" dirty="0" smtClean="0"/>
          </a:p>
          <a:p>
            <a:pPr lvl="1"/>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engineering…..Weatherchem</a:t>
            </a:r>
            <a:endParaRPr lang="en-US" dirty="0"/>
          </a:p>
        </p:txBody>
      </p:sp>
      <p:sp>
        <p:nvSpPr>
          <p:cNvPr id="3" name="Content Placeholder 2"/>
          <p:cNvSpPr>
            <a:spLocks noGrp="1"/>
          </p:cNvSpPr>
          <p:nvPr>
            <p:ph idx="1"/>
          </p:nvPr>
        </p:nvSpPr>
        <p:spPr/>
        <p:txBody>
          <a:bodyPr/>
          <a:lstStyle/>
          <a:p>
            <a:r>
              <a:rPr lang="en-US" dirty="0" smtClean="0"/>
              <a:t>Understanding disciplines and </a:t>
            </a:r>
            <a:r>
              <a:rPr lang="en-US" dirty="0" smtClean="0"/>
              <a:t>interactions:  complex system</a:t>
            </a:r>
            <a:endParaRPr lang="en-US" dirty="0" smtClean="0"/>
          </a:p>
          <a:p>
            <a:pPr lvl="1"/>
            <a:r>
              <a:rPr lang="en-US" dirty="0" smtClean="0"/>
              <a:t>Technically </a:t>
            </a:r>
            <a:r>
              <a:rPr lang="en-US" dirty="0" smtClean="0"/>
              <a:t>comfortable</a:t>
            </a:r>
          </a:p>
          <a:p>
            <a:pPr lvl="1"/>
            <a:r>
              <a:rPr lang="en-US" dirty="0" smtClean="0"/>
              <a:t>Develop organization</a:t>
            </a:r>
            <a:endParaRPr lang="en-US" dirty="0" smtClean="0"/>
          </a:p>
          <a:p>
            <a:r>
              <a:rPr lang="en-US" dirty="0" smtClean="0"/>
              <a:t>Asking challenging questions</a:t>
            </a:r>
          </a:p>
          <a:p>
            <a:r>
              <a:rPr lang="en-US" dirty="0" smtClean="0"/>
              <a:t>Technical sales</a:t>
            </a:r>
            <a:endParaRPr lang="en-US" dirty="0" smtClean="0"/>
          </a:p>
          <a:p>
            <a:r>
              <a:rPr lang="en-US" dirty="0" smtClean="0"/>
              <a:t>Plant   </a:t>
            </a:r>
            <a:r>
              <a:rPr lang="en-US" dirty="0" smtClean="0"/>
              <a:t>- improving efficiencies</a:t>
            </a:r>
          </a:p>
          <a:p>
            <a:r>
              <a:rPr lang="en-US" dirty="0" smtClean="0"/>
              <a:t>Conducting business today </a:t>
            </a:r>
            <a:r>
              <a:rPr lang="en-US" dirty="0" smtClean="0"/>
              <a:t>while looking to the future</a:t>
            </a:r>
          </a:p>
          <a:p>
            <a:endParaRPr lang="en-US" dirty="0" smtClean="0"/>
          </a:p>
          <a:p>
            <a:pPr lvl="2"/>
            <a:endParaRPr lang="en-US" sz="2000" dirty="0" smtClean="0"/>
          </a:p>
          <a:p>
            <a:pPr lvl="1"/>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Life lessons along my journey</a:t>
            </a:r>
            <a:endParaRPr lang="en-US" dirty="0"/>
          </a:p>
        </p:txBody>
      </p:sp>
      <p:sp>
        <p:nvSpPr>
          <p:cNvPr id="5" name="Text Placeholder 4"/>
          <p:cNvSpPr>
            <a:spLocks noGrp="1"/>
          </p:cNvSpPr>
          <p:nvPr>
            <p:ph type="body" idx="1"/>
          </p:nvPr>
        </p:nvSpPr>
        <p:spPr/>
        <p:txBody>
          <a:bodyPr/>
          <a:lstStyle/>
          <a:p>
            <a:r>
              <a:rPr lang="en-US" dirty="0" smtClean="0"/>
              <a:t>More than being bright and capable, how you conduct yourself critical</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 a Life Long Learner</a:t>
            </a:r>
            <a:endParaRPr lang="en-US" dirty="0"/>
          </a:p>
        </p:txBody>
      </p:sp>
      <p:sp>
        <p:nvSpPr>
          <p:cNvPr id="3" name="Content Placeholder 2"/>
          <p:cNvSpPr>
            <a:spLocks noGrp="1"/>
          </p:cNvSpPr>
          <p:nvPr>
            <p:ph idx="1"/>
          </p:nvPr>
        </p:nvSpPr>
        <p:spPr/>
        <p:txBody>
          <a:bodyPr/>
          <a:lstStyle/>
          <a:p>
            <a:r>
              <a:rPr lang="en-US" sz="2000" dirty="0" smtClean="0"/>
              <a:t>Must be able to adapt and to continue to learn</a:t>
            </a:r>
          </a:p>
          <a:p>
            <a:pPr lvl="1"/>
            <a:r>
              <a:rPr lang="en-US" dirty="0" smtClean="0"/>
              <a:t>Twenty five years ago, no laptops, cell phones, texting</a:t>
            </a:r>
          </a:p>
          <a:p>
            <a:pPr lvl="2"/>
            <a:r>
              <a:rPr lang="en-US" sz="2000" dirty="0" smtClean="0"/>
              <a:t>Imagine waiting in line to call home, waiting in line to have access to computer system</a:t>
            </a:r>
          </a:p>
          <a:p>
            <a:r>
              <a:rPr lang="en-US" sz="2000" dirty="0" smtClean="0"/>
              <a:t>Add skills formally and informally</a:t>
            </a:r>
          </a:p>
          <a:p>
            <a:pPr lvl="1"/>
            <a:r>
              <a:rPr lang="en-US" dirty="0" smtClean="0"/>
              <a:t>I added two degrees to my Purdue Engineering </a:t>
            </a:r>
            <a:r>
              <a:rPr lang="en-US" dirty="0" smtClean="0"/>
              <a:t>foundation</a:t>
            </a:r>
          </a:p>
          <a:p>
            <a:pPr lvl="1"/>
            <a:r>
              <a:rPr lang="en-US" dirty="0" smtClean="0"/>
              <a:t>Stay fresh with technology</a:t>
            </a:r>
            <a:endParaRPr lang="en-US" dirty="0" smtClean="0"/>
          </a:p>
          <a:p>
            <a:r>
              <a:rPr lang="en-US" sz="2000" dirty="0" smtClean="0"/>
              <a:t>More to life than just “work” – work to live not vice versa</a:t>
            </a:r>
          </a:p>
          <a:p>
            <a:pPr lvl="1"/>
            <a:r>
              <a:rPr lang="en-US" dirty="0" smtClean="0"/>
              <a:t>Piano</a:t>
            </a:r>
            <a:endParaRPr lang="en-US" dirty="0" smtClean="0"/>
          </a:p>
          <a:p>
            <a:pPr lvl="1"/>
            <a:r>
              <a:rPr lang="en-US" dirty="0" smtClean="0"/>
              <a:t>Book club</a:t>
            </a:r>
          </a:p>
          <a:p>
            <a:pPr lvl="1"/>
            <a:r>
              <a:rPr lang="en-US" dirty="0" smtClean="0"/>
              <a:t>Seeing the world through my children’s </a:t>
            </a:r>
            <a:r>
              <a:rPr lang="en-US" dirty="0" smtClean="0"/>
              <a:t>lenses</a:t>
            </a:r>
          </a:p>
          <a:p>
            <a:r>
              <a:rPr lang="en-US" dirty="0" smtClean="0"/>
              <a:t>Surround yourself with intelligent and interesting people </a:t>
            </a:r>
          </a:p>
          <a:p>
            <a:pPr lvl="1"/>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Create Support Network – Personally and Professionally</a:t>
            </a:r>
            <a:endParaRPr lang="en-US" dirty="0"/>
          </a:p>
        </p:txBody>
      </p:sp>
      <p:sp>
        <p:nvSpPr>
          <p:cNvPr id="3" name="Content Placeholder 2"/>
          <p:cNvSpPr>
            <a:spLocks noGrp="1"/>
          </p:cNvSpPr>
          <p:nvPr>
            <p:ph idx="1"/>
          </p:nvPr>
        </p:nvSpPr>
        <p:spPr/>
        <p:txBody>
          <a:bodyPr/>
          <a:lstStyle/>
          <a:p>
            <a:r>
              <a:rPr lang="en-US" dirty="0" smtClean="0"/>
              <a:t>Follow </a:t>
            </a:r>
            <a:r>
              <a:rPr lang="en-US" dirty="0" smtClean="0"/>
              <a:t>your heart </a:t>
            </a:r>
            <a:r>
              <a:rPr lang="en-US" dirty="0" smtClean="0"/>
              <a:t>– (first job not only considered position, but also location…. Close to then boyfriend and now husband of 20 years)</a:t>
            </a:r>
            <a:endParaRPr lang="en-US" dirty="0" smtClean="0"/>
          </a:p>
          <a:p>
            <a:r>
              <a:rPr lang="en-US" dirty="0" smtClean="0"/>
              <a:t>Partnership with husband</a:t>
            </a:r>
          </a:p>
          <a:p>
            <a:r>
              <a:rPr lang="en-US" dirty="0" smtClean="0"/>
              <a:t>Don’t be afraid to ask for help (and to promote yourself too)</a:t>
            </a:r>
          </a:p>
          <a:p>
            <a:r>
              <a:rPr lang="en-US" dirty="0" smtClean="0"/>
              <a:t>Get involved Professionally </a:t>
            </a:r>
            <a:r>
              <a:rPr lang="en-US" dirty="0" smtClean="0"/>
              <a:t>– corporate challenge, volleyball league, president of NMPC – </a:t>
            </a:r>
            <a:r>
              <a:rPr lang="en-US" dirty="0" smtClean="0"/>
              <a:t>management, Indians games, bowling,</a:t>
            </a:r>
          </a:p>
          <a:p>
            <a:pPr lvl="1"/>
            <a:r>
              <a:rPr lang="en-US" dirty="0" smtClean="0"/>
              <a:t>Have FUN!</a:t>
            </a:r>
            <a:endParaRPr lang="en-US" dirty="0" smtClean="0"/>
          </a:p>
          <a:p>
            <a:pPr lvl="1">
              <a:buNone/>
            </a:pPr>
            <a:endParaRPr lang="en-US" sz="1600" dirty="0" smtClean="0"/>
          </a:p>
          <a:p>
            <a:pPr lvl="1">
              <a:buNone/>
            </a:pPr>
            <a:r>
              <a:rPr lang="en-US" sz="1600" dirty="0" smtClean="0"/>
              <a:t>	</a:t>
            </a:r>
          </a:p>
          <a:p>
            <a:pPr lvl="1"/>
            <a:endParaRPr lang="en-US" dirty="0" smtClean="0"/>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Topics to Cover</a:t>
            </a:r>
            <a:endParaRPr lang="en-US" dirty="0"/>
          </a:p>
        </p:txBody>
      </p:sp>
      <p:sp>
        <p:nvSpPr>
          <p:cNvPr id="3" name="Content Placeholder 2"/>
          <p:cNvSpPr>
            <a:spLocks noGrp="1"/>
          </p:cNvSpPr>
          <p:nvPr>
            <p:ph idx="1"/>
          </p:nvPr>
        </p:nvSpPr>
        <p:spPr>
          <a:xfrm>
            <a:off x="252759" y="1229389"/>
            <a:ext cx="8428037" cy="4946650"/>
          </a:xfrm>
        </p:spPr>
        <p:txBody>
          <a:bodyPr/>
          <a:lstStyle/>
          <a:p>
            <a:r>
              <a:rPr lang="en-US" dirty="0" smtClean="0"/>
              <a:t>A question for </a:t>
            </a:r>
            <a:r>
              <a:rPr lang="en-US" dirty="0" smtClean="0"/>
              <a:t>you</a:t>
            </a:r>
          </a:p>
          <a:p>
            <a:endParaRPr lang="en-US" dirty="0" smtClean="0"/>
          </a:p>
          <a:p>
            <a:r>
              <a:rPr lang="en-US" dirty="0" smtClean="0"/>
              <a:t>A bit about </a:t>
            </a:r>
            <a:r>
              <a:rPr lang="en-US" dirty="0" smtClean="0"/>
              <a:t>me</a:t>
            </a:r>
          </a:p>
          <a:p>
            <a:endParaRPr lang="en-US" dirty="0" smtClean="0"/>
          </a:p>
          <a:p>
            <a:r>
              <a:rPr lang="en-US" dirty="0" smtClean="0"/>
              <a:t>Benefits of being a  “Purdue Engineer”  </a:t>
            </a:r>
            <a:endParaRPr lang="en-US" dirty="0" smtClean="0"/>
          </a:p>
          <a:p>
            <a:endParaRPr lang="en-US" dirty="0" smtClean="0"/>
          </a:p>
          <a:p>
            <a:r>
              <a:rPr lang="en-US" dirty="0" smtClean="0"/>
              <a:t>Eight Life lessons</a:t>
            </a:r>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Positive Mental Attitude</a:t>
            </a:r>
            <a:endParaRPr lang="en-US" dirty="0"/>
          </a:p>
        </p:txBody>
      </p:sp>
      <p:sp>
        <p:nvSpPr>
          <p:cNvPr id="3" name="Content Placeholder 2"/>
          <p:cNvSpPr>
            <a:spLocks noGrp="1"/>
          </p:cNvSpPr>
          <p:nvPr>
            <p:ph idx="1"/>
          </p:nvPr>
        </p:nvSpPr>
        <p:spPr/>
        <p:txBody>
          <a:bodyPr/>
          <a:lstStyle/>
          <a:p>
            <a:r>
              <a:rPr lang="en-US" dirty="0" smtClean="0"/>
              <a:t>Smile</a:t>
            </a:r>
          </a:p>
          <a:p>
            <a:pPr lvl="1"/>
            <a:r>
              <a:rPr lang="en-US" sz="2400" dirty="0" smtClean="0"/>
              <a:t>Smiles tear down barriers</a:t>
            </a:r>
          </a:p>
          <a:p>
            <a:r>
              <a:rPr lang="en-US" dirty="0" smtClean="0"/>
              <a:t>Your approach (values) are as important as your skills, if not more</a:t>
            </a:r>
          </a:p>
          <a:p>
            <a:r>
              <a:rPr lang="en-US" dirty="0" smtClean="0"/>
              <a:t>Be likeable</a:t>
            </a:r>
          </a:p>
          <a:p>
            <a:pPr lvl="2"/>
            <a:r>
              <a:rPr lang="en-US" dirty="0" smtClean="0"/>
              <a:t>Every important partner, everyone who gives you the big opportunity or just a break must like you first, it is just the way it </a:t>
            </a:r>
            <a:r>
              <a:rPr lang="en-US" dirty="0" smtClean="0"/>
              <a:t>works</a:t>
            </a:r>
          </a:p>
          <a:p>
            <a:r>
              <a:rPr lang="en-US" dirty="0" smtClean="0"/>
              <a:t>Fair, Firm, Friendly, and Consistent</a:t>
            </a:r>
            <a:endParaRPr lang="en-US" dirty="0" smtClean="0"/>
          </a:p>
          <a:p>
            <a:pPr lvl="1"/>
            <a:endParaRPr lang="en-US" dirty="0" smtClean="0"/>
          </a:p>
          <a:p>
            <a:pPr lvl="1"/>
            <a:endParaRPr lang="en-US" dirty="0" smtClean="0"/>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 willing to do Rework”</a:t>
            </a:r>
            <a:endParaRPr lang="en-US" dirty="0"/>
          </a:p>
        </p:txBody>
      </p:sp>
      <p:sp>
        <p:nvSpPr>
          <p:cNvPr id="3" name="Content Placeholder 2"/>
          <p:cNvSpPr>
            <a:spLocks noGrp="1"/>
          </p:cNvSpPr>
          <p:nvPr>
            <p:ph idx="1"/>
          </p:nvPr>
        </p:nvSpPr>
        <p:spPr/>
        <p:txBody>
          <a:bodyPr/>
          <a:lstStyle/>
          <a:p>
            <a:r>
              <a:rPr lang="en-US" dirty="0" smtClean="0"/>
              <a:t>Being willing to help</a:t>
            </a:r>
          </a:p>
          <a:p>
            <a:pPr lvl="1"/>
            <a:r>
              <a:rPr lang="en-US" dirty="0" smtClean="0"/>
              <a:t>Do not think a task is below you (rework), especially first job</a:t>
            </a:r>
            <a:endParaRPr lang="en-US" dirty="0" smtClean="0"/>
          </a:p>
          <a:p>
            <a:r>
              <a:rPr lang="en-US" dirty="0" smtClean="0"/>
              <a:t>Work needs done, do </a:t>
            </a:r>
            <a:r>
              <a:rPr lang="en-US" dirty="0" smtClean="0"/>
              <a:t>it</a:t>
            </a:r>
          </a:p>
          <a:p>
            <a:pPr lvl="1"/>
            <a:r>
              <a:rPr lang="en-US" dirty="0" smtClean="0"/>
              <a:t>Not always glamorous</a:t>
            </a:r>
            <a:endParaRPr lang="en-US" dirty="0" smtClean="0"/>
          </a:p>
          <a:p>
            <a:r>
              <a:rPr lang="en-US" dirty="0" smtClean="0"/>
              <a:t>Peer respect is invaluable</a:t>
            </a:r>
            <a:endParaRPr lang="en-US" dirty="0" smtClean="0"/>
          </a:p>
          <a:p>
            <a:r>
              <a:rPr lang="en-US" dirty="0" smtClean="0"/>
              <a:t>Do </a:t>
            </a:r>
            <a:r>
              <a:rPr lang="en-US" dirty="0" smtClean="0"/>
              <a:t>your homework on the company…. Ask good questions…. Understand the value </a:t>
            </a:r>
            <a:r>
              <a:rPr lang="en-US" dirty="0" smtClean="0"/>
              <a:t>system, understand your ability to thrive and learn and match your desires</a:t>
            </a:r>
            <a:endParaRPr lang="en-US" dirty="0" smtClean="0"/>
          </a:p>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Don’t Say “no”, nothing is forever</a:t>
            </a:r>
            <a:endParaRPr lang="en-US" dirty="0"/>
          </a:p>
        </p:txBody>
      </p:sp>
      <p:sp>
        <p:nvSpPr>
          <p:cNvPr id="3" name="Content Placeholder 2"/>
          <p:cNvSpPr>
            <a:spLocks noGrp="1"/>
          </p:cNvSpPr>
          <p:nvPr>
            <p:ph idx="1"/>
          </p:nvPr>
        </p:nvSpPr>
        <p:spPr/>
        <p:txBody>
          <a:bodyPr/>
          <a:lstStyle/>
          <a:p>
            <a:r>
              <a:rPr lang="en-US" sz="2000" dirty="0" smtClean="0"/>
              <a:t>I could have said “no” to being a quality auditor as an added responsibility early in my engineering career at Nordson</a:t>
            </a:r>
            <a:endParaRPr lang="en-US" sz="2000" dirty="0" smtClean="0"/>
          </a:p>
          <a:p>
            <a:pPr lvl="1"/>
            <a:r>
              <a:rPr lang="en-US" dirty="0" smtClean="0"/>
              <a:t>Not my career ambition </a:t>
            </a:r>
          </a:p>
          <a:p>
            <a:pPr lvl="1"/>
            <a:r>
              <a:rPr lang="en-US" dirty="0" smtClean="0"/>
              <a:t>As a result understood many areas of the business, then</a:t>
            </a:r>
          </a:p>
          <a:p>
            <a:pPr lvl="2"/>
            <a:r>
              <a:rPr lang="en-US" sz="2000" dirty="0" smtClean="0"/>
              <a:t>Asked to lead QS9000</a:t>
            </a:r>
          </a:p>
          <a:p>
            <a:pPr lvl="2"/>
            <a:r>
              <a:rPr lang="en-US" sz="2000" dirty="0" smtClean="0"/>
              <a:t>SAP implementation team</a:t>
            </a:r>
          </a:p>
          <a:p>
            <a:pPr lvl="2"/>
            <a:r>
              <a:rPr lang="en-US" sz="2000" dirty="0" smtClean="0"/>
              <a:t>IT Director</a:t>
            </a:r>
          </a:p>
          <a:p>
            <a:pPr lvl="2"/>
            <a:r>
              <a:rPr lang="en-US" sz="2000" dirty="0" smtClean="0"/>
              <a:t>Business Unit Manage</a:t>
            </a:r>
          </a:p>
          <a:p>
            <a:pPr lvl="2"/>
            <a:r>
              <a:rPr lang="en-US" sz="2000" dirty="0" smtClean="0"/>
              <a:t>President</a:t>
            </a:r>
          </a:p>
          <a:p>
            <a:pPr lvl="1"/>
            <a:endParaRPr lang="en-US" dirty="0" smtClean="0"/>
          </a:p>
          <a:p>
            <a:pPr lvl="1"/>
            <a:endParaRPr lang="en-US" dirty="0" smtClean="0"/>
          </a:p>
          <a:p>
            <a:pPr lvl="1"/>
            <a:endParaRPr lang="en-US"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Good To </a:t>
            </a:r>
            <a:r>
              <a:rPr lang="en-US" dirty="0" smtClean="0"/>
              <a:t>Great (Jim Collins book)</a:t>
            </a:r>
            <a:endParaRPr lang="en-US" dirty="0"/>
          </a:p>
        </p:txBody>
      </p:sp>
      <p:sp>
        <p:nvSpPr>
          <p:cNvPr id="3" name="Content Placeholder 2"/>
          <p:cNvSpPr>
            <a:spLocks noGrp="1"/>
          </p:cNvSpPr>
          <p:nvPr>
            <p:ph idx="1"/>
          </p:nvPr>
        </p:nvSpPr>
        <p:spPr/>
        <p:txBody>
          <a:bodyPr/>
          <a:lstStyle/>
          <a:p>
            <a:r>
              <a:rPr lang="en-US" dirty="0" smtClean="0"/>
              <a:t>Create and know your “hedgehog”</a:t>
            </a:r>
          </a:p>
          <a:p>
            <a:pPr lvl="1"/>
            <a:r>
              <a:rPr lang="en-US" dirty="0" smtClean="0"/>
              <a:t>For me, I focused on leadership but realized that about five years after undergraduate</a:t>
            </a:r>
          </a:p>
          <a:p>
            <a:pPr lvl="1"/>
            <a:r>
              <a:rPr lang="en-US" dirty="0" smtClean="0"/>
              <a:t>Decide </a:t>
            </a:r>
            <a:r>
              <a:rPr lang="en-US" dirty="0" smtClean="0"/>
              <a:t>market focus, technical leader, manager</a:t>
            </a:r>
            <a:endParaRPr lang="en-US" dirty="0" smtClean="0"/>
          </a:p>
          <a:p>
            <a:r>
              <a:rPr lang="en-US" dirty="0" smtClean="0"/>
              <a:t>Get the right people on the bus</a:t>
            </a:r>
          </a:p>
          <a:p>
            <a:r>
              <a:rPr lang="en-US" dirty="0" smtClean="0"/>
              <a:t>Personal Humility and Professional Will</a:t>
            </a:r>
          </a:p>
          <a:p>
            <a:r>
              <a:rPr lang="en-US" dirty="0" smtClean="0"/>
              <a:t>Intense desire to produce results</a:t>
            </a:r>
            <a:endParaRPr lang="en-US" dirty="0" smtClean="0"/>
          </a:p>
          <a:p>
            <a:pPr lvl="1"/>
            <a:r>
              <a:rPr lang="en-US" sz="2400" dirty="0" smtClean="0"/>
              <a:t>Have goals both </a:t>
            </a:r>
            <a:r>
              <a:rPr lang="en-US" sz="2400" dirty="0" smtClean="0"/>
              <a:t>Professionally and Personally</a:t>
            </a:r>
          </a:p>
          <a:p>
            <a:pPr lvl="2"/>
            <a:r>
              <a:rPr lang="en-US" dirty="0" smtClean="0"/>
              <a:t>150% improvement to EBITDA during my tenure at Weatherchem</a:t>
            </a:r>
          </a:p>
          <a:p>
            <a:pPr lvl="2"/>
            <a:r>
              <a:rPr lang="en-US" dirty="0" smtClean="0"/>
              <a:t>First ½ marathon ran in 2010</a:t>
            </a:r>
          </a:p>
          <a:p>
            <a:endParaRPr lang="en-US"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971" y="267365"/>
            <a:ext cx="8458200" cy="792162"/>
          </a:xfrm>
        </p:spPr>
        <p:txBody>
          <a:bodyPr/>
          <a:lstStyle/>
          <a:p>
            <a:r>
              <a:rPr lang="en-US" dirty="0" smtClean="0"/>
              <a:t>Remember to say thank you</a:t>
            </a:r>
            <a:endParaRPr lang="en-US" dirty="0"/>
          </a:p>
        </p:txBody>
      </p:sp>
      <p:sp>
        <p:nvSpPr>
          <p:cNvPr id="3" name="Content Placeholder 2"/>
          <p:cNvSpPr>
            <a:spLocks noGrp="1"/>
          </p:cNvSpPr>
          <p:nvPr>
            <p:ph idx="1"/>
          </p:nvPr>
        </p:nvSpPr>
        <p:spPr/>
        <p:txBody>
          <a:bodyPr/>
          <a:lstStyle/>
          <a:p>
            <a:r>
              <a:rPr lang="en-US" dirty="0" smtClean="0"/>
              <a:t>Think about the people in your life that enabled you to be here, say thanks</a:t>
            </a:r>
          </a:p>
          <a:p>
            <a:pPr lvl="1"/>
            <a:r>
              <a:rPr lang="en-US" dirty="0" smtClean="0"/>
              <a:t>Parents…. Allowed me to be me… challenged the “norm”</a:t>
            </a:r>
          </a:p>
          <a:p>
            <a:pPr lvl="1"/>
            <a:r>
              <a:rPr lang="en-US" dirty="0" smtClean="0"/>
              <a:t>Husband </a:t>
            </a:r>
          </a:p>
          <a:p>
            <a:pPr lvl="1"/>
            <a:r>
              <a:rPr lang="en-US" dirty="0" smtClean="0"/>
              <a:t>High School teachers</a:t>
            </a:r>
          </a:p>
          <a:p>
            <a:pPr lvl="1"/>
            <a:r>
              <a:rPr lang="en-US" dirty="0" smtClean="0"/>
              <a:t>Professor Nof</a:t>
            </a:r>
          </a:p>
          <a:p>
            <a:pPr lvl="1"/>
            <a:r>
              <a:rPr lang="en-US" dirty="0" smtClean="0"/>
              <a:t>Professional mentor</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Give back</a:t>
            </a:r>
            <a:endParaRPr lang="en-US" dirty="0"/>
          </a:p>
        </p:txBody>
      </p:sp>
      <p:sp>
        <p:nvSpPr>
          <p:cNvPr id="3" name="Content Placeholder 2"/>
          <p:cNvSpPr>
            <a:spLocks noGrp="1"/>
          </p:cNvSpPr>
          <p:nvPr>
            <p:ph idx="1"/>
          </p:nvPr>
        </p:nvSpPr>
        <p:spPr/>
        <p:txBody>
          <a:bodyPr/>
          <a:lstStyle/>
          <a:p>
            <a:r>
              <a:rPr lang="en-US" dirty="0" smtClean="0"/>
              <a:t>Community School</a:t>
            </a:r>
          </a:p>
          <a:p>
            <a:pPr lvl="1"/>
            <a:r>
              <a:rPr lang="en-US" dirty="0" smtClean="0"/>
              <a:t>Volunteer at school</a:t>
            </a:r>
          </a:p>
          <a:p>
            <a:pPr lvl="1"/>
            <a:r>
              <a:rPr lang="en-US" dirty="0" smtClean="0"/>
              <a:t>Strategic Planning Committee and School levy committee</a:t>
            </a:r>
          </a:p>
          <a:p>
            <a:pPr lvl="1"/>
            <a:r>
              <a:rPr lang="en-US" dirty="0" smtClean="0"/>
              <a:t>Team Parent for Soccer</a:t>
            </a:r>
          </a:p>
          <a:p>
            <a:pPr lvl="1"/>
            <a:r>
              <a:rPr lang="en-US" dirty="0" smtClean="0"/>
              <a:t>Scorer for baseball</a:t>
            </a:r>
          </a:p>
          <a:p>
            <a:r>
              <a:rPr lang="en-US" dirty="0" smtClean="0"/>
              <a:t>Church</a:t>
            </a:r>
          </a:p>
          <a:p>
            <a:pPr lvl="1"/>
            <a:endParaRPr lang="en-US" dirty="0" smtClean="0"/>
          </a:p>
          <a:p>
            <a:r>
              <a:rPr lang="en-US" dirty="0" smtClean="0"/>
              <a:t>Boy Scouts</a:t>
            </a:r>
          </a:p>
          <a:p>
            <a:pPr lvl="1"/>
            <a:r>
              <a:rPr lang="en-US" dirty="0" smtClean="0"/>
              <a:t>Fundraising</a:t>
            </a:r>
          </a:p>
          <a:p>
            <a:pPr lvl="1"/>
            <a:r>
              <a:rPr lang="en-US" dirty="0" smtClean="0"/>
              <a:t>Merit badge counselor</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Jen’s top eight</a:t>
            </a:r>
            <a:endParaRPr lang="en-US" dirty="0"/>
          </a:p>
        </p:txBody>
      </p:sp>
      <p:sp>
        <p:nvSpPr>
          <p:cNvPr id="3" name="Content Placeholder 2"/>
          <p:cNvSpPr>
            <a:spLocks noGrp="1"/>
          </p:cNvSpPr>
          <p:nvPr>
            <p:ph idx="1"/>
          </p:nvPr>
        </p:nvSpPr>
        <p:spPr/>
        <p:txBody>
          <a:bodyPr/>
          <a:lstStyle/>
          <a:p>
            <a:r>
              <a:rPr lang="en-US" dirty="0" smtClean="0"/>
              <a:t>Be a life long learner</a:t>
            </a:r>
            <a:endParaRPr lang="en-US" dirty="0" smtClean="0"/>
          </a:p>
          <a:p>
            <a:r>
              <a:rPr lang="en-US" dirty="0" smtClean="0"/>
              <a:t>Creat</a:t>
            </a:r>
            <a:r>
              <a:rPr lang="en-US" dirty="0" smtClean="0"/>
              <a:t>e support networks</a:t>
            </a:r>
            <a:endParaRPr lang="en-US" dirty="0" smtClean="0"/>
          </a:p>
          <a:p>
            <a:r>
              <a:rPr lang="en-US" dirty="0" smtClean="0"/>
              <a:t>PMA (Positive Mental Attitude)</a:t>
            </a:r>
            <a:endParaRPr lang="en-US" dirty="0" smtClean="0"/>
          </a:p>
          <a:p>
            <a:r>
              <a:rPr lang="en-US" dirty="0" smtClean="0"/>
              <a:t>Be willing to do rework</a:t>
            </a:r>
            <a:endParaRPr lang="en-US" dirty="0" smtClean="0"/>
          </a:p>
          <a:p>
            <a:r>
              <a:rPr lang="en-US" dirty="0" smtClean="0"/>
              <a:t>Don’t say “no”, nothing is forever</a:t>
            </a:r>
            <a:endParaRPr lang="en-US" dirty="0" smtClean="0"/>
          </a:p>
          <a:p>
            <a:r>
              <a:rPr lang="en-US" dirty="0" smtClean="0"/>
              <a:t>Good to Great concepts (Jim Collins book)</a:t>
            </a:r>
            <a:endParaRPr lang="en-US" dirty="0" smtClean="0"/>
          </a:p>
          <a:p>
            <a:r>
              <a:rPr lang="en-US" dirty="0" smtClean="0"/>
              <a:t>Remember to say thank you</a:t>
            </a:r>
            <a:endParaRPr lang="en-US" dirty="0" smtClean="0"/>
          </a:p>
          <a:p>
            <a:r>
              <a:rPr lang="en-US" dirty="0" smtClean="0"/>
              <a:t>Give Back</a:t>
            </a:r>
          </a:p>
          <a:p>
            <a:r>
              <a:rPr lang="en-US" dirty="0" smtClean="0"/>
              <a:t> </a:t>
            </a:r>
            <a:endParaRPr lang="en-US" i="1" dirty="0" smtClean="0"/>
          </a:p>
          <a:p>
            <a:pPr algn="ctr">
              <a:buNone/>
            </a:pPr>
            <a:r>
              <a:rPr lang="en-US" i="1" dirty="0" smtClean="0"/>
              <a:t>D</a:t>
            </a:r>
            <a:r>
              <a:rPr lang="en-US" i="1" dirty="0" smtClean="0"/>
              <a:t>ance like no one is watching</a:t>
            </a:r>
            <a:endParaRPr lang="en-US" i="1"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Question for YOU</a:t>
            </a:r>
            <a:endParaRPr lang="en-US" dirty="0"/>
          </a:p>
        </p:txBody>
      </p:sp>
      <p:sp>
        <p:nvSpPr>
          <p:cNvPr id="3" name="Content Placeholder 2"/>
          <p:cNvSpPr>
            <a:spLocks noGrp="1"/>
          </p:cNvSpPr>
          <p:nvPr>
            <p:ph idx="1"/>
          </p:nvPr>
        </p:nvSpPr>
        <p:spPr/>
        <p:txBody>
          <a:bodyPr/>
          <a:lstStyle/>
          <a:p>
            <a:r>
              <a:rPr lang="en-US" dirty="0" smtClean="0"/>
              <a:t>For the next 5 minutes</a:t>
            </a:r>
          </a:p>
          <a:p>
            <a:r>
              <a:rPr lang="en-US" dirty="0" smtClean="0"/>
              <a:t>Think of a moment in 2010 that you were most proud</a:t>
            </a:r>
          </a:p>
          <a:p>
            <a:r>
              <a:rPr lang="en-US" dirty="0" smtClean="0"/>
              <a:t>Share with your neighbor</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Jennifer Altstadt</a:t>
            </a:r>
            <a:endParaRPr lang="en-US" dirty="0"/>
          </a:p>
        </p:txBody>
      </p:sp>
      <p:sp>
        <p:nvSpPr>
          <p:cNvPr id="3" name="Content Placeholder 2"/>
          <p:cNvSpPr>
            <a:spLocks noGrp="1"/>
          </p:cNvSpPr>
          <p:nvPr>
            <p:ph idx="1"/>
          </p:nvPr>
        </p:nvSpPr>
        <p:spPr/>
        <p:txBody>
          <a:bodyPr/>
          <a:lstStyle/>
          <a:p>
            <a:r>
              <a:rPr lang="en-US" dirty="0" smtClean="0"/>
              <a:t>Female,  engineer, executive, wife, mother of two teenage boys</a:t>
            </a:r>
          </a:p>
          <a:p>
            <a:r>
              <a:rPr lang="en-US" dirty="0" smtClean="0"/>
              <a:t>Enjoy staying fit, competition, sports</a:t>
            </a:r>
          </a:p>
          <a:p>
            <a:pPr lvl="1"/>
            <a:r>
              <a:rPr lang="en-US" dirty="0" smtClean="0"/>
              <a:t>Running, swimming, skiing, lifting</a:t>
            </a:r>
          </a:p>
          <a:p>
            <a:r>
              <a:rPr lang="en-US" dirty="0" smtClean="0"/>
              <a:t>Reading, Piano, Exploring new places</a:t>
            </a:r>
            <a:endParaRPr lang="en-US" dirty="0" smtClean="0"/>
          </a:p>
          <a:p>
            <a:r>
              <a:rPr lang="en-US" dirty="0" smtClean="0"/>
              <a:t>Volunteer:  Church, Schools, Boy Scouts</a:t>
            </a:r>
          </a:p>
          <a:p>
            <a:endParaRPr lang="en-US" dirty="0" smtClean="0"/>
          </a:p>
          <a:p>
            <a:r>
              <a:rPr lang="en-US" dirty="0" smtClean="0"/>
              <a:t>Education</a:t>
            </a:r>
            <a:endParaRPr lang="en-US" dirty="0" smtClean="0"/>
          </a:p>
          <a:p>
            <a:pPr lvl="1"/>
            <a:r>
              <a:rPr lang="en-US" dirty="0" smtClean="0"/>
              <a:t>BSIE Purdue University 1989</a:t>
            </a:r>
          </a:p>
          <a:p>
            <a:pPr lvl="1"/>
            <a:r>
              <a:rPr lang="en-US" dirty="0" smtClean="0"/>
              <a:t>MSIE Cleveland State 1994</a:t>
            </a:r>
          </a:p>
          <a:p>
            <a:pPr lvl="1"/>
            <a:r>
              <a:rPr lang="en-US" dirty="0" smtClean="0"/>
              <a:t>eMBA Case Western Reserve 2004</a:t>
            </a:r>
          </a:p>
          <a:p>
            <a:pPr lvl="1"/>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Jennifer Altstadt</a:t>
            </a:r>
            <a:endParaRPr lang="en-US" dirty="0"/>
          </a:p>
        </p:txBody>
      </p:sp>
      <p:sp>
        <p:nvSpPr>
          <p:cNvPr id="3" name="Content Placeholder 2"/>
          <p:cNvSpPr>
            <a:spLocks noGrp="1"/>
          </p:cNvSpPr>
          <p:nvPr>
            <p:ph idx="1"/>
          </p:nvPr>
        </p:nvSpPr>
        <p:spPr/>
        <p:txBody>
          <a:bodyPr/>
          <a:lstStyle/>
          <a:p>
            <a:r>
              <a:rPr lang="en-US" dirty="0" smtClean="0"/>
              <a:t>Career</a:t>
            </a:r>
            <a:endParaRPr lang="en-US" dirty="0" smtClean="0"/>
          </a:p>
          <a:p>
            <a:pPr lvl="1"/>
            <a:r>
              <a:rPr lang="en-US" sz="2400" dirty="0" smtClean="0"/>
              <a:t>Nordson Corporation</a:t>
            </a:r>
          </a:p>
          <a:p>
            <a:pPr lvl="2"/>
            <a:r>
              <a:rPr lang="en-US" dirty="0" smtClean="0"/>
              <a:t>Industrial </a:t>
            </a:r>
            <a:r>
              <a:rPr lang="en-US" dirty="0" smtClean="0"/>
              <a:t>Engineer</a:t>
            </a:r>
          </a:p>
          <a:p>
            <a:pPr lvl="3"/>
            <a:r>
              <a:rPr lang="en-US" sz="2400" dirty="0" smtClean="0"/>
              <a:t>Quality Auditor</a:t>
            </a:r>
            <a:endParaRPr lang="en-US" sz="2400" dirty="0" smtClean="0"/>
          </a:p>
          <a:p>
            <a:pPr lvl="2"/>
            <a:r>
              <a:rPr lang="en-US" dirty="0" smtClean="0"/>
              <a:t>Product Line Manager</a:t>
            </a:r>
          </a:p>
          <a:p>
            <a:pPr lvl="2"/>
            <a:r>
              <a:rPr lang="en-US" dirty="0" smtClean="0"/>
              <a:t>SAP Manager</a:t>
            </a:r>
          </a:p>
          <a:p>
            <a:pPr lvl="2"/>
            <a:r>
              <a:rPr lang="en-US" dirty="0" smtClean="0"/>
              <a:t>IT </a:t>
            </a:r>
            <a:r>
              <a:rPr lang="en-US" dirty="0" smtClean="0"/>
              <a:t>Director</a:t>
            </a:r>
          </a:p>
          <a:p>
            <a:pPr lvl="2"/>
            <a:r>
              <a:rPr lang="en-US" dirty="0" smtClean="0"/>
              <a:t>Lean Director</a:t>
            </a:r>
            <a:endParaRPr lang="en-US" dirty="0" smtClean="0"/>
          </a:p>
          <a:p>
            <a:pPr lvl="2"/>
            <a:r>
              <a:rPr lang="en-US" dirty="0" smtClean="0"/>
              <a:t>Business Unit Manager</a:t>
            </a:r>
          </a:p>
          <a:p>
            <a:pPr lvl="1"/>
            <a:r>
              <a:rPr lang="en-US" sz="2400" dirty="0" smtClean="0"/>
              <a:t>Weatherchem</a:t>
            </a:r>
          </a:p>
          <a:p>
            <a:pPr lvl="2"/>
            <a:r>
              <a:rPr lang="en-US" dirty="0" smtClean="0"/>
              <a:t>President</a:t>
            </a:r>
          </a:p>
          <a:p>
            <a:pPr lvl="1"/>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My companies</a:t>
            </a:r>
            <a:endParaRPr lang="en-US" dirty="0"/>
          </a:p>
        </p:txBody>
      </p:sp>
      <p:sp>
        <p:nvSpPr>
          <p:cNvPr id="5" name="Text Placeholder 4"/>
          <p:cNvSpPr>
            <a:spLocks noGrp="1"/>
          </p:cNvSpPr>
          <p:nvPr>
            <p:ph type="body" idx="1"/>
          </p:nvPr>
        </p:nvSpPr>
        <p:spPr/>
        <p:txBody>
          <a:bodyPr/>
          <a:lstStyle/>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Nordson</a:t>
            </a:r>
            <a:endParaRPr lang="en-US" dirty="0"/>
          </a:p>
        </p:txBody>
      </p:sp>
      <p:sp>
        <p:nvSpPr>
          <p:cNvPr id="3" name="Content Placeholder 2"/>
          <p:cNvSpPr>
            <a:spLocks noGrp="1"/>
          </p:cNvSpPr>
          <p:nvPr>
            <p:ph idx="1"/>
          </p:nvPr>
        </p:nvSpPr>
        <p:spPr/>
        <p:txBody>
          <a:bodyPr/>
          <a:lstStyle/>
          <a:p>
            <a:r>
              <a:rPr lang="en-US" b="1" dirty="0" smtClean="0"/>
              <a:t>Publicly Traded, $1 Billion Dollar Corporation</a:t>
            </a:r>
          </a:p>
          <a:p>
            <a:endParaRPr lang="en-US" b="1" dirty="0" smtClean="0"/>
          </a:p>
          <a:p>
            <a:r>
              <a:rPr lang="en-US" dirty="0" smtClean="0"/>
              <a:t>Nordson is the leader in precision dispensing equipment for applying industrial liquid and powder coatings, adhesives, and sealants to numerous consumer and industrial products during manufacturing operations. Nordson solutions also include test and inspection equipment and curing and surface preparation systems. </a:t>
            </a:r>
            <a:r>
              <a:rPr lang="en-US" dirty="0" smtClean="0"/>
              <a:t> Operates </a:t>
            </a:r>
            <a:r>
              <a:rPr lang="en-US" dirty="0" smtClean="0"/>
              <a:t>in 30+ countries around the world</a:t>
            </a:r>
            <a:r>
              <a:rPr lang="en-US" dirty="0" smtClean="0"/>
              <a:t>.</a:t>
            </a:r>
          </a:p>
          <a:p>
            <a:endParaRPr lang="en-US" dirty="0" smtClean="0"/>
          </a:p>
          <a:p>
            <a:r>
              <a:rPr lang="en-US" dirty="0" smtClean="0"/>
              <a:t>Engineering Focused Company</a:t>
            </a:r>
            <a:endParaRPr lang="en-US" dirty="0" smtClean="0"/>
          </a:p>
          <a:p>
            <a:pPr lvl="2"/>
            <a:endParaRPr lang="en-US" sz="2000" dirty="0" smtClean="0"/>
          </a:p>
          <a:p>
            <a:pPr lvl="1"/>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4578" name="Picture 6" descr="conclusion-slide"/>
          <p:cNvPicPr>
            <a:picLocks noChangeAspect="1" noChangeArrowheads="1"/>
          </p:cNvPicPr>
          <p:nvPr/>
        </p:nvPicPr>
        <p:blipFill>
          <a:blip r:embed="rId3" cstate="print"/>
          <a:srcRect/>
          <a:stretch>
            <a:fillRect/>
          </a:stretch>
        </p:blipFill>
        <p:spPr bwMode="invGray">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4" name="Rectangle 6"/>
          <p:cNvSpPr>
            <a:spLocks noGrp="1" noChangeArrowheads="1"/>
          </p:cNvSpPr>
          <p:nvPr>
            <p:ph type="title"/>
          </p:nvPr>
        </p:nvSpPr>
        <p:spPr/>
        <p:txBody>
          <a:bodyPr/>
          <a:lstStyle/>
          <a:p>
            <a:pPr eaLnBrk="1" hangingPunct="1">
              <a:defRPr/>
            </a:pPr>
            <a:r>
              <a:rPr lang="en-US" dirty="0" smtClean="0"/>
              <a:t>Mission</a:t>
            </a:r>
          </a:p>
        </p:txBody>
      </p:sp>
      <p:sp>
        <p:nvSpPr>
          <p:cNvPr id="10243" name="Rectangle 7"/>
          <p:cNvSpPr>
            <a:spLocks noGrp="1" noChangeArrowheads="1"/>
          </p:cNvSpPr>
          <p:nvPr>
            <p:ph type="body" idx="1"/>
          </p:nvPr>
        </p:nvSpPr>
        <p:spPr>
          <a:xfrm>
            <a:off x="301625" y="1179513"/>
            <a:ext cx="9031288" cy="4946650"/>
          </a:xfrm>
        </p:spPr>
        <p:txBody>
          <a:bodyPr/>
          <a:lstStyle/>
          <a:p>
            <a:pPr eaLnBrk="1" hangingPunct="1"/>
            <a:r>
              <a:rPr lang="en-US" sz="2000" dirty="0" smtClean="0"/>
              <a:t>Design, Develop, and Deliver Convenient Controlled Dispensing Closures</a:t>
            </a:r>
          </a:p>
        </p:txBody>
      </p:sp>
      <p:pic>
        <p:nvPicPr>
          <p:cNvPr id="10244" name="Picture 16" descr="products-people"/>
          <p:cNvPicPr>
            <a:picLocks noChangeAspect="1" noChangeArrowheads="1" noCrop="1"/>
          </p:cNvPicPr>
          <p:nvPr/>
        </p:nvPicPr>
        <p:blipFill>
          <a:blip r:embed="rId3" cstate="print"/>
          <a:srcRect/>
          <a:stretch>
            <a:fillRect/>
          </a:stretch>
        </p:blipFill>
        <p:spPr bwMode="auto">
          <a:xfrm>
            <a:off x="1625600" y="1871663"/>
            <a:ext cx="5892800" cy="3927475"/>
          </a:xfrm>
          <a:prstGeom prst="rect">
            <a:avLst/>
          </a:prstGeom>
          <a:noFill/>
          <a:ln w="9525">
            <a:noFill/>
            <a:miter lim="800000"/>
            <a:headEnd/>
            <a:tailEnd/>
          </a:ln>
        </p:spPr>
      </p:pic>
      <p:sp>
        <p:nvSpPr>
          <p:cNvPr id="10245" name="Rectangle 17"/>
          <p:cNvSpPr>
            <a:spLocks noChangeArrowheads="1"/>
          </p:cNvSpPr>
          <p:nvPr/>
        </p:nvSpPr>
        <p:spPr bwMode="auto">
          <a:xfrm>
            <a:off x="1624013" y="1871663"/>
            <a:ext cx="5895975" cy="3922712"/>
          </a:xfrm>
          <a:prstGeom prst="rect">
            <a:avLst/>
          </a:prstGeom>
          <a:noFill/>
          <a:ln w="28575">
            <a:solidFill>
              <a:srgbClr val="C0C0C0"/>
            </a:solidFill>
            <a:miter lim="800000"/>
            <a:headEnd/>
            <a:tailEnd/>
          </a:ln>
        </p:spPr>
        <p:txBody>
          <a:bodyPr wrap="none" anchor="ctr"/>
          <a:lstStyle/>
          <a:p>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4">
      <a:dk1>
        <a:srgbClr val="000000"/>
      </a:dk1>
      <a:lt1>
        <a:srgbClr val="FFFFFF"/>
      </a:lt1>
      <a:dk2>
        <a:srgbClr val="003399"/>
      </a:dk2>
      <a:lt2>
        <a:srgbClr val="C0C0C0"/>
      </a:lt2>
      <a:accent1>
        <a:srgbClr val="5CB5BC"/>
      </a:accent1>
      <a:accent2>
        <a:srgbClr val="333399"/>
      </a:accent2>
      <a:accent3>
        <a:srgbClr val="AAADCA"/>
      </a:accent3>
      <a:accent4>
        <a:srgbClr val="DADADA"/>
      </a:accent4>
      <a:accent5>
        <a:srgbClr val="B5D7DA"/>
      </a:accent5>
      <a:accent6>
        <a:srgbClr val="2D2D8A"/>
      </a:accent6>
      <a:hlink>
        <a:srgbClr val="FFCC00"/>
      </a:hlink>
      <a:folHlink>
        <a:srgbClr val="99CC00"/>
      </a:folHlink>
    </a:clrScheme>
    <a:fontScheme name="Default Design">
      <a:majorFont>
        <a:latin typeface="Arial"/>
        <a:ea typeface=""/>
        <a:cs typeface="Arial"/>
      </a:majorFont>
      <a:minorFont>
        <a:latin typeface="Myriad Pro"/>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3399"/>
        </a:dk2>
        <a:lt2>
          <a:srgbClr val="C0C0C0"/>
        </a:lt2>
        <a:accent1>
          <a:srgbClr val="5CB5BC"/>
        </a:accent1>
        <a:accent2>
          <a:srgbClr val="333399"/>
        </a:accent2>
        <a:accent3>
          <a:srgbClr val="AAADCA"/>
        </a:accent3>
        <a:accent4>
          <a:srgbClr val="DADADA"/>
        </a:accent4>
        <a:accent5>
          <a:srgbClr val="B5D7DA"/>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
      <a:clrScheme name="Default Design 14">
        <a:dk1>
          <a:srgbClr val="000000"/>
        </a:dk1>
        <a:lt1>
          <a:srgbClr val="FFFFFF"/>
        </a:lt1>
        <a:dk2>
          <a:srgbClr val="003399"/>
        </a:dk2>
        <a:lt2>
          <a:srgbClr val="C0C0C0"/>
        </a:lt2>
        <a:accent1>
          <a:srgbClr val="5CB5BC"/>
        </a:accent1>
        <a:accent2>
          <a:srgbClr val="333399"/>
        </a:accent2>
        <a:accent3>
          <a:srgbClr val="AAADCA"/>
        </a:accent3>
        <a:accent4>
          <a:srgbClr val="DADADA"/>
        </a:accent4>
        <a:accent5>
          <a:srgbClr val="B5D7DA"/>
        </a:accent5>
        <a:accent6>
          <a:srgbClr val="2D2D8A"/>
        </a:accent6>
        <a:hlink>
          <a:srgbClr val="FFCC00"/>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efault Design">
  <a:themeElements>
    <a:clrScheme name="2_Default Design 14">
      <a:dk1>
        <a:srgbClr val="000000"/>
      </a:dk1>
      <a:lt1>
        <a:srgbClr val="FFFFFF"/>
      </a:lt1>
      <a:dk2>
        <a:srgbClr val="003399"/>
      </a:dk2>
      <a:lt2>
        <a:srgbClr val="C0C0C0"/>
      </a:lt2>
      <a:accent1>
        <a:srgbClr val="5CB5BC"/>
      </a:accent1>
      <a:accent2>
        <a:srgbClr val="333399"/>
      </a:accent2>
      <a:accent3>
        <a:srgbClr val="AAADCA"/>
      </a:accent3>
      <a:accent4>
        <a:srgbClr val="DADADA"/>
      </a:accent4>
      <a:accent5>
        <a:srgbClr val="B5D7DA"/>
      </a:accent5>
      <a:accent6>
        <a:srgbClr val="2D2D8A"/>
      </a:accent6>
      <a:hlink>
        <a:srgbClr val="FFCC00"/>
      </a:hlink>
      <a:folHlink>
        <a:srgbClr val="99CC00"/>
      </a:folHlink>
    </a:clrScheme>
    <a:fontScheme name="2_Default Design">
      <a:majorFont>
        <a:latin typeface="Arial"/>
        <a:ea typeface=""/>
        <a:cs typeface="Arial"/>
      </a:majorFont>
      <a:minorFont>
        <a:latin typeface="Myriad Pro"/>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Default Design 13">
        <a:dk1>
          <a:srgbClr val="000000"/>
        </a:dk1>
        <a:lt1>
          <a:srgbClr val="FFFFFF"/>
        </a:lt1>
        <a:dk2>
          <a:srgbClr val="003399"/>
        </a:dk2>
        <a:lt2>
          <a:srgbClr val="C0C0C0"/>
        </a:lt2>
        <a:accent1>
          <a:srgbClr val="5CB5BC"/>
        </a:accent1>
        <a:accent2>
          <a:srgbClr val="333399"/>
        </a:accent2>
        <a:accent3>
          <a:srgbClr val="AAADCA"/>
        </a:accent3>
        <a:accent4>
          <a:srgbClr val="DADADA"/>
        </a:accent4>
        <a:accent5>
          <a:srgbClr val="B5D7DA"/>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
      <a:clrScheme name="2_Default Design 14">
        <a:dk1>
          <a:srgbClr val="000000"/>
        </a:dk1>
        <a:lt1>
          <a:srgbClr val="FFFFFF"/>
        </a:lt1>
        <a:dk2>
          <a:srgbClr val="003399"/>
        </a:dk2>
        <a:lt2>
          <a:srgbClr val="C0C0C0"/>
        </a:lt2>
        <a:accent1>
          <a:srgbClr val="5CB5BC"/>
        </a:accent1>
        <a:accent2>
          <a:srgbClr val="333399"/>
        </a:accent2>
        <a:accent3>
          <a:srgbClr val="AAADCA"/>
        </a:accent3>
        <a:accent4>
          <a:srgbClr val="DADADA"/>
        </a:accent4>
        <a:accent5>
          <a:srgbClr val="B5D7DA"/>
        </a:accent5>
        <a:accent6>
          <a:srgbClr val="2D2D8A"/>
        </a:accent6>
        <a:hlink>
          <a:srgbClr val="FFCC00"/>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Default Design">
  <a:themeElements>
    <a:clrScheme name="3_Default Design 14">
      <a:dk1>
        <a:srgbClr val="000000"/>
      </a:dk1>
      <a:lt1>
        <a:srgbClr val="FFFFFF"/>
      </a:lt1>
      <a:dk2>
        <a:srgbClr val="003399"/>
      </a:dk2>
      <a:lt2>
        <a:srgbClr val="C0C0C0"/>
      </a:lt2>
      <a:accent1>
        <a:srgbClr val="5CB5BC"/>
      </a:accent1>
      <a:accent2>
        <a:srgbClr val="333399"/>
      </a:accent2>
      <a:accent3>
        <a:srgbClr val="AAADCA"/>
      </a:accent3>
      <a:accent4>
        <a:srgbClr val="DADADA"/>
      </a:accent4>
      <a:accent5>
        <a:srgbClr val="B5D7DA"/>
      </a:accent5>
      <a:accent6>
        <a:srgbClr val="2D2D8A"/>
      </a:accent6>
      <a:hlink>
        <a:srgbClr val="FFCC00"/>
      </a:hlink>
      <a:folHlink>
        <a:srgbClr val="99CC00"/>
      </a:folHlink>
    </a:clrScheme>
    <a:fontScheme name="3_Default Design">
      <a:majorFont>
        <a:latin typeface="Arial"/>
        <a:ea typeface=""/>
        <a:cs typeface="Arial"/>
      </a:majorFont>
      <a:minorFont>
        <a:latin typeface="Myriad Pro"/>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3_Default Design 13">
        <a:dk1>
          <a:srgbClr val="000000"/>
        </a:dk1>
        <a:lt1>
          <a:srgbClr val="FFFFFF"/>
        </a:lt1>
        <a:dk2>
          <a:srgbClr val="003399"/>
        </a:dk2>
        <a:lt2>
          <a:srgbClr val="C0C0C0"/>
        </a:lt2>
        <a:accent1>
          <a:srgbClr val="5CB5BC"/>
        </a:accent1>
        <a:accent2>
          <a:srgbClr val="333399"/>
        </a:accent2>
        <a:accent3>
          <a:srgbClr val="AAADCA"/>
        </a:accent3>
        <a:accent4>
          <a:srgbClr val="DADADA"/>
        </a:accent4>
        <a:accent5>
          <a:srgbClr val="B5D7DA"/>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
      <a:clrScheme name="3_Default Design 14">
        <a:dk1>
          <a:srgbClr val="000000"/>
        </a:dk1>
        <a:lt1>
          <a:srgbClr val="FFFFFF"/>
        </a:lt1>
        <a:dk2>
          <a:srgbClr val="003399"/>
        </a:dk2>
        <a:lt2>
          <a:srgbClr val="C0C0C0"/>
        </a:lt2>
        <a:accent1>
          <a:srgbClr val="5CB5BC"/>
        </a:accent1>
        <a:accent2>
          <a:srgbClr val="333399"/>
        </a:accent2>
        <a:accent3>
          <a:srgbClr val="AAADCA"/>
        </a:accent3>
        <a:accent4>
          <a:srgbClr val="DADADA"/>
        </a:accent4>
        <a:accent5>
          <a:srgbClr val="B5D7DA"/>
        </a:accent5>
        <a:accent6>
          <a:srgbClr val="2D2D8A"/>
        </a:accent6>
        <a:hlink>
          <a:srgbClr val="FFCC00"/>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Default Design">
  <a:themeElements>
    <a:clrScheme name="4_Default Design 14">
      <a:dk1>
        <a:srgbClr val="000000"/>
      </a:dk1>
      <a:lt1>
        <a:srgbClr val="FFFFFF"/>
      </a:lt1>
      <a:dk2>
        <a:srgbClr val="003399"/>
      </a:dk2>
      <a:lt2>
        <a:srgbClr val="C0C0C0"/>
      </a:lt2>
      <a:accent1>
        <a:srgbClr val="5CB5BC"/>
      </a:accent1>
      <a:accent2>
        <a:srgbClr val="333399"/>
      </a:accent2>
      <a:accent3>
        <a:srgbClr val="AAADCA"/>
      </a:accent3>
      <a:accent4>
        <a:srgbClr val="DADADA"/>
      </a:accent4>
      <a:accent5>
        <a:srgbClr val="B5D7DA"/>
      </a:accent5>
      <a:accent6>
        <a:srgbClr val="2D2D8A"/>
      </a:accent6>
      <a:hlink>
        <a:srgbClr val="FFCC00"/>
      </a:hlink>
      <a:folHlink>
        <a:srgbClr val="99CC00"/>
      </a:folHlink>
    </a:clrScheme>
    <a:fontScheme name="4_Default Design">
      <a:majorFont>
        <a:latin typeface="Arial"/>
        <a:ea typeface=""/>
        <a:cs typeface="Arial"/>
      </a:majorFont>
      <a:minorFont>
        <a:latin typeface="Myriad Pro"/>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4_Default Design 13">
        <a:dk1>
          <a:srgbClr val="000000"/>
        </a:dk1>
        <a:lt1>
          <a:srgbClr val="FFFFFF"/>
        </a:lt1>
        <a:dk2>
          <a:srgbClr val="003399"/>
        </a:dk2>
        <a:lt2>
          <a:srgbClr val="C0C0C0"/>
        </a:lt2>
        <a:accent1>
          <a:srgbClr val="5CB5BC"/>
        </a:accent1>
        <a:accent2>
          <a:srgbClr val="333399"/>
        </a:accent2>
        <a:accent3>
          <a:srgbClr val="AAADCA"/>
        </a:accent3>
        <a:accent4>
          <a:srgbClr val="DADADA"/>
        </a:accent4>
        <a:accent5>
          <a:srgbClr val="B5D7DA"/>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
      <a:clrScheme name="4_Default Design 14">
        <a:dk1>
          <a:srgbClr val="000000"/>
        </a:dk1>
        <a:lt1>
          <a:srgbClr val="FFFFFF"/>
        </a:lt1>
        <a:dk2>
          <a:srgbClr val="003399"/>
        </a:dk2>
        <a:lt2>
          <a:srgbClr val="C0C0C0"/>
        </a:lt2>
        <a:accent1>
          <a:srgbClr val="5CB5BC"/>
        </a:accent1>
        <a:accent2>
          <a:srgbClr val="333399"/>
        </a:accent2>
        <a:accent3>
          <a:srgbClr val="AAADCA"/>
        </a:accent3>
        <a:accent4>
          <a:srgbClr val="DADADA"/>
        </a:accent4>
        <a:accent5>
          <a:srgbClr val="B5D7DA"/>
        </a:accent5>
        <a:accent6>
          <a:srgbClr val="2D2D8A"/>
        </a:accent6>
        <a:hlink>
          <a:srgbClr val="FFCC00"/>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Default Design">
  <a:themeElements>
    <a:clrScheme name="1_Default Design 14">
      <a:dk1>
        <a:srgbClr val="000000"/>
      </a:dk1>
      <a:lt1>
        <a:srgbClr val="FFFFFF"/>
      </a:lt1>
      <a:dk2>
        <a:srgbClr val="003399"/>
      </a:dk2>
      <a:lt2>
        <a:srgbClr val="C0C0C0"/>
      </a:lt2>
      <a:accent1>
        <a:srgbClr val="5CB5BC"/>
      </a:accent1>
      <a:accent2>
        <a:srgbClr val="333399"/>
      </a:accent2>
      <a:accent3>
        <a:srgbClr val="AAADCA"/>
      </a:accent3>
      <a:accent4>
        <a:srgbClr val="DADADA"/>
      </a:accent4>
      <a:accent5>
        <a:srgbClr val="B5D7DA"/>
      </a:accent5>
      <a:accent6>
        <a:srgbClr val="2D2D8A"/>
      </a:accent6>
      <a:hlink>
        <a:srgbClr val="FFCC00"/>
      </a:hlink>
      <a:folHlink>
        <a:srgbClr val="99CC00"/>
      </a:folHlink>
    </a:clrScheme>
    <a:fontScheme name="1_Default Design">
      <a:majorFont>
        <a:latin typeface="Arial"/>
        <a:ea typeface=""/>
        <a:cs typeface="Arial"/>
      </a:majorFont>
      <a:minorFont>
        <a:latin typeface="Myriad Pro"/>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Default Design 13">
        <a:dk1>
          <a:srgbClr val="000000"/>
        </a:dk1>
        <a:lt1>
          <a:srgbClr val="FFFFFF"/>
        </a:lt1>
        <a:dk2>
          <a:srgbClr val="003399"/>
        </a:dk2>
        <a:lt2>
          <a:srgbClr val="C0C0C0"/>
        </a:lt2>
        <a:accent1>
          <a:srgbClr val="5CB5BC"/>
        </a:accent1>
        <a:accent2>
          <a:srgbClr val="333399"/>
        </a:accent2>
        <a:accent3>
          <a:srgbClr val="AAADCA"/>
        </a:accent3>
        <a:accent4>
          <a:srgbClr val="DADADA"/>
        </a:accent4>
        <a:accent5>
          <a:srgbClr val="B5D7DA"/>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
      <a:clrScheme name="1_Default Design 14">
        <a:dk1>
          <a:srgbClr val="000000"/>
        </a:dk1>
        <a:lt1>
          <a:srgbClr val="FFFFFF"/>
        </a:lt1>
        <a:dk2>
          <a:srgbClr val="003399"/>
        </a:dk2>
        <a:lt2>
          <a:srgbClr val="C0C0C0"/>
        </a:lt2>
        <a:accent1>
          <a:srgbClr val="5CB5BC"/>
        </a:accent1>
        <a:accent2>
          <a:srgbClr val="333399"/>
        </a:accent2>
        <a:accent3>
          <a:srgbClr val="AAADCA"/>
        </a:accent3>
        <a:accent4>
          <a:srgbClr val="DADADA"/>
        </a:accent4>
        <a:accent5>
          <a:srgbClr val="B5D7DA"/>
        </a:accent5>
        <a:accent6>
          <a:srgbClr val="2D2D8A"/>
        </a:accent6>
        <a:hlink>
          <a:srgbClr val="FFCC00"/>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Default Design">
  <a:themeElements>
    <a:clrScheme name="5_Default Design 14">
      <a:dk1>
        <a:srgbClr val="000000"/>
      </a:dk1>
      <a:lt1>
        <a:srgbClr val="FFFFFF"/>
      </a:lt1>
      <a:dk2>
        <a:srgbClr val="003399"/>
      </a:dk2>
      <a:lt2>
        <a:srgbClr val="C0C0C0"/>
      </a:lt2>
      <a:accent1>
        <a:srgbClr val="5CB5BC"/>
      </a:accent1>
      <a:accent2>
        <a:srgbClr val="333399"/>
      </a:accent2>
      <a:accent3>
        <a:srgbClr val="AAADCA"/>
      </a:accent3>
      <a:accent4>
        <a:srgbClr val="DADADA"/>
      </a:accent4>
      <a:accent5>
        <a:srgbClr val="B5D7DA"/>
      </a:accent5>
      <a:accent6>
        <a:srgbClr val="2D2D8A"/>
      </a:accent6>
      <a:hlink>
        <a:srgbClr val="FFCC00"/>
      </a:hlink>
      <a:folHlink>
        <a:srgbClr val="99CC00"/>
      </a:folHlink>
    </a:clrScheme>
    <a:fontScheme name="5_Default Design">
      <a:majorFont>
        <a:latin typeface="Arial"/>
        <a:ea typeface=""/>
        <a:cs typeface="Arial"/>
      </a:majorFont>
      <a:minorFont>
        <a:latin typeface="Myriad Pro"/>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5_Default Design 13">
        <a:dk1>
          <a:srgbClr val="000000"/>
        </a:dk1>
        <a:lt1>
          <a:srgbClr val="FFFFFF"/>
        </a:lt1>
        <a:dk2>
          <a:srgbClr val="003399"/>
        </a:dk2>
        <a:lt2>
          <a:srgbClr val="C0C0C0"/>
        </a:lt2>
        <a:accent1>
          <a:srgbClr val="5CB5BC"/>
        </a:accent1>
        <a:accent2>
          <a:srgbClr val="333399"/>
        </a:accent2>
        <a:accent3>
          <a:srgbClr val="AAADCA"/>
        </a:accent3>
        <a:accent4>
          <a:srgbClr val="DADADA"/>
        </a:accent4>
        <a:accent5>
          <a:srgbClr val="B5D7DA"/>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
      <a:clrScheme name="5_Default Design 14">
        <a:dk1>
          <a:srgbClr val="000000"/>
        </a:dk1>
        <a:lt1>
          <a:srgbClr val="FFFFFF"/>
        </a:lt1>
        <a:dk2>
          <a:srgbClr val="003399"/>
        </a:dk2>
        <a:lt2>
          <a:srgbClr val="C0C0C0"/>
        </a:lt2>
        <a:accent1>
          <a:srgbClr val="5CB5BC"/>
        </a:accent1>
        <a:accent2>
          <a:srgbClr val="333399"/>
        </a:accent2>
        <a:accent3>
          <a:srgbClr val="AAADCA"/>
        </a:accent3>
        <a:accent4>
          <a:srgbClr val="DADADA"/>
        </a:accent4>
        <a:accent5>
          <a:srgbClr val="B5D7DA"/>
        </a:accent5>
        <a:accent6>
          <a:srgbClr val="2D2D8A"/>
        </a:accent6>
        <a:hlink>
          <a:srgbClr val="FFCC00"/>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7221</TotalTime>
  <Words>1092</Words>
  <Application>Microsoft Office PowerPoint</Application>
  <PresentationFormat>On-screen Show (4:3)</PresentationFormat>
  <Paragraphs>191</Paragraphs>
  <Slides>26</Slides>
  <Notes>8</Notes>
  <HiddenSlides>0</HiddenSlides>
  <MMClips>0</MMClips>
  <ScaleCrop>false</ScaleCrop>
  <HeadingPairs>
    <vt:vector size="6" baseType="variant">
      <vt:variant>
        <vt:lpstr>Theme</vt:lpstr>
      </vt:variant>
      <vt:variant>
        <vt:i4>6</vt:i4>
      </vt:variant>
      <vt:variant>
        <vt:lpstr>Embedded OLE Servers</vt:lpstr>
      </vt:variant>
      <vt:variant>
        <vt:i4>1</vt:i4>
      </vt:variant>
      <vt:variant>
        <vt:lpstr>Slide Titles</vt:lpstr>
      </vt:variant>
      <vt:variant>
        <vt:i4>26</vt:i4>
      </vt:variant>
    </vt:vector>
  </HeadingPairs>
  <TitlesOfParts>
    <vt:vector size="33" baseType="lpstr">
      <vt:lpstr>Default Design</vt:lpstr>
      <vt:lpstr>2_Default Design</vt:lpstr>
      <vt:lpstr>3_Default Design</vt:lpstr>
      <vt:lpstr>4_Default Design</vt:lpstr>
      <vt:lpstr>1_Default Design</vt:lpstr>
      <vt:lpstr>5_Default Design</vt:lpstr>
      <vt:lpstr>Image</vt:lpstr>
      <vt:lpstr>Slide 1</vt:lpstr>
      <vt:lpstr>Topics to Cover</vt:lpstr>
      <vt:lpstr>A Question for YOU</vt:lpstr>
      <vt:lpstr>Jennifer Altstadt</vt:lpstr>
      <vt:lpstr>Jennifer Altstadt</vt:lpstr>
      <vt:lpstr>My companies</vt:lpstr>
      <vt:lpstr>Nordson</vt:lpstr>
      <vt:lpstr>Slide 8</vt:lpstr>
      <vt:lpstr>Mission</vt:lpstr>
      <vt:lpstr>Our Values</vt:lpstr>
      <vt:lpstr>Markets Served</vt:lpstr>
      <vt:lpstr>Education</vt:lpstr>
      <vt:lpstr>Purdue Engineer</vt:lpstr>
      <vt:lpstr>Purdue Engineer</vt:lpstr>
      <vt:lpstr>Using Engineering:  Nordson Corporation</vt:lpstr>
      <vt:lpstr>Using engineering…..Weatherchem</vt:lpstr>
      <vt:lpstr>Life lessons along my journey</vt:lpstr>
      <vt:lpstr>Be a Life Long Learner</vt:lpstr>
      <vt:lpstr>Create Support Network – Personally and Professionally</vt:lpstr>
      <vt:lpstr>Positive Mental Attitude</vt:lpstr>
      <vt:lpstr>“Be willing to do Rework”</vt:lpstr>
      <vt:lpstr>Don’t Say “no”, nothing is forever</vt:lpstr>
      <vt:lpstr>Good To Great (Jim Collins book)</vt:lpstr>
      <vt:lpstr>Remember to say thank you</vt:lpstr>
      <vt:lpstr>Give back</vt:lpstr>
      <vt:lpstr>Jen’s top eight</vt:lpstr>
    </vt:vector>
  </TitlesOfParts>
  <Company>X2 Media, LLC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Kevin J. Patai</dc:creator>
  <cp:lastModifiedBy>Altstadt, Jennifer</cp:lastModifiedBy>
  <cp:revision>328</cp:revision>
  <dcterms:created xsi:type="dcterms:W3CDTF">2007-08-30T13:26:31Z</dcterms:created>
  <dcterms:modified xsi:type="dcterms:W3CDTF">2011-01-24T22:43:07Z</dcterms:modified>
</cp:coreProperties>
</file>