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0" r:id="rId8"/>
    <p:sldId id="261" r:id="rId9"/>
    <p:sldId id="257" r:id="rId10"/>
    <p:sldId id="258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74" d="100"/>
          <a:sy n="74" d="100"/>
        </p:scale>
        <p:origin x="-103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A21396-6DCB-4B1C-A54A-2D408CB35A3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B9000-FC3A-4668-A2E7-0A1F8254FF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/imgres?imgurl=http://wiki.sc-education.net/images/4/47/Logo_ORNL.jpeg&amp;imgrefurl=http://wiki.sc-education.net/index.php/SC07:Contributor_and_Volunteer_Logo_Compendium&amp;usg=__JL_wX4oNVtxw9qh5lSMEzNL6ehI=&amp;h=184&amp;w=359&amp;sz=86&amp;hl=en&amp;start=14&amp;tbnid=BXwsttyWK23fMM:&amp;tbnh=62&amp;tbnw=121&amp;prev=/images?q=oak+ridge+national+laboratory+logo&amp;gbv=2&amp;hl=en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Materials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Present Your Major</a:t>
            </a:r>
          </a:p>
          <a:p>
            <a:pPr algn="ctr"/>
            <a:r>
              <a:rPr lang="en-US" dirty="0" smtClean="0"/>
              <a:t>Joseph </a:t>
            </a:r>
            <a:r>
              <a:rPr lang="en-US" dirty="0" err="1" smtClean="0"/>
              <a:t>Muth</a:t>
            </a:r>
            <a:endParaRPr lang="en-US" dirty="0" smtClean="0"/>
          </a:p>
          <a:p>
            <a:pPr algn="ctr"/>
            <a:r>
              <a:rPr lang="en-US" dirty="0" smtClean="0"/>
              <a:t>Amanda Cooper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2857" r="2857"/>
          <a:stretch>
            <a:fillRect/>
          </a:stretch>
        </p:blipFill>
        <p:spPr bwMode="auto">
          <a:xfrm>
            <a:off x="152400" y="48768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2152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10540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</p:spPr>
        <p:txBody>
          <a:bodyPr/>
          <a:lstStyle/>
          <a:p>
            <a:r>
              <a:rPr lang="en-US" dirty="0" smtClean="0"/>
              <a:t>Grad school	</a:t>
            </a:r>
          </a:p>
          <a:p>
            <a:pPr lvl="1"/>
            <a:r>
              <a:rPr lang="en-US" sz="2000" dirty="0" smtClean="0"/>
              <a:t>Water filtration</a:t>
            </a:r>
          </a:p>
          <a:p>
            <a:pPr lvl="1"/>
            <a:r>
              <a:rPr lang="en-US" sz="2000" dirty="0" smtClean="0"/>
              <a:t>Sustainable modular energy</a:t>
            </a:r>
            <a:endParaRPr lang="en-US" sz="2000" dirty="0"/>
          </a:p>
          <a:p>
            <a:r>
              <a:rPr lang="en-US" dirty="0" smtClean="0"/>
              <a:t>Start-up</a:t>
            </a:r>
            <a:r>
              <a:rPr lang="en-US" sz="2000" dirty="0" smtClean="0"/>
              <a:t> my own company/join a start-up</a:t>
            </a:r>
          </a:p>
          <a:p>
            <a:r>
              <a:rPr lang="en-US" sz="2000" dirty="0" smtClean="0"/>
              <a:t>Dream is to open a business with my Dad doing humanitarian oriented engineering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631400"/>
            <a:ext cx="4391025" cy="222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275" y="1143000"/>
            <a:ext cx="100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143000"/>
            <a:ext cx="767482" cy="11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12229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219200"/>
            <a:ext cx="1447800" cy="11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2590800"/>
            <a:ext cx="1308001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667000"/>
            <a:ext cx="1509712" cy="10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Composites Research</a:t>
            </a:r>
          </a:p>
          <a:p>
            <a:pPr lvl="1"/>
            <a:r>
              <a:rPr lang="en-US" dirty="0" smtClean="0"/>
              <a:t>UV-curable Adhesives</a:t>
            </a:r>
          </a:p>
          <a:p>
            <a:pPr lvl="1"/>
            <a:r>
              <a:rPr lang="en-US" dirty="0" smtClean="0"/>
              <a:t>VARTM </a:t>
            </a:r>
          </a:p>
          <a:p>
            <a:r>
              <a:rPr lang="en-US" b="1" dirty="0" smtClean="0"/>
              <a:t>Air Products Internship</a:t>
            </a:r>
          </a:p>
          <a:p>
            <a:pPr lvl="1"/>
            <a:r>
              <a:rPr lang="en-US" dirty="0" smtClean="0"/>
              <a:t>Corrosion &amp; Failure Analysis</a:t>
            </a:r>
          </a:p>
          <a:p>
            <a:r>
              <a:rPr lang="en-US" b="1" dirty="0" smtClean="0"/>
              <a:t> Co-op</a:t>
            </a:r>
          </a:p>
          <a:p>
            <a:pPr lvl="1"/>
            <a:r>
              <a:rPr lang="en-US" dirty="0" smtClean="0"/>
              <a:t>Molding &amp; Casting</a:t>
            </a:r>
          </a:p>
          <a:p>
            <a:pPr lvl="1"/>
            <a:r>
              <a:rPr lang="en-US" dirty="0" smtClean="0"/>
              <a:t>Solid Works</a:t>
            </a:r>
          </a:p>
          <a:p>
            <a:pPr lvl="1"/>
            <a:r>
              <a:rPr lang="en-US" dirty="0" smtClean="0"/>
              <a:t>Rapid Proto-typing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124200"/>
            <a:ext cx="2286000" cy="137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N:\Personal\My Pictures\reg fai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2286000" cy="1023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t1.gstatic.com/images?q=tbn:ANd9GcQgmPLNOlukwb594U1pB7gkI0qwR6B49JPI-Oz1m-Q9LrwkbqOB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76800"/>
            <a:ext cx="3581400" cy="75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Now:</a:t>
            </a:r>
            <a:r>
              <a:rPr lang="en-US" dirty="0" smtClean="0"/>
              <a:t> Graduate School </a:t>
            </a:r>
          </a:p>
          <a:p>
            <a:pPr lvl="1"/>
            <a:r>
              <a:rPr lang="en-US" dirty="0" smtClean="0"/>
              <a:t>PhD</a:t>
            </a:r>
          </a:p>
          <a:p>
            <a:pPr lvl="2"/>
            <a:r>
              <a:rPr lang="en-US" dirty="0" smtClean="0"/>
              <a:t>University of Illinois-Urbana Champaign</a:t>
            </a:r>
          </a:p>
          <a:p>
            <a:pPr lvl="2"/>
            <a:r>
              <a:rPr lang="en-US" dirty="0" smtClean="0"/>
              <a:t>Northwestern</a:t>
            </a:r>
          </a:p>
          <a:p>
            <a:pPr lvl="2"/>
            <a:r>
              <a:rPr lang="en-US" dirty="0" smtClean="0"/>
              <a:t>University of Florida</a:t>
            </a:r>
          </a:p>
          <a:p>
            <a:pPr lvl="1"/>
            <a:r>
              <a:rPr lang="en-US" dirty="0" smtClean="0"/>
              <a:t>Composites or Biomaterials</a:t>
            </a:r>
          </a:p>
          <a:p>
            <a:r>
              <a:rPr lang="en-US" b="1" dirty="0" smtClean="0"/>
              <a:t>Future:</a:t>
            </a:r>
            <a:r>
              <a:rPr lang="en-US" dirty="0" smtClean="0"/>
              <a:t> Government</a:t>
            </a:r>
          </a:p>
          <a:p>
            <a:r>
              <a:rPr lang="en-US" b="1" dirty="0" smtClean="0"/>
              <a:t>Light years ahead:</a:t>
            </a:r>
          </a:p>
          <a:p>
            <a:pPr lvl="1"/>
            <a:r>
              <a:rPr lang="en-US" dirty="0" smtClean="0"/>
              <a:t>Liberia</a:t>
            </a:r>
          </a:p>
          <a:p>
            <a:pPr lvl="1"/>
            <a:r>
              <a:rPr lang="en-US" dirty="0" smtClean="0"/>
              <a:t>Independent “Engineers Without Borders”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Materials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“properties and phenomena associated with a material are intimately related to its composition and structure at all levels. This structure is a direct result of synthesis and processing. The final materials must perform a given task in an economical and socially acceptable manner.”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Materials Engineers analyze and exploit diverse scientific phenomena in order to develop new materials to address society’s needs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24400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8006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</p:spPr>
        <p:txBody>
          <a:bodyPr/>
          <a:lstStyle/>
          <a:p>
            <a:r>
              <a:rPr lang="en-US" dirty="0" smtClean="0"/>
              <a:t>Metals – materials characterized by atomistic, delocalized, metallic bonding</a:t>
            </a:r>
          </a:p>
          <a:p>
            <a:endParaRPr lang="en-US" dirty="0" smtClean="0"/>
          </a:p>
          <a:p>
            <a:r>
              <a:rPr lang="en-US" dirty="0" smtClean="0"/>
              <a:t>Ceramics – materials characterized by atomistic ionic and covalent bonding</a:t>
            </a:r>
          </a:p>
          <a:p>
            <a:endParaRPr lang="en-US" dirty="0" smtClean="0"/>
          </a:p>
          <a:p>
            <a:r>
              <a:rPr lang="en-US" dirty="0" smtClean="0"/>
              <a:t>Polymers – materials characterized by macromolecular van </a:t>
            </a:r>
            <a:r>
              <a:rPr lang="en-US" dirty="0" err="1" smtClean="0"/>
              <a:t>der</a:t>
            </a:r>
            <a:r>
              <a:rPr lang="en-US" dirty="0" smtClean="0"/>
              <a:t> Waals  bonds and atomistic covalent bonding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52600"/>
            <a:ext cx="1752600" cy="13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0"/>
            <a:ext cx="1866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81525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352800" cy="4389120"/>
          </a:xfrm>
        </p:spPr>
        <p:txBody>
          <a:bodyPr/>
          <a:lstStyle/>
          <a:p>
            <a:r>
              <a:rPr lang="en-US" dirty="0" smtClean="0"/>
              <a:t>Energy</a:t>
            </a:r>
          </a:p>
          <a:p>
            <a:endParaRPr lang="en-US" dirty="0" smtClean="0"/>
          </a:p>
          <a:p>
            <a:r>
              <a:rPr lang="en-US" dirty="0" smtClean="0"/>
              <a:t>Nanotechnology</a:t>
            </a:r>
          </a:p>
          <a:p>
            <a:endParaRPr lang="en-US" dirty="0" smtClean="0"/>
          </a:p>
          <a:p>
            <a:r>
              <a:rPr lang="en-US" dirty="0" smtClean="0"/>
              <a:t>Electronic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Structural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29000" y="3276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3276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Interdisciplinary, problem focused  approach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00200"/>
            <a:ext cx="149862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1665514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19600"/>
            <a:ext cx="1752600" cy="131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59605"/>
            <a:ext cx="204683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at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008120"/>
          </a:xfrm>
        </p:spPr>
        <p:txBody>
          <a:bodyPr/>
          <a:lstStyle/>
          <a:p>
            <a:r>
              <a:rPr lang="en-US" sz="2400" dirty="0" smtClean="0"/>
              <a:t>Students: 120 -150 undergraduate, 80 graduate</a:t>
            </a:r>
          </a:p>
          <a:p>
            <a:r>
              <a:rPr lang="en-US" sz="2400" dirty="0" smtClean="0"/>
              <a:t>22 faculty – 3 new faculty arriving in the spring</a:t>
            </a:r>
          </a:p>
          <a:p>
            <a:r>
              <a:rPr lang="en-US" sz="2400" dirty="0" smtClean="0"/>
              <a:t>US News and World Report: </a:t>
            </a:r>
            <a:r>
              <a:rPr lang="en-US" sz="2400" dirty="0" err="1" smtClean="0"/>
              <a:t>Ugrad</a:t>
            </a:r>
            <a:r>
              <a:rPr lang="en-US" sz="2400" dirty="0" smtClean="0"/>
              <a:t>: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, Grad = 16</a:t>
            </a:r>
            <a:r>
              <a:rPr lang="en-US" sz="2400" baseline="30000" dirty="0" smtClean="0"/>
              <a:t>th</a:t>
            </a:r>
          </a:p>
          <a:p>
            <a:r>
              <a:rPr lang="en-US" sz="2400" dirty="0" smtClean="0"/>
              <a:t>Heavy metals and ceramics emphasis – growing in polymers and nanotechnology</a:t>
            </a:r>
          </a:p>
          <a:p>
            <a:r>
              <a:rPr lang="en-US" sz="2400" dirty="0" smtClean="0"/>
              <a:t>ARMS, MSEE, PHYS, </a:t>
            </a:r>
            <a:r>
              <a:rPr lang="en-US" sz="2400" dirty="0" err="1" smtClean="0"/>
              <a:t>Birck</a:t>
            </a:r>
            <a:r>
              <a:rPr lang="en-US" sz="2400" dirty="0" smtClean="0"/>
              <a:t> – some of the best facilities in the country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2920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 size ~ 40 – all fundamental courses taken together</a:t>
            </a:r>
          </a:p>
          <a:p>
            <a:r>
              <a:rPr lang="en-US" sz="2400" dirty="0" smtClean="0"/>
              <a:t>General courses focus on overall principles (thermo, quantum, heat transfer)</a:t>
            </a:r>
          </a:p>
          <a:p>
            <a:r>
              <a:rPr lang="en-US" sz="2400" dirty="0" smtClean="0"/>
              <a:t>Tech electives (18 hrs) – specialization </a:t>
            </a:r>
          </a:p>
          <a:p>
            <a:r>
              <a:rPr lang="en-US" sz="2400" dirty="0" smtClean="0"/>
              <a:t>Extensive hands-on labs every year (235, 335, 367, 430/440)</a:t>
            </a:r>
          </a:p>
          <a:p>
            <a:r>
              <a:rPr lang="en-US" sz="2400" dirty="0" smtClean="0"/>
              <a:t>Extremely writing intensive</a:t>
            </a:r>
          </a:p>
          <a:p>
            <a:r>
              <a:rPr lang="en-US" sz="2400" dirty="0" smtClean="0"/>
              <a:t>Widespread availability of research from day 1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1828800" cy="12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10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10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Careers: Education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Many practicing materials engineers were educated in different fields (chemistry, physics, </a:t>
            </a:r>
            <a:r>
              <a:rPr lang="en-US" dirty="0" err="1" smtClean="0"/>
              <a:t>Chem</a:t>
            </a:r>
            <a:r>
              <a:rPr lang="en-US" dirty="0" smtClean="0"/>
              <a:t> E, ME, BME)</a:t>
            </a:r>
          </a:p>
          <a:p>
            <a:pPr lvl="1"/>
            <a:r>
              <a:rPr lang="en-US" dirty="0" smtClean="0"/>
              <a:t>Usually if a graduate degree is pursued it is a PhD due to the specialty of materials work</a:t>
            </a:r>
          </a:p>
          <a:p>
            <a:pPr lvl="1"/>
            <a:r>
              <a:rPr lang="en-US" dirty="0" smtClean="0"/>
              <a:t>Grad schools have extremely specific programs within the 3 main types of materials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National labs</a:t>
            </a:r>
          </a:p>
          <a:p>
            <a:pPr lvl="1"/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Corporate R and D </a:t>
            </a:r>
          </a:p>
          <a:p>
            <a:endParaRPr lang="en-US" dirty="0"/>
          </a:p>
        </p:txBody>
      </p:sp>
      <p:pic>
        <p:nvPicPr>
          <p:cNvPr id="4" name="Picture 392" descr="Logo_ORN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24400"/>
            <a:ext cx="1981200" cy="101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2057400" cy="229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01762"/>
          </a:xfrm>
        </p:spPr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1343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1600200" cy="10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1019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2362201" cy="5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676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5814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971800"/>
            <a:ext cx="131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514600"/>
            <a:ext cx="1047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1447800"/>
            <a:ext cx="1257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362200" y="2514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lectronics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175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Automotive/Equipment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4191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Aerospace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267200"/>
            <a:ext cx="201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many </a:t>
            </a:r>
            <a:r>
              <a:rPr lang="en-US" sz="2000" dirty="0" smtClean="0"/>
              <a:t>more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5791200"/>
            <a:ext cx="142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54864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50292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5791200"/>
            <a:ext cx="1428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91200"/>
            <a:ext cx="1162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4191000"/>
            <a:ext cx="115899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What I have done so far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381"/>
          <a:stretch>
            <a:fillRect/>
          </a:stretch>
        </p:blipFill>
        <p:spPr bwMode="auto">
          <a:xfrm>
            <a:off x="0" y="1447800"/>
            <a:ext cx="2529357" cy="324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7074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 ply fail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4278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4290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1447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636086"/>
            <a:ext cx="3600450" cy="122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389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Materials Engineering</vt:lpstr>
      <vt:lpstr>What is Materials Engineering?</vt:lpstr>
      <vt:lpstr>Traditional Disciplines</vt:lpstr>
      <vt:lpstr>New Disciplines</vt:lpstr>
      <vt:lpstr>Materials at Purdue</vt:lpstr>
      <vt:lpstr>Coursework</vt:lpstr>
      <vt:lpstr>Careers: Education and Research</vt:lpstr>
      <vt:lpstr>Industry</vt:lpstr>
      <vt:lpstr>What I have done so far</vt:lpstr>
      <vt:lpstr>My Plans</vt:lpstr>
      <vt:lpstr>What I have done so far</vt:lpstr>
      <vt:lpstr>My Plans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MSE is for Me</dc:title>
  <dc:creator>Joseph</dc:creator>
  <cp:lastModifiedBy>Joseph</cp:lastModifiedBy>
  <cp:revision>41</cp:revision>
  <dcterms:created xsi:type="dcterms:W3CDTF">2010-03-22T21:10:34Z</dcterms:created>
  <dcterms:modified xsi:type="dcterms:W3CDTF">2011-11-16T01:02:57Z</dcterms:modified>
</cp:coreProperties>
</file>