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330" autoAdjust="0"/>
    <p:restoredTop sz="94660"/>
  </p:normalViewPr>
  <p:slideViewPr>
    <p:cSldViewPr>
      <p:cViewPr varScale="1">
        <p:scale>
          <a:sx n="98" d="100"/>
          <a:sy n="98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1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4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15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27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84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6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53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3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29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51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A8E4-9A4E-4A8A-9B0A-D1E61974A18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9B01-447B-434D-890F-313DE11A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7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Construction Engineering and Management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Jennifer Welch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25, 2011</a:t>
            </a:r>
          </a:p>
        </p:txBody>
      </p:sp>
      <p:pic>
        <p:nvPicPr>
          <p:cNvPr id="4" name="Picture 3" descr="CE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600200"/>
            <a:ext cx="2133600" cy="1482852"/>
          </a:xfrm>
          <a:prstGeom prst="rect">
            <a:avLst/>
          </a:prstGeom>
        </p:spPr>
      </p:pic>
      <p:pic>
        <p:nvPicPr>
          <p:cNvPr id="5" name="Picture 4" descr="purdue en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2133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7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At Graduation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Bachelor of Science in Construction Engineering (BSCNE), </a:t>
            </a:r>
            <a:endParaRPr lang="en-US" sz="2800" dirty="0"/>
          </a:p>
          <a:p>
            <a:r>
              <a:rPr lang="en-US" sz="2800" dirty="0" smtClean="0">
                <a:solidFill>
                  <a:schemeClr val="bg1"/>
                </a:solidFill>
              </a:rPr>
              <a:t>Will have 3 , 12-week internships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0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About CEM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ABET Engineering Degree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Classes include 80% Engineering &amp;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	20% Management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Ability to earn your PE license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Small, close knit group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3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About CEM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Curriculum requires 3 progressive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	12-week internships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Full-time faculty places interns (Brandon </a:t>
            </a:r>
            <a:r>
              <a:rPr lang="en-US" dirty="0" err="1" smtClean="0">
                <a:solidFill>
                  <a:schemeClr val="bg1"/>
                </a:solidFill>
              </a:rPr>
              <a:t>Fulk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Hands on experience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OSHA 10-hour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8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Topics Covered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Completing estimates and quantity take-offs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Creating schedules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Finding the time value of money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Dealing with Labor Relations and Unions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Understanding construction contracts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Finding financing sources and tracking 	expenses and revenues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Practicing public/company presentations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Designing temporary construction structures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Construction Engineering and Management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At Graduation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About CEM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About CEM&amp;quot;&quot;/&gt;&lt;property id=&quot;20307&quot; value=&quot;257&quot;/&gt;&lt;/object&gt;&lt;object type=&quot;3&quot; unique_id=&quot;10015&quot;&gt;&lt;property id=&quot;20148&quot; value=&quot;5&quot;/&gt;&lt;property id=&quot;20300&quot; value=&quot;Slide 5 - &amp;quot;Topics Covered&amp;quot;&quot;/&gt;&lt;property id=&quot;20307&quot; value=&quot;26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73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Construction Engineering and Management</vt:lpstr>
      <vt:lpstr>At Graduation</vt:lpstr>
      <vt:lpstr>About CEM</vt:lpstr>
      <vt:lpstr>About CEM</vt:lpstr>
      <vt:lpstr>Topics Covered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</dc:title>
  <dc:creator>Laura Waltz</dc:creator>
  <cp:lastModifiedBy>lhiggins</cp:lastModifiedBy>
  <cp:revision>11</cp:revision>
  <dcterms:created xsi:type="dcterms:W3CDTF">2011-10-03T06:33:54Z</dcterms:created>
  <dcterms:modified xsi:type="dcterms:W3CDTF">2011-11-01T20:10:52Z</dcterms:modified>
</cp:coreProperties>
</file>