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autoCompressPictures="0">
  <p:sldMasterIdLst>
    <p:sldMasterId id="2147483648" r:id="rId4"/>
  </p:sldMasterIdLst>
  <p:notesMasterIdLst>
    <p:notesMasterId r:id="rId11"/>
  </p:notesMasterIdLst>
  <p:sldIdLst>
    <p:sldId id="267" r:id="rId5"/>
    <p:sldId id="294" r:id="rId6"/>
    <p:sldId id="295" r:id="rId7"/>
    <p:sldId id="296" r:id="rId8"/>
    <p:sldId id="281" r:id="rId9"/>
    <p:sldId id="277" r:id="rId10"/>
  </p:sldIdLst>
  <p:sldSz cx="12192000" cy="6858000"/>
  <p:notesSz cx="6858000" cy="9144000"/>
  <p:embeddedFontLst>
    <p:embeddedFont>
      <p:font typeface="Acumin Pro Condensed Semibold" panose="020B0604020202020204" charset="0"/>
      <p:regular r:id="rId12"/>
      <p:bold r:id="rId13"/>
      <p:italic r:id="rId14"/>
      <p:boldItalic r:id="rId15"/>
    </p:embeddedFont>
    <p:embeddedFont>
      <p:font typeface="Acumin Pro Medium" panose="020B0604020202020204" charset="0"/>
      <p:regular r:id="rId16"/>
      <p:italic r:id="rId17"/>
    </p:embeddedFont>
    <p:embeddedFont>
      <p:font typeface="Franklin Gothic Book" panose="020B0503020102020204" pitchFamily="34" charset="0"/>
      <p:regular r:id="rId18"/>
      <p:italic r:id="rId19"/>
    </p:embeddedFont>
    <p:embeddedFont>
      <p:font typeface="Franklin Gothic Medium" panose="020B0603020102020204" pitchFamily="34" charset="0"/>
      <p:regular r:id="rId20"/>
      <p:italic r:id="rId21"/>
    </p:embeddedFont>
    <p:embeddedFont>
      <p:font typeface="Franklin Gothic Medium Cond" panose="020B0606030402020204" pitchFamily="34" charset="0"/>
      <p:regular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80" userDrawn="1">
          <p15:clr>
            <a:srgbClr val="A4A3A4"/>
          </p15:clr>
        </p15:guide>
        <p15:guide id="2" pos="31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26CE219-6CB4-4D82-2315-C217F06FFCCD}" name="Hiller, Kelly R" initials="HKR" userId="S::khiller@purdue.edu::b25b1487-7f5e-4b7f-a0b2-f8bcb0b1ea5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B991"/>
    <a:srgbClr val="DDB945"/>
    <a:srgbClr val="EBD9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32"/>
    <p:restoredTop sz="94692"/>
  </p:normalViewPr>
  <p:slideViewPr>
    <p:cSldViewPr snapToGrid="0">
      <p:cViewPr varScale="1">
        <p:scale>
          <a:sx n="107" d="100"/>
          <a:sy n="107" d="100"/>
        </p:scale>
        <p:origin x="828" y="102"/>
      </p:cViewPr>
      <p:guideLst>
        <p:guide orient="horz" pos="1080"/>
        <p:guide pos="31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2.fntdata"/><Relationship Id="rId18" Type="http://schemas.openxmlformats.org/officeDocument/2006/relationships/font" Target="fonts/font7.fntdata"/><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font" Target="fonts/font10.fntdata"/><Relationship Id="rId7" Type="http://schemas.openxmlformats.org/officeDocument/2006/relationships/slide" Target="slides/slide3.xml"/><Relationship Id="rId12" Type="http://schemas.openxmlformats.org/officeDocument/2006/relationships/font" Target="fonts/font1.fntdata"/><Relationship Id="rId17" Type="http://schemas.openxmlformats.org/officeDocument/2006/relationships/font" Target="fonts/font6.fntdata"/><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font" Target="fonts/font5.fntdata"/><Relationship Id="rId20" Type="http://schemas.openxmlformats.org/officeDocument/2006/relationships/font" Target="fonts/font9.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font" Target="fonts/font4.fntdata"/><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font" Target="fonts/font8.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3.fntdata"/><Relationship Id="rId22" Type="http://schemas.openxmlformats.org/officeDocument/2006/relationships/font" Target="fonts/font11.fntdata"/><Relationship Id="rId27"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926CF7-48D8-2F46-AFC8-8A5D2298DFDD}" type="datetimeFigureOut">
              <a:rPr lang="en-US" smtClean="0"/>
              <a:t>11/5/2024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7BF745-0557-B241-863F-056113C7032A}" type="slidenum">
              <a:rPr lang="en-US" smtClean="0"/>
              <a:t>‹#›</a:t>
            </a:fld>
            <a:endParaRPr lang="en-US"/>
          </a:p>
        </p:txBody>
      </p:sp>
    </p:spTree>
    <p:extLst>
      <p:ext uri="{BB962C8B-B14F-4D97-AF65-F5344CB8AC3E}">
        <p14:creationId xmlns:p14="http://schemas.microsoft.com/office/powerpoint/2010/main" val="3165674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1</a:t>
            </a:fld>
            <a:endParaRPr lang="en-US"/>
          </a:p>
        </p:txBody>
      </p:sp>
    </p:spTree>
    <p:extLst>
      <p:ext uri="{BB962C8B-B14F-4D97-AF65-F5344CB8AC3E}">
        <p14:creationId xmlns:p14="http://schemas.microsoft.com/office/powerpoint/2010/main" val="3532331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3</a:t>
            </a:fld>
            <a:endParaRPr lang="en-US"/>
          </a:p>
        </p:txBody>
      </p:sp>
    </p:spTree>
    <p:extLst>
      <p:ext uri="{BB962C8B-B14F-4D97-AF65-F5344CB8AC3E}">
        <p14:creationId xmlns:p14="http://schemas.microsoft.com/office/powerpoint/2010/main" val="21859073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Black">
    <p:bg>
      <p:bgPr>
        <a:solidFill>
          <a:schemeClr val="tx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9956800" y="0"/>
            <a:ext cx="2235200" cy="6858000"/>
          </a:xfrm>
          <a:prstGeom prst="rect">
            <a:avLst/>
          </a:prstGeom>
          <a:noFill/>
        </p:spPr>
      </p:pic>
      <p:sp>
        <p:nvSpPr>
          <p:cNvPr id="6" name="Triangle 5">
            <a:extLst>
              <a:ext uri="{FF2B5EF4-FFF2-40B4-BE49-F238E27FC236}">
                <a16:creationId xmlns:a16="http://schemas.microsoft.com/office/drawing/2014/main" id="{47BD40D6-A6F9-8B8C-560F-0C7A97097E8F}"/>
              </a:ext>
            </a:extLst>
          </p:cNvPr>
          <p:cNvSpPr/>
          <p:nvPr userDrawn="1"/>
        </p:nvSpPr>
        <p:spPr>
          <a:xfrm>
            <a:off x="9954706" y="-9439"/>
            <a:ext cx="2246721" cy="6867440"/>
          </a:xfrm>
          <a:custGeom>
            <a:avLst/>
            <a:gdLst>
              <a:gd name="connsiteX0" fmla="*/ 0 w 2243579"/>
              <a:gd name="connsiteY0" fmla="*/ 0 h 6881568"/>
              <a:gd name="connsiteX1" fmla="*/ 2243579 w 2243579"/>
              <a:gd name="connsiteY1" fmla="*/ 0 h 6881568"/>
              <a:gd name="connsiteX2" fmla="*/ 2243579 w 2243579"/>
              <a:gd name="connsiteY2" fmla="*/ 6881568 h 6881568"/>
              <a:gd name="connsiteX3" fmla="*/ 0 w 2243579"/>
              <a:gd name="connsiteY3" fmla="*/ 6881568 h 6881568"/>
              <a:gd name="connsiteX4" fmla="*/ 0 w 2243579"/>
              <a:gd name="connsiteY4" fmla="*/ 0 h 6881568"/>
              <a:gd name="connsiteX0" fmla="*/ 1300899 w 2243579"/>
              <a:gd name="connsiteY0" fmla="*/ 565608 h 6881568"/>
              <a:gd name="connsiteX1" fmla="*/ 2243579 w 2243579"/>
              <a:gd name="connsiteY1" fmla="*/ 0 h 6881568"/>
              <a:gd name="connsiteX2" fmla="*/ 2243579 w 2243579"/>
              <a:gd name="connsiteY2" fmla="*/ 6881568 h 6881568"/>
              <a:gd name="connsiteX3" fmla="*/ 0 w 2243579"/>
              <a:gd name="connsiteY3" fmla="*/ 6881568 h 6881568"/>
              <a:gd name="connsiteX4" fmla="*/ 1300899 w 2243579"/>
              <a:gd name="connsiteY4" fmla="*/ 565608 h 6881568"/>
              <a:gd name="connsiteX0" fmla="*/ 1602557 w 2243579"/>
              <a:gd name="connsiteY0" fmla="*/ 18854 h 6881568"/>
              <a:gd name="connsiteX1" fmla="*/ 2243579 w 2243579"/>
              <a:gd name="connsiteY1" fmla="*/ 0 h 6881568"/>
              <a:gd name="connsiteX2" fmla="*/ 2243579 w 2243579"/>
              <a:gd name="connsiteY2" fmla="*/ 6881568 h 6881568"/>
              <a:gd name="connsiteX3" fmla="*/ 0 w 2243579"/>
              <a:gd name="connsiteY3" fmla="*/ 6881568 h 6881568"/>
              <a:gd name="connsiteX4" fmla="*/ 1602557 w 2243579"/>
              <a:gd name="connsiteY4" fmla="*/ 18854 h 6881568"/>
              <a:gd name="connsiteX0" fmla="*/ 1319753 w 1960775"/>
              <a:gd name="connsiteY0" fmla="*/ 18854 h 6881568"/>
              <a:gd name="connsiteX1" fmla="*/ 1960775 w 1960775"/>
              <a:gd name="connsiteY1" fmla="*/ 0 h 6881568"/>
              <a:gd name="connsiteX2" fmla="*/ 1960775 w 1960775"/>
              <a:gd name="connsiteY2" fmla="*/ 6881568 h 6881568"/>
              <a:gd name="connsiteX3" fmla="*/ 0 w 1960775"/>
              <a:gd name="connsiteY3" fmla="*/ 6806154 h 6881568"/>
              <a:gd name="connsiteX4" fmla="*/ 1319753 w 1960775"/>
              <a:gd name="connsiteY4" fmla="*/ 18854 h 6881568"/>
              <a:gd name="connsiteX0" fmla="*/ 1593130 w 2234152"/>
              <a:gd name="connsiteY0" fmla="*/ 18854 h 6881569"/>
              <a:gd name="connsiteX1" fmla="*/ 2234152 w 2234152"/>
              <a:gd name="connsiteY1" fmla="*/ 0 h 6881569"/>
              <a:gd name="connsiteX2" fmla="*/ 2234152 w 2234152"/>
              <a:gd name="connsiteY2" fmla="*/ 6881568 h 6881569"/>
              <a:gd name="connsiteX3" fmla="*/ 0 w 2234152"/>
              <a:gd name="connsiteY3" fmla="*/ 6881569 h 6881569"/>
              <a:gd name="connsiteX4" fmla="*/ 1593130 w 2234152"/>
              <a:gd name="connsiteY4" fmla="*/ 18854 h 6881569"/>
              <a:gd name="connsiteX0" fmla="*/ 1583717 w 2234152"/>
              <a:gd name="connsiteY0" fmla="*/ 9420 h 6881569"/>
              <a:gd name="connsiteX1" fmla="*/ 2234152 w 2234152"/>
              <a:gd name="connsiteY1" fmla="*/ 0 h 6881569"/>
              <a:gd name="connsiteX2" fmla="*/ 2234152 w 2234152"/>
              <a:gd name="connsiteY2" fmla="*/ 6881568 h 6881569"/>
              <a:gd name="connsiteX3" fmla="*/ 0 w 2234152"/>
              <a:gd name="connsiteY3" fmla="*/ 6881569 h 6881569"/>
              <a:gd name="connsiteX4" fmla="*/ 1583717 w 2234152"/>
              <a:gd name="connsiteY4" fmla="*/ 9420 h 6881569"/>
              <a:gd name="connsiteX0" fmla="*/ 1583717 w 2243566"/>
              <a:gd name="connsiteY0" fmla="*/ 0 h 6872149"/>
              <a:gd name="connsiteX1" fmla="*/ 2243566 w 2243566"/>
              <a:gd name="connsiteY1" fmla="*/ 12 h 6872149"/>
              <a:gd name="connsiteX2" fmla="*/ 2234152 w 2243566"/>
              <a:gd name="connsiteY2" fmla="*/ 6872148 h 6872149"/>
              <a:gd name="connsiteX3" fmla="*/ 0 w 2243566"/>
              <a:gd name="connsiteY3" fmla="*/ 6872149 h 6872149"/>
              <a:gd name="connsiteX4" fmla="*/ 1583717 w 2243566"/>
              <a:gd name="connsiteY4" fmla="*/ 0 h 6872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43566" h="6872149">
                <a:moveTo>
                  <a:pt x="1583717" y="0"/>
                </a:moveTo>
                <a:lnTo>
                  <a:pt x="2243566" y="12"/>
                </a:lnTo>
                <a:lnTo>
                  <a:pt x="2234152" y="6872148"/>
                </a:lnTo>
                <a:lnTo>
                  <a:pt x="0" y="6872149"/>
                </a:lnTo>
                <a:lnTo>
                  <a:pt x="1583717" y="0"/>
                </a:lnTo>
                <a:close/>
              </a:path>
            </a:pathLst>
          </a:custGeom>
          <a:solidFill>
            <a:srgbClr val="CFB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11870E27-202E-F717-3FB6-D69451DF1391}"/>
              </a:ext>
            </a:extLst>
          </p:cNvPr>
          <p:cNvSpPr>
            <a:spLocks noGrp="1"/>
          </p:cNvSpPr>
          <p:nvPr>
            <p:ph type="title" hasCustomPrompt="1"/>
          </p:nvPr>
        </p:nvSpPr>
        <p:spPr>
          <a:xfrm>
            <a:off x="1023257" y="2005070"/>
            <a:ext cx="7763458" cy="592834"/>
          </a:xfrm>
        </p:spPr>
        <p:txBody>
          <a:bodyPr>
            <a:noAutofit/>
          </a:bodyPr>
          <a:lstStyle>
            <a:lvl1pPr>
              <a:defRPr sz="5400" cap="none">
                <a:solidFill>
                  <a:schemeClr val="bg1"/>
                </a:solidFill>
              </a:defRPr>
            </a:lvl1pPr>
          </a:lstStyle>
          <a:p>
            <a:r>
              <a:rPr lang="en-US" dirty="0"/>
              <a:t>Presentation Title</a:t>
            </a:r>
          </a:p>
        </p:txBody>
      </p:sp>
      <p:sp>
        <p:nvSpPr>
          <p:cNvPr id="9" name="Text Placeholder 8">
            <a:extLst>
              <a:ext uri="{FF2B5EF4-FFF2-40B4-BE49-F238E27FC236}">
                <a16:creationId xmlns:a16="http://schemas.microsoft.com/office/drawing/2014/main" id="{3F3E966E-ACAB-E285-70D0-66AC08DF1386}"/>
              </a:ext>
            </a:extLst>
          </p:cNvPr>
          <p:cNvSpPr>
            <a:spLocks noGrp="1"/>
          </p:cNvSpPr>
          <p:nvPr>
            <p:ph type="body" sz="quarter" idx="10" hasCustomPrompt="1"/>
          </p:nvPr>
        </p:nvSpPr>
        <p:spPr>
          <a:xfrm>
            <a:off x="1023257" y="2629338"/>
            <a:ext cx="7763458" cy="449263"/>
          </a:xfrm>
        </p:spPr>
        <p:txBody>
          <a:bodyPr>
            <a:noAutofit/>
          </a:bodyPr>
          <a:lstStyle>
            <a:lvl1pPr marL="0" indent="0">
              <a:buFontTx/>
              <a:buNone/>
              <a:defRPr sz="2400" b="1" i="0">
                <a:solidFill>
                  <a:schemeClr val="bg2"/>
                </a:solidFill>
                <a:latin typeface="Acumin Pro Semibold" panose="020B0504020202020204" pitchFamily="34" charset="77"/>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Subtitle</a:t>
            </a:r>
          </a:p>
        </p:txBody>
      </p:sp>
      <p:sp>
        <p:nvSpPr>
          <p:cNvPr id="3" name="Text Placeholder 8">
            <a:extLst>
              <a:ext uri="{FF2B5EF4-FFF2-40B4-BE49-F238E27FC236}">
                <a16:creationId xmlns:a16="http://schemas.microsoft.com/office/drawing/2014/main" id="{76FFA1BC-72F9-9048-3E39-D300A3A6A52E}"/>
              </a:ext>
            </a:extLst>
          </p:cNvPr>
          <p:cNvSpPr>
            <a:spLocks noGrp="1"/>
          </p:cNvSpPr>
          <p:nvPr>
            <p:ph type="body" sz="quarter" idx="11" hasCustomPrompt="1"/>
          </p:nvPr>
        </p:nvSpPr>
        <p:spPr>
          <a:xfrm>
            <a:off x="1023257" y="3107129"/>
            <a:ext cx="7763458" cy="449263"/>
          </a:xfrm>
        </p:spPr>
        <p:txBody>
          <a:bodyPr>
            <a:normAutofit/>
          </a:bodyPr>
          <a:lstStyle>
            <a:lvl1pPr marL="0" indent="0">
              <a:buFontTx/>
              <a:buNone/>
              <a:defRPr sz="1600">
                <a:solidFill>
                  <a:schemeClr val="bg2"/>
                </a:solidFill>
                <a:latin typeface="Acumin Pro" panose="020B0504020202020204" pitchFamily="34" charset="77"/>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fld id="{C7124C19-F609-8C4C-8116-78E353E3E672}" type="datetime1">
              <a:rPr lang="en-US" smtClean="0"/>
              <a:t>3/29/23</a:t>
            </a:fld>
            <a:endParaRPr lang="en-US" dirty="0"/>
          </a:p>
        </p:txBody>
      </p:sp>
      <p:pic>
        <p:nvPicPr>
          <p:cNvPr id="12" name="Picture 11">
            <a:extLst>
              <a:ext uri="{FF2B5EF4-FFF2-40B4-BE49-F238E27FC236}">
                <a16:creationId xmlns:a16="http://schemas.microsoft.com/office/drawing/2014/main" id="{93A7607E-0B69-7042-8E26-D319E7C241D8}"/>
              </a:ext>
            </a:extLst>
          </p:cNvPr>
          <p:cNvPicPr>
            <a:picLocks noChangeAspect="1"/>
          </p:cNvPicPr>
          <p:nvPr userDrawn="1"/>
        </p:nvPicPr>
        <p:blipFill>
          <a:blip r:embed="rId3"/>
          <a:stretch>
            <a:fillRect/>
          </a:stretch>
        </p:blipFill>
        <p:spPr>
          <a:xfrm>
            <a:off x="1023984" y="5739523"/>
            <a:ext cx="5061853" cy="535960"/>
          </a:xfrm>
          <a:prstGeom prst="rect">
            <a:avLst/>
          </a:prstGeom>
        </p:spPr>
      </p:pic>
    </p:spTree>
    <p:extLst>
      <p:ext uri="{BB962C8B-B14F-4D97-AF65-F5344CB8AC3E}">
        <p14:creationId xmlns:p14="http://schemas.microsoft.com/office/powerpoint/2010/main" val="4214527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 with Copy - 2 Column">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457200" y="954291"/>
            <a:ext cx="11277600" cy="365760"/>
          </a:xfrm>
        </p:spPr>
        <p:txBody>
          <a:bodyPr>
            <a:noAutofit/>
          </a:bodyPr>
          <a:lstStyle>
            <a:lvl1pPr marL="0" indent="0" algn="l">
              <a:buNone/>
              <a:defRPr sz="2200" b="1" i="0" baseline="0">
                <a:solidFill>
                  <a:schemeClr val="accent4">
                    <a:lumMod val="65000"/>
                  </a:schemeClr>
                </a:solidFill>
                <a:latin typeface="Acumin Pro Condensed Semibold" panose="020B0506020202020204" pitchFamily="34" charset="77"/>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446313" y="3652272"/>
            <a:ext cx="5469743" cy="2345757"/>
          </a:xfrm>
        </p:spPr>
        <p:txBody>
          <a:bodyPr numCol="1">
            <a:noAutofit/>
          </a:bodyPr>
          <a:lstStyle>
            <a:lvl1pPr marL="285750" indent="-285750" algn="l" fontAlgn="t">
              <a:buFont typeface="Wingdings" pitchFamily="2" charset="2"/>
              <a:buChar char="§"/>
              <a:defRPr sz="1800" baseline="0">
                <a:latin typeface="Acumin Pro" panose="020B0504020202020204" pitchFamily="34" charset="77"/>
              </a:defRPr>
            </a:lvl1pPr>
            <a:lvl2pPr marL="457200" indent="0" algn="l">
              <a:buFontTx/>
              <a:buNone/>
              <a:defRPr sz="1800"/>
            </a:lvl2pPr>
            <a:lvl3pPr marL="914400" indent="0" algn="l">
              <a:buFontTx/>
              <a:buNone/>
              <a:defRPr sz="1800"/>
            </a:lvl3pPr>
            <a:lvl4pPr marL="1371600" indent="0" algn="l">
              <a:buFontTx/>
              <a:buNone/>
              <a:defRPr sz="1800"/>
            </a:lvl4pPr>
            <a:lvl5pPr marL="1828800" indent="0" algn="l">
              <a:buFontTx/>
              <a:buNone/>
              <a:defRPr sz="1800"/>
            </a:lvl5pPr>
          </a:lstStyle>
          <a:p>
            <a:pPr lvl="0"/>
            <a:r>
              <a:rPr lang="en-US" dirty="0"/>
              <a:t>Click to edit</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2" name="Picture Placeholder 2">
            <a:extLst>
              <a:ext uri="{FF2B5EF4-FFF2-40B4-BE49-F238E27FC236}">
                <a16:creationId xmlns:a16="http://schemas.microsoft.com/office/drawing/2014/main" id="{EC508144-F984-C37C-90F6-AA8C545F3DA9}"/>
              </a:ext>
            </a:extLst>
          </p:cNvPr>
          <p:cNvSpPr>
            <a:spLocks noGrp="1"/>
          </p:cNvSpPr>
          <p:nvPr>
            <p:ph type="pic" idx="1"/>
          </p:nvPr>
        </p:nvSpPr>
        <p:spPr>
          <a:xfrm>
            <a:off x="446311" y="1543323"/>
            <a:ext cx="5469745"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3" name="Picture Placeholder 2">
            <a:extLst>
              <a:ext uri="{FF2B5EF4-FFF2-40B4-BE49-F238E27FC236}">
                <a16:creationId xmlns:a16="http://schemas.microsoft.com/office/drawing/2014/main" id="{35480D7F-9BE0-34B6-0080-2DFC58123F3E}"/>
              </a:ext>
            </a:extLst>
          </p:cNvPr>
          <p:cNvSpPr>
            <a:spLocks noGrp="1"/>
          </p:cNvSpPr>
          <p:nvPr>
            <p:ph type="pic" idx="14"/>
          </p:nvPr>
        </p:nvSpPr>
        <p:spPr>
          <a:xfrm>
            <a:off x="6275945" y="1543323"/>
            <a:ext cx="5458727"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6" name="Text Placeholder 11">
            <a:extLst>
              <a:ext uri="{FF2B5EF4-FFF2-40B4-BE49-F238E27FC236}">
                <a16:creationId xmlns:a16="http://schemas.microsoft.com/office/drawing/2014/main" id="{710C66FF-C32F-9EF8-4FBC-44E08230B658}"/>
              </a:ext>
            </a:extLst>
          </p:cNvPr>
          <p:cNvSpPr>
            <a:spLocks noGrp="1"/>
          </p:cNvSpPr>
          <p:nvPr>
            <p:ph type="body" sz="quarter" idx="15"/>
          </p:nvPr>
        </p:nvSpPr>
        <p:spPr>
          <a:xfrm>
            <a:off x="6264929" y="3652271"/>
            <a:ext cx="5469743" cy="2345757"/>
          </a:xfrm>
        </p:spPr>
        <p:txBody>
          <a:bodyPr numCol="1">
            <a:noAutofit/>
          </a:bodyPr>
          <a:lstStyle>
            <a:lvl1pPr marL="285750" indent="-285750" algn="l" fontAlgn="t">
              <a:buFont typeface="Wingdings" pitchFamily="2" charset="2"/>
              <a:buChar char="§"/>
              <a:defRPr sz="1800" baseline="0">
                <a:latin typeface="Acumin Pro" panose="020B0504020202020204" pitchFamily="34" charset="77"/>
              </a:defRPr>
            </a:lvl1pPr>
            <a:lvl2pPr marL="457200" indent="0" algn="l">
              <a:buFontTx/>
              <a:buNone/>
              <a:defRPr sz="1800"/>
            </a:lvl2pPr>
            <a:lvl3pPr marL="914400" indent="0" algn="l">
              <a:buFontTx/>
              <a:buNone/>
              <a:defRPr sz="1800"/>
            </a:lvl3pPr>
            <a:lvl4pPr marL="1371600" indent="0" algn="l">
              <a:buFontTx/>
              <a:buNone/>
              <a:defRPr sz="1800"/>
            </a:lvl4pPr>
            <a:lvl5pPr marL="1828800" indent="0" algn="l">
              <a:buFontTx/>
              <a:buNone/>
              <a:defRPr sz="1800"/>
            </a:lvl5pPr>
          </a:lstStyle>
          <a:p>
            <a:pPr lvl="0"/>
            <a:r>
              <a:rPr lang="en-US" dirty="0"/>
              <a:t>Click to edit</a:t>
            </a:r>
          </a:p>
        </p:txBody>
      </p:sp>
      <p:sp>
        <p:nvSpPr>
          <p:cNvPr id="10" name="Footer Placeholder 9">
            <a:extLst>
              <a:ext uri="{FF2B5EF4-FFF2-40B4-BE49-F238E27FC236}">
                <a16:creationId xmlns:a16="http://schemas.microsoft.com/office/drawing/2014/main" id="{91641B97-9FFC-02AC-9A83-AD9CF1F958B2}"/>
              </a:ext>
            </a:extLst>
          </p:cNvPr>
          <p:cNvSpPr>
            <a:spLocks noGrp="1"/>
          </p:cNvSpPr>
          <p:nvPr>
            <p:ph type="ftr" sz="quarter" idx="16"/>
          </p:nvPr>
        </p:nvSpPr>
        <p:spPr/>
        <p:txBody>
          <a:bodyPr/>
          <a:lstStyle/>
          <a:p>
            <a:pPr algn="r"/>
            <a:r>
              <a:rPr lang="en-US"/>
              <a:t>3/31/23            ‹#›</a:t>
            </a:r>
            <a:endParaRPr lang="en-US" dirty="0"/>
          </a:p>
        </p:txBody>
      </p:sp>
      <p:pic>
        <p:nvPicPr>
          <p:cNvPr id="17" name="Picture 16">
            <a:extLst>
              <a:ext uri="{FF2B5EF4-FFF2-40B4-BE49-F238E27FC236}">
                <a16:creationId xmlns:a16="http://schemas.microsoft.com/office/drawing/2014/main" id="{376B14BD-CFB6-3C4F-AAF3-F2A68C6A2350}"/>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1726685085"/>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hoto with Copy - 3 Column">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457200" y="954291"/>
            <a:ext cx="11277600" cy="365760"/>
          </a:xfrm>
        </p:spPr>
        <p:txBody>
          <a:bodyPr>
            <a:noAutofit/>
          </a:bodyPr>
          <a:lstStyle>
            <a:lvl1pPr marL="0" indent="0" algn="l">
              <a:buNone/>
              <a:defRPr sz="22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446314" y="3652272"/>
            <a:ext cx="3534479" cy="2345757"/>
          </a:xfrm>
        </p:spPr>
        <p:txBody>
          <a:bodyPr numCol="1">
            <a:noAutofit/>
          </a:bodyPr>
          <a:lstStyle>
            <a:lvl1pPr marL="285750" indent="-285750" algn="l" fontAlgn="t">
              <a:buFont typeface="Wingdings" pitchFamily="2" charset="2"/>
              <a:buChar char="§"/>
              <a:defRPr sz="1800" baseline="0">
                <a:latin typeface="Acumin Pro" panose="020B0504020202020204" pitchFamily="34" charset="77"/>
              </a:defRPr>
            </a:lvl1pPr>
            <a:lvl2pPr marL="457200" indent="0" algn="l">
              <a:buFontTx/>
              <a:buNone/>
              <a:defRPr sz="1800"/>
            </a:lvl2pPr>
            <a:lvl3pPr marL="914400" indent="0" algn="l">
              <a:buFontTx/>
              <a:buNone/>
              <a:defRPr sz="1800"/>
            </a:lvl3pPr>
            <a:lvl4pPr marL="1371600" indent="0" algn="l">
              <a:buFontTx/>
              <a:buNone/>
              <a:defRPr sz="1800"/>
            </a:lvl4pPr>
            <a:lvl5pPr marL="1828800" indent="0" algn="l">
              <a:buFontTx/>
              <a:buNone/>
              <a:defRPr sz="1800"/>
            </a:lvl5pPr>
          </a:lstStyle>
          <a:p>
            <a:pPr lvl="0"/>
            <a:r>
              <a:rPr lang="en-US" dirty="0"/>
              <a:t>Click to edit</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2" name="Picture Placeholder 2">
            <a:extLst>
              <a:ext uri="{FF2B5EF4-FFF2-40B4-BE49-F238E27FC236}">
                <a16:creationId xmlns:a16="http://schemas.microsoft.com/office/drawing/2014/main" id="{EC508144-F984-C37C-90F6-AA8C545F3DA9}"/>
              </a:ext>
            </a:extLst>
          </p:cNvPr>
          <p:cNvSpPr>
            <a:spLocks noGrp="1"/>
          </p:cNvSpPr>
          <p:nvPr>
            <p:ph type="pic" idx="1"/>
          </p:nvPr>
        </p:nvSpPr>
        <p:spPr>
          <a:xfrm>
            <a:off x="446312" y="1543323"/>
            <a:ext cx="3534479"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3" name="Picture Placeholder 2">
            <a:extLst>
              <a:ext uri="{FF2B5EF4-FFF2-40B4-BE49-F238E27FC236}">
                <a16:creationId xmlns:a16="http://schemas.microsoft.com/office/drawing/2014/main" id="{35480D7F-9BE0-34B6-0080-2DFC58123F3E}"/>
              </a:ext>
            </a:extLst>
          </p:cNvPr>
          <p:cNvSpPr>
            <a:spLocks noGrp="1"/>
          </p:cNvSpPr>
          <p:nvPr>
            <p:ph type="pic" idx="14"/>
          </p:nvPr>
        </p:nvSpPr>
        <p:spPr>
          <a:xfrm>
            <a:off x="4336974" y="1543324"/>
            <a:ext cx="3527360"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6" name="Text Placeholder 11">
            <a:extLst>
              <a:ext uri="{FF2B5EF4-FFF2-40B4-BE49-F238E27FC236}">
                <a16:creationId xmlns:a16="http://schemas.microsoft.com/office/drawing/2014/main" id="{710C66FF-C32F-9EF8-4FBC-44E08230B658}"/>
              </a:ext>
            </a:extLst>
          </p:cNvPr>
          <p:cNvSpPr>
            <a:spLocks noGrp="1"/>
          </p:cNvSpPr>
          <p:nvPr>
            <p:ph type="body" sz="quarter" idx="15"/>
          </p:nvPr>
        </p:nvSpPr>
        <p:spPr>
          <a:xfrm>
            <a:off x="4325959" y="3652272"/>
            <a:ext cx="3534479" cy="2345757"/>
          </a:xfrm>
        </p:spPr>
        <p:txBody>
          <a:bodyPr numCol="1">
            <a:noAutofit/>
          </a:bodyPr>
          <a:lstStyle>
            <a:lvl1pPr marL="285750" indent="-285750" algn="l" fontAlgn="t">
              <a:buFont typeface="Wingdings" pitchFamily="2" charset="2"/>
              <a:buChar char="§"/>
              <a:defRPr sz="1800" baseline="0">
                <a:latin typeface="Acumin Pro" panose="020B0504020202020204" pitchFamily="34" charset="77"/>
              </a:defRPr>
            </a:lvl1pPr>
            <a:lvl2pPr marL="457200" indent="0" algn="l">
              <a:buFontTx/>
              <a:buNone/>
              <a:defRPr sz="1800"/>
            </a:lvl2pPr>
            <a:lvl3pPr marL="914400" indent="0" algn="l">
              <a:buFontTx/>
              <a:buNone/>
              <a:defRPr sz="1800"/>
            </a:lvl3pPr>
            <a:lvl4pPr marL="1371600" indent="0" algn="l">
              <a:buFontTx/>
              <a:buNone/>
              <a:defRPr sz="1800"/>
            </a:lvl4pPr>
            <a:lvl5pPr marL="1828800" indent="0" algn="l">
              <a:buFontTx/>
              <a:buNone/>
              <a:defRPr sz="1800"/>
            </a:lvl5pPr>
          </a:lstStyle>
          <a:p>
            <a:pPr lvl="0"/>
            <a:r>
              <a:rPr lang="en-US" dirty="0"/>
              <a:t>Click to edit</a:t>
            </a:r>
          </a:p>
        </p:txBody>
      </p:sp>
      <p:sp>
        <p:nvSpPr>
          <p:cNvPr id="9" name="Picture Placeholder 2">
            <a:extLst>
              <a:ext uri="{FF2B5EF4-FFF2-40B4-BE49-F238E27FC236}">
                <a16:creationId xmlns:a16="http://schemas.microsoft.com/office/drawing/2014/main" id="{5D5694FC-6767-0363-8F8C-4C8AEA0C5DCC}"/>
              </a:ext>
            </a:extLst>
          </p:cNvPr>
          <p:cNvSpPr>
            <a:spLocks noGrp="1"/>
          </p:cNvSpPr>
          <p:nvPr>
            <p:ph type="pic" idx="16"/>
          </p:nvPr>
        </p:nvSpPr>
        <p:spPr>
          <a:xfrm>
            <a:off x="8205605" y="1532307"/>
            <a:ext cx="3527360"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Text Placeholder 11">
            <a:extLst>
              <a:ext uri="{FF2B5EF4-FFF2-40B4-BE49-F238E27FC236}">
                <a16:creationId xmlns:a16="http://schemas.microsoft.com/office/drawing/2014/main" id="{347E27B2-1DE2-3469-81EF-9EBD7DC7AFBA}"/>
              </a:ext>
            </a:extLst>
          </p:cNvPr>
          <p:cNvSpPr>
            <a:spLocks noGrp="1"/>
          </p:cNvSpPr>
          <p:nvPr>
            <p:ph type="body" sz="quarter" idx="17"/>
          </p:nvPr>
        </p:nvSpPr>
        <p:spPr>
          <a:xfrm>
            <a:off x="8194590" y="3641255"/>
            <a:ext cx="3534479" cy="2345757"/>
          </a:xfrm>
        </p:spPr>
        <p:txBody>
          <a:bodyPr numCol="1">
            <a:noAutofit/>
          </a:bodyPr>
          <a:lstStyle>
            <a:lvl1pPr marL="285750" indent="-285750" algn="l" fontAlgn="t">
              <a:buFont typeface="Wingdings" pitchFamily="2" charset="2"/>
              <a:buChar char="§"/>
              <a:defRPr sz="1800" baseline="0">
                <a:latin typeface="Acumin Pro" panose="020B0504020202020204" pitchFamily="34" charset="77"/>
              </a:defRPr>
            </a:lvl1pPr>
            <a:lvl2pPr marL="457200" indent="0" algn="l">
              <a:buFontTx/>
              <a:buNone/>
              <a:defRPr sz="1800"/>
            </a:lvl2pPr>
            <a:lvl3pPr marL="914400" indent="0" algn="l">
              <a:buFontTx/>
              <a:buNone/>
              <a:defRPr sz="1800"/>
            </a:lvl3pPr>
            <a:lvl4pPr marL="1371600" indent="0" algn="l">
              <a:buFontTx/>
              <a:buNone/>
              <a:defRPr sz="1800"/>
            </a:lvl4pPr>
            <a:lvl5pPr marL="1828800" indent="0" algn="l">
              <a:buFontTx/>
              <a:buNone/>
              <a:defRPr sz="1800"/>
            </a:lvl5pPr>
          </a:lstStyle>
          <a:p>
            <a:pPr lvl="0"/>
            <a:r>
              <a:rPr lang="en-US" dirty="0"/>
              <a:t>Click to edit</a:t>
            </a:r>
          </a:p>
        </p:txBody>
      </p:sp>
      <p:sp>
        <p:nvSpPr>
          <p:cNvPr id="11" name="Footer Placeholder 10">
            <a:extLst>
              <a:ext uri="{FF2B5EF4-FFF2-40B4-BE49-F238E27FC236}">
                <a16:creationId xmlns:a16="http://schemas.microsoft.com/office/drawing/2014/main" id="{F039C530-4D1F-8F28-146E-3ECC4BBCE9E0}"/>
              </a:ext>
            </a:extLst>
          </p:cNvPr>
          <p:cNvSpPr>
            <a:spLocks noGrp="1"/>
          </p:cNvSpPr>
          <p:nvPr>
            <p:ph type="ftr" sz="quarter" idx="18"/>
          </p:nvPr>
        </p:nvSpPr>
        <p:spPr/>
        <p:txBody>
          <a:bodyPr/>
          <a:lstStyle/>
          <a:p>
            <a:pPr algn="r"/>
            <a:r>
              <a:rPr lang="en-US"/>
              <a:t>3/31/23            ‹#›</a:t>
            </a:r>
            <a:endParaRPr lang="en-US" dirty="0"/>
          </a:p>
        </p:txBody>
      </p:sp>
      <p:pic>
        <p:nvPicPr>
          <p:cNvPr id="18" name="Picture 17">
            <a:extLst>
              <a:ext uri="{FF2B5EF4-FFF2-40B4-BE49-F238E27FC236}">
                <a16:creationId xmlns:a16="http://schemas.microsoft.com/office/drawing/2014/main" id="{9C47255F-989B-F94D-BF00-269B58464B71}"/>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2460767190"/>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27402-16CB-60F1-259A-4E1A16194431}"/>
              </a:ext>
            </a:extLst>
          </p:cNvPr>
          <p:cNvSpPr>
            <a:spLocks noGrp="1"/>
          </p:cNvSpPr>
          <p:nvPr>
            <p:ph type="title"/>
          </p:nvPr>
        </p:nvSpPr>
        <p:spPr>
          <a:xfrm>
            <a:off x="457202" y="457200"/>
            <a:ext cx="4314823" cy="964096"/>
          </a:xfrm>
        </p:spPr>
        <p:txBody>
          <a:bodyPr anchor="b"/>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B9889552-EB9F-6D72-9130-E107C02C22F6}"/>
              </a:ext>
            </a:extLst>
          </p:cNvPr>
          <p:cNvSpPr>
            <a:spLocks noGrp="1"/>
          </p:cNvSpPr>
          <p:nvPr>
            <p:ph type="body" sz="half" idx="2"/>
          </p:nvPr>
        </p:nvSpPr>
        <p:spPr>
          <a:xfrm>
            <a:off x="457202" y="1570383"/>
            <a:ext cx="4314823" cy="429860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0" name="Content Placeholder 2">
            <a:extLst>
              <a:ext uri="{FF2B5EF4-FFF2-40B4-BE49-F238E27FC236}">
                <a16:creationId xmlns:a16="http://schemas.microsoft.com/office/drawing/2014/main" id="{C5F6EAB8-D2BB-0BDE-C7AC-895B69CA533E}"/>
              </a:ext>
            </a:extLst>
          </p:cNvPr>
          <p:cNvSpPr>
            <a:spLocks noGrp="1"/>
          </p:cNvSpPr>
          <p:nvPr>
            <p:ph idx="1"/>
          </p:nvPr>
        </p:nvSpPr>
        <p:spPr>
          <a:xfrm>
            <a:off x="5071871" y="457200"/>
            <a:ext cx="6662927" cy="5411788"/>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D1CC4977-AD33-556A-2AED-7416F7D43900}"/>
              </a:ext>
            </a:extLst>
          </p:cNvPr>
          <p:cNvSpPr>
            <a:spLocks noGrp="1"/>
          </p:cNvSpPr>
          <p:nvPr>
            <p:ph type="ftr" sz="quarter" idx="10"/>
          </p:nvPr>
        </p:nvSpPr>
        <p:spPr/>
        <p:txBody>
          <a:bodyPr/>
          <a:lstStyle/>
          <a:p>
            <a:pPr algn="r"/>
            <a:r>
              <a:rPr lang="en-US"/>
              <a:t>3/31/23            ‹#›</a:t>
            </a:r>
            <a:endParaRPr lang="en-US" dirty="0"/>
          </a:p>
        </p:txBody>
      </p:sp>
      <p:pic>
        <p:nvPicPr>
          <p:cNvPr id="12" name="Picture 11">
            <a:extLst>
              <a:ext uri="{FF2B5EF4-FFF2-40B4-BE49-F238E27FC236}">
                <a16:creationId xmlns:a16="http://schemas.microsoft.com/office/drawing/2014/main" id="{23A5D514-C8D5-D444-A325-F5D3CAF51965}"/>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40629003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hoto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99A83-2C12-9A72-A547-B9374C1072DC}"/>
              </a:ext>
            </a:extLst>
          </p:cNvPr>
          <p:cNvSpPr>
            <a:spLocks noGrp="1"/>
          </p:cNvSpPr>
          <p:nvPr>
            <p:ph type="title"/>
          </p:nvPr>
        </p:nvSpPr>
        <p:spPr>
          <a:xfrm>
            <a:off x="446314" y="470037"/>
            <a:ext cx="4325711" cy="1034775"/>
          </a:xfrm>
        </p:spPr>
        <p:txBody>
          <a:bodyPr anchor="b"/>
          <a:lstStyle>
            <a:lvl1pPr fontAlgn="t">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5183188" y="470037"/>
            <a:ext cx="6562498" cy="5391013"/>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69A59AA2-58AF-A659-F919-8BDA04ADA496}"/>
              </a:ext>
            </a:extLst>
          </p:cNvPr>
          <p:cNvSpPr>
            <a:spLocks noGrp="1"/>
          </p:cNvSpPr>
          <p:nvPr>
            <p:ph type="body" sz="half" idx="2"/>
          </p:nvPr>
        </p:nvSpPr>
        <p:spPr>
          <a:xfrm>
            <a:off x="446314" y="1759226"/>
            <a:ext cx="4325711" cy="4086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Footer Placeholder 4">
            <a:extLst>
              <a:ext uri="{FF2B5EF4-FFF2-40B4-BE49-F238E27FC236}">
                <a16:creationId xmlns:a16="http://schemas.microsoft.com/office/drawing/2014/main" id="{3BA56456-EFF1-AF89-28F7-3D4A6920E070}"/>
              </a:ext>
            </a:extLst>
          </p:cNvPr>
          <p:cNvSpPr>
            <a:spLocks noGrp="1"/>
          </p:cNvSpPr>
          <p:nvPr>
            <p:ph type="ftr" sz="quarter" idx="10"/>
          </p:nvPr>
        </p:nvSpPr>
        <p:spPr/>
        <p:txBody>
          <a:bodyPr/>
          <a:lstStyle/>
          <a:p>
            <a:pPr algn="r"/>
            <a:r>
              <a:rPr lang="en-US"/>
              <a:t>3/31/23            ‹#›</a:t>
            </a:r>
            <a:endParaRPr lang="en-US" dirty="0"/>
          </a:p>
        </p:txBody>
      </p:sp>
      <p:pic>
        <p:nvPicPr>
          <p:cNvPr id="11" name="Picture 10">
            <a:extLst>
              <a:ext uri="{FF2B5EF4-FFF2-40B4-BE49-F238E27FC236}">
                <a16:creationId xmlns:a16="http://schemas.microsoft.com/office/drawing/2014/main" id="{DEF06CC1-8425-0F44-8ED1-9A19E605B0EC}"/>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343335430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446313" y="1543323"/>
            <a:ext cx="5458727" cy="431772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5" name="Title 4">
            <a:extLst>
              <a:ext uri="{FF2B5EF4-FFF2-40B4-BE49-F238E27FC236}">
                <a16:creationId xmlns:a16="http://schemas.microsoft.com/office/drawing/2014/main" id="{B7832766-AA56-63AE-E2AA-9A2947343D87}"/>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CF92D672-5C11-B647-ADA7-722837BA86C0}"/>
              </a:ext>
            </a:extLst>
          </p:cNvPr>
          <p:cNvSpPr>
            <a:spLocks noGrp="1"/>
          </p:cNvSpPr>
          <p:nvPr>
            <p:ph type="pic" idx="12"/>
          </p:nvPr>
        </p:nvSpPr>
        <p:spPr>
          <a:xfrm>
            <a:off x="6286962" y="1543323"/>
            <a:ext cx="5458727" cy="431772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1" name="Text Placeholder 13">
            <a:extLst>
              <a:ext uri="{FF2B5EF4-FFF2-40B4-BE49-F238E27FC236}">
                <a16:creationId xmlns:a16="http://schemas.microsoft.com/office/drawing/2014/main" id="{6AFB8997-E903-BD34-CBB7-A70F3BD090A1}"/>
              </a:ext>
            </a:extLst>
          </p:cNvPr>
          <p:cNvSpPr>
            <a:spLocks noGrp="1"/>
          </p:cNvSpPr>
          <p:nvPr>
            <p:ph type="body" sz="quarter" idx="13" hasCustomPrompt="1"/>
          </p:nvPr>
        </p:nvSpPr>
        <p:spPr>
          <a:xfrm>
            <a:off x="457200" y="954291"/>
            <a:ext cx="11277600" cy="365760"/>
          </a:xfrm>
        </p:spPr>
        <p:txBody>
          <a:bodyPr>
            <a:noAutofit/>
          </a:bodyPr>
          <a:lstStyle>
            <a:lvl1pPr marL="0" indent="0" algn="l">
              <a:buNone/>
              <a:defRPr sz="2200" b="1" i="0" baseline="0">
                <a:solidFill>
                  <a:schemeClr val="accent4">
                    <a:lumMod val="65000"/>
                  </a:schemeClr>
                </a:solidFill>
                <a:latin typeface="Acumin Pro Condensed Semibold" panose="020B0506020202020204" pitchFamily="34" charset="77"/>
              </a:defRPr>
            </a:lvl1pPr>
          </a:lstStyle>
          <a:p>
            <a:pPr lvl="0"/>
            <a:r>
              <a:rPr lang="en-US" dirty="0"/>
              <a:t>Click to add subhead</a:t>
            </a:r>
          </a:p>
        </p:txBody>
      </p:sp>
      <p:sp>
        <p:nvSpPr>
          <p:cNvPr id="2" name="Footer Placeholder 1">
            <a:extLst>
              <a:ext uri="{FF2B5EF4-FFF2-40B4-BE49-F238E27FC236}">
                <a16:creationId xmlns:a16="http://schemas.microsoft.com/office/drawing/2014/main" id="{A3135B86-20D4-13D9-0376-A64DF5C381B3}"/>
              </a:ext>
            </a:extLst>
          </p:cNvPr>
          <p:cNvSpPr>
            <a:spLocks noGrp="1"/>
          </p:cNvSpPr>
          <p:nvPr>
            <p:ph type="ftr" sz="quarter" idx="14"/>
          </p:nvPr>
        </p:nvSpPr>
        <p:spPr/>
        <p:txBody>
          <a:bodyPr/>
          <a:lstStyle/>
          <a:p>
            <a:pPr algn="r"/>
            <a:r>
              <a:rPr lang="en-US"/>
              <a:t>3/31/23            ‹#›</a:t>
            </a:r>
            <a:endParaRPr lang="en-US" dirty="0"/>
          </a:p>
        </p:txBody>
      </p:sp>
      <p:pic>
        <p:nvPicPr>
          <p:cNvPr id="14" name="Picture 13">
            <a:extLst>
              <a:ext uri="{FF2B5EF4-FFF2-40B4-BE49-F238E27FC236}">
                <a16:creationId xmlns:a16="http://schemas.microsoft.com/office/drawing/2014/main" id="{55DECA08-2380-3A4F-97C0-B6ABED4946F3}"/>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159417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py with 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468086" y="1543323"/>
            <a:ext cx="5862679" cy="2055591"/>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69A59AA2-58AF-A659-F919-8BDA04ADA496}"/>
              </a:ext>
            </a:extLst>
          </p:cNvPr>
          <p:cNvSpPr>
            <a:spLocks noGrp="1"/>
          </p:cNvSpPr>
          <p:nvPr>
            <p:ph type="body" sz="half" idx="2"/>
          </p:nvPr>
        </p:nvSpPr>
        <p:spPr>
          <a:xfrm>
            <a:off x="6615759" y="1543322"/>
            <a:ext cx="5129927" cy="430757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0492B2E6-F25A-DAD4-50C4-028EE4F9F201}"/>
              </a:ext>
            </a:extLst>
          </p:cNvPr>
          <p:cNvSpPr>
            <a:spLocks noGrp="1"/>
          </p:cNvSpPr>
          <p:nvPr>
            <p:ph type="pic" idx="13"/>
          </p:nvPr>
        </p:nvSpPr>
        <p:spPr>
          <a:xfrm>
            <a:off x="3486577" y="3795304"/>
            <a:ext cx="2844188" cy="2055591"/>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1" name="Picture Placeholder 2">
            <a:extLst>
              <a:ext uri="{FF2B5EF4-FFF2-40B4-BE49-F238E27FC236}">
                <a16:creationId xmlns:a16="http://schemas.microsoft.com/office/drawing/2014/main" id="{E4F1D849-D57F-29CA-A61A-410807726101}"/>
              </a:ext>
            </a:extLst>
          </p:cNvPr>
          <p:cNvSpPr>
            <a:spLocks noGrp="1"/>
          </p:cNvSpPr>
          <p:nvPr>
            <p:ph type="pic" idx="14"/>
          </p:nvPr>
        </p:nvSpPr>
        <p:spPr>
          <a:xfrm>
            <a:off x="468086" y="3795304"/>
            <a:ext cx="2844188" cy="2055592"/>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2" name="Text Placeholder 13">
            <a:extLst>
              <a:ext uri="{FF2B5EF4-FFF2-40B4-BE49-F238E27FC236}">
                <a16:creationId xmlns:a16="http://schemas.microsoft.com/office/drawing/2014/main" id="{6AB35901-94D3-C7C4-1CE7-B31E29C657CD}"/>
              </a:ext>
            </a:extLst>
          </p:cNvPr>
          <p:cNvSpPr>
            <a:spLocks noGrp="1"/>
          </p:cNvSpPr>
          <p:nvPr>
            <p:ph type="body" sz="quarter" idx="15" hasCustomPrompt="1"/>
          </p:nvPr>
        </p:nvSpPr>
        <p:spPr>
          <a:xfrm>
            <a:off x="457200" y="954291"/>
            <a:ext cx="11277600" cy="365760"/>
          </a:xfrm>
        </p:spPr>
        <p:txBody>
          <a:bodyPr>
            <a:noAutofit/>
          </a:bodyPr>
          <a:lstStyle>
            <a:lvl1pPr marL="0" indent="0" algn="l">
              <a:buNone/>
              <a:defRPr sz="2200" b="1" i="0" baseline="0">
                <a:solidFill>
                  <a:schemeClr val="accent4">
                    <a:lumMod val="65000"/>
                  </a:schemeClr>
                </a:solidFill>
                <a:latin typeface="Acumin Pro Condensed Semibold" panose="020B0506020202020204" pitchFamily="34" charset="77"/>
              </a:defRPr>
            </a:lvl1pPr>
          </a:lstStyle>
          <a:p>
            <a:pPr lvl="0"/>
            <a:r>
              <a:rPr lang="en-US" dirty="0"/>
              <a:t>Click to add subhead</a:t>
            </a:r>
          </a:p>
        </p:txBody>
      </p:sp>
      <p:sp>
        <p:nvSpPr>
          <p:cNvPr id="2" name="Footer Placeholder 1">
            <a:extLst>
              <a:ext uri="{FF2B5EF4-FFF2-40B4-BE49-F238E27FC236}">
                <a16:creationId xmlns:a16="http://schemas.microsoft.com/office/drawing/2014/main" id="{6DA9D6A4-F44C-720B-EF21-A331231A6477}"/>
              </a:ext>
            </a:extLst>
          </p:cNvPr>
          <p:cNvSpPr>
            <a:spLocks noGrp="1"/>
          </p:cNvSpPr>
          <p:nvPr>
            <p:ph type="ftr" sz="quarter" idx="16"/>
          </p:nvPr>
        </p:nvSpPr>
        <p:spPr/>
        <p:txBody>
          <a:bodyPr/>
          <a:lstStyle/>
          <a:p>
            <a:pPr algn="r"/>
            <a:r>
              <a:rPr lang="en-US"/>
              <a:t>3/31/23            ‹#›</a:t>
            </a:r>
            <a:endParaRPr lang="en-US" dirty="0"/>
          </a:p>
        </p:txBody>
      </p:sp>
      <p:pic>
        <p:nvPicPr>
          <p:cNvPr id="17" name="Picture 16">
            <a:extLst>
              <a:ext uri="{FF2B5EF4-FFF2-40B4-BE49-F238E27FC236}">
                <a16:creationId xmlns:a16="http://schemas.microsoft.com/office/drawing/2014/main" id="{EB8479EE-52A0-5542-BFF9-DEC640B36126}"/>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15882444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hotos with Captions">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9A59AA2-58AF-A659-F919-8BDA04ADA496}"/>
              </a:ext>
            </a:extLst>
          </p:cNvPr>
          <p:cNvSpPr>
            <a:spLocks noGrp="1"/>
          </p:cNvSpPr>
          <p:nvPr>
            <p:ph type="body" sz="half" idx="2"/>
          </p:nvPr>
        </p:nvSpPr>
        <p:spPr>
          <a:xfrm>
            <a:off x="435428" y="3253121"/>
            <a:ext cx="3541792" cy="36576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p>
        </p:txBody>
      </p:sp>
      <p:sp>
        <p:nvSpPr>
          <p:cNvPr id="11" name="Picture Placeholder 2">
            <a:extLst>
              <a:ext uri="{FF2B5EF4-FFF2-40B4-BE49-F238E27FC236}">
                <a16:creationId xmlns:a16="http://schemas.microsoft.com/office/drawing/2014/main" id="{E4F1D849-D57F-29CA-A61A-410807726101}"/>
              </a:ext>
            </a:extLst>
          </p:cNvPr>
          <p:cNvSpPr>
            <a:spLocks noGrp="1"/>
          </p:cNvSpPr>
          <p:nvPr>
            <p:ph type="pic" idx="14"/>
          </p:nvPr>
        </p:nvSpPr>
        <p:spPr>
          <a:xfrm>
            <a:off x="457200" y="1367317"/>
            <a:ext cx="3520020" cy="175045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6" name="Picture Placeholder 2">
            <a:extLst>
              <a:ext uri="{FF2B5EF4-FFF2-40B4-BE49-F238E27FC236}">
                <a16:creationId xmlns:a16="http://schemas.microsoft.com/office/drawing/2014/main" id="{60A3B0E8-AC0D-A169-37E3-2D123D6EBF24}"/>
              </a:ext>
            </a:extLst>
          </p:cNvPr>
          <p:cNvSpPr>
            <a:spLocks noGrp="1"/>
          </p:cNvSpPr>
          <p:nvPr>
            <p:ph type="pic" idx="16"/>
          </p:nvPr>
        </p:nvSpPr>
        <p:spPr>
          <a:xfrm>
            <a:off x="4325104" y="1367317"/>
            <a:ext cx="3520020" cy="175045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3" name="Picture Placeholder 2">
            <a:extLst>
              <a:ext uri="{FF2B5EF4-FFF2-40B4-BE49-F238E27FC236}">
                <a16:creationId xmlns:a16="http://schemas.microsoft.com/office/drawing/2014/main" id="{640970D8-E511-89A8-FC5C-6DB37485ADE3}"/>
              </a:ext>
            </a:extLst>
          </p:cNvPr>
          <p:cNvSpPr>
            <a:spLocks noGrp="1"/>
          </p:cNvSpPr>
          <p:nvPr>
            <p:ph type="pic" idx="17"/>
          </p:nvPr>
        </p:nvSpPr>
        <p:spPr>
          <a:xfrm>
            <a:off x="8181729" y="1367317"/>
            <a:ext cx="3520020" cy="175045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4" name="Text Placeholder 3">
            <a:extLst>
              <a:ext uri="{FF2B5EF4-FFF2-40B4-BE49-F238E27FC236}">
                <a16:creationId xmlns:a16="http://schemas.microsoft.com/office/drawing/2014/main" id="{6B04B79A-B4BD-0306-3D46-D570E1F51CA6}"/>
              </a:ext>
            </a:extLst>
          </p:cNvPr>
          <p:cNvSpPr>
            <a:spLocks noGrp="1"/>
          </p:cNvSpPr>
          <p:nvPr>
            <p:ph type="body" sz="half" idx="18"/>
          </p:nvPr>
        </p:nvSpPr>
        <p:spPr>
          <a:xfrm>
            <a:off x="4303332" y="3253121"/>
            <a:ext cx="3541792" cy="36576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5" name="Text Placeholder 3">
            <a:extLst>
              <a:ext uri="{FF2B5EF4-FFF2-40B4-BE49-F238E27FC236}">
                <a16:creationId xmlns:a16="http://schemas.microsoft.com/office/drawing/2014/main" id="{450B4796-C4B7-C272-5ADD-7D6C896B703E}"/>
              </a:ext>
            </a:extLst>
          </p:cNvPr>
          <p:cNvSpPr>
            <a:spLocks noGrp="1"/>
          </p:cNvSpPr>
          <p:nvPr>
            <p:ph type="body" sz="half" idx="19"/>
          </p:nvPr>
        </p:nvSpPr>
        <p:spPr>
          <a:xfrm>
            <a:off x="8181729" y="3253121"/>
            <a:ext cx="3541792" cy="36576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2" name="Text Placeholder 3">
            <a:extLst>
              <a:ext uri="{FF2B5EF4-FFF2-40B4-BE49-F238E27FC236}">
                <a16:creationId xmlns:a16="http://schemas.microsoft.com/office/drawing/2014/main" id="{4633AE4D-056F-FC97-1F10-877F247AB319}"/>
              </a:ext>
            </a:extLst>
          </p:cNvPr>
          <p:cNvSpPr>
            <a:spLocks noGrp="1"/>
          </p:cNvSpPr>
          <p:nvPr>
            <p:ph type="body" sz="half" idx="20"/>
          </p:nvPr>
        </p:nvSpPr>
        <p:spPr>
          <a:xfrm>
            <a:off x="413656" y="5656648"/>
            <a:ext cx="3541792" cy="36576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3" name="Picture Placeholder 2">
            <a:extLst>
              <a:ext uri="{FF2B5EF4-FFF2-40B4-BE49-F238E27FC236}">
                <a16:creationId xmlns:a16="http://schemas.microsoft.com/office/drawing/2014/main" id="{19716662-3C77-F831-E45C-F9EA49810F58}"/>
              </a:ext>
            </a:extLst>
          </p:cNvPr>
          <p:cNvSpPr>
            <a:spLocks noGrp="1"/>
          </p:cNvSpPr>
          <p:nvPr>
            <p:ph type="pic" idx="21"/>
          </p:nvPr>
        </p:nvSpPr>
        <p:spPr>
          <a:xfrm>
            <a:off x="435428" y="3770844"/>
            <a:ext cx="3520020" cy="175045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4" name="Picture Placeholder 2">
            <a:extLst>
              <a:ext uri="{FF2B5EF4-FFF2-40B4-BE49-F238E27FC236}">
                <a16:creationId xmlns:a16="http://schemas.microsoft.com/office/drawing/2014/main" id="{1ED1A14F-5E0D-476E-9C60-BD987EFC4940}"/>
              </a:ext>
            </a:extLst>
          </p:cNvPr>
          <p:cNvSpPr>
            <a:spLocks noGrp="1"/>
          </p:cNvSpPr>
          <p:nvPr>
            <p:ph type="pic" idx="22"/>
          </p:nvPr>
        </p:nvSpPr>
        <p:spPr>
          <a:xfrm>
            <a:off x="4303332" y="3770844"/>
            <a:ext cx="3520020" cy="175045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5" name="Picture Placeholder 2">
            <a:extLst>
              <a:ext uri="{FF2B5EF4-FFF2-40B4-BE49-F238E27FC236}">
                <a16:creationId xmlns:a16="http://schemas.microsoft.com/office/drawing/2014/main" id="{A0003A4C-26CB-DD7F-0B22-024AFB58DC67}"/>
              </a:ext>
            </a:extLst>
          </p:cNvPr>
          <p:cNvSpPr>
            <a:spLocks noGrp="1"/>
          </p:cNvSpPr>
          <p:nvPr>
            <p:ph type="pic" idx="23"/>
          </p:nvPr>
        </p:nvSpPr>
        <p:spPr>
          <a:xfrm>
            <a:off x="8193008" y="3770844"/>
            <a:ext cx="3520020" cy="175045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6" name="Text Placeholder 3">
            <a:extLst>
              <a:ext uri="{FF2B5EF4-FFF2-40B4-BE49-F238E27FC236}">
                <a16:creationId xmlns:a16="http://schemas.microsoft.com/office/drawing/2014/main" id="{08CE8D58-56A2-6AE5-AB18-C53F4134DD88}"/>
              </a:ext>
            </a:extLst>
          </p:cNvPr>
          <p:cNvSpPr>
            <a:spLocks noGrp="1"/>
          </p:cNvSpPr>
          <p:nvPr>
            <p:ph type="body" sz="half" idx="24"/>
          </p:nvPr>
        </p:nvSpPr>
        <p:spPr>
          <a:xfrm>
            <a:off x="4281560" y="5656648"/>
            <a:ext cx="3541792" cy="36576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7" name="Text Placeholder 3">
            <a:extLst>
              <a:ext uri="{FF2B5EF4-FFF2-40B4-BE49-F238E27FC236}">
                <a16:creationId xmlns:a16="http://schemas.microsoft.com/office/drawing/2014/main" id="{7A4C2D1F-1A58-AC60-F606-B816E5F23FFF}"/>
              </a:ext>
            </a:extLst>
          </p:cNvPr>
          <p:cNvSpPr>
            <a:spLocks noGrp="1"/>
          </p:cNvSpPr>
          <p:nvPr>
            <p:ph type="body" sz="half" idx="25"/>
          </p:nvPr>
        </p:nvSpPr>
        <p:spPr>
          <a:xfrm>
            <a:off x="8193008" y="5656648"/>
            <a:ext cx="3541792" cy="36576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Footer Placeholder 1">
            <a:extLst>
              <a:ext uri="{FF2B5EF4-FFF2-40B4-BE49-F238E27FC236}">
                <a16:creationId xmlns:a16="http://schemas.microsoft.com/office/drawing/2014/main" id="{E0D3EBD5-219C-5B88-5FAA-E3535228FBDB}"/>
              </a:ext>
            </a:extLst>
          </p:cNvPr>
          <p:cNvSpPr>
            <a:spLocks noGrp="1"/>
          </p:cNvSpPr>
          <p:nvPr>
            <p:ph type="ftr" sz="quarter" idx="26"/>
          </p:nvPr>
        </p:nvSpPr>
        <p:spPr/>
        <p:txBody>
          <a:bodyPr/>
          <a:lstStyle/>
          <a:p>
            <a:pPr algn="r"/>
            <a:r>
              <a:rPr lang="en-US"/>
              <a:t>3/31/23            ‹#›</a:t>
            </a:r>
            <a:endParaRPr lang="en-US" dirty="0"/>
          </a:p>
        </p:txBody>
      </p:sp>
      <p:sp>
        <p:nvSpPr>
          <p:cNvPr id="3" name="Text Placeholder 13">
            <a:extLst>
              <a:ext uri="{FF2B5EF4-FFF2-40B4-BE49-F238E27FC236}">
                <a16:creationId xmlns:a16="http://schemas.microsoft.com/office/drawing/2014/main" id="{924D92CB-DB6C-EEE8-BDA7-E3D7B0643641}"/>
              </a:ext>
            </a:extLst>
          </p:cNvPr>
          <p:cNvSpPr>
            <a:spLocks noGrp="1"/>
          </p:cNvSpPr>
          <p:nvPr>
            <p:ph type="body" sz="quarter" idx="15" hasCustomPrompt="1"/>
          </p:nvPr>
        </p:nvSpPr>
        <p:spPr>
          <a:xfrm>
            <a:off x="457200" y="954291"/>
            <a:ext cx="11277600" cy="365760"/>
          </a:xfrm>
        </p:spPr>
        <p:txBody>
          <a:bodyPr>
            <a:noAutofit/>
          </a:bodyPr>
          <a:lstStyle>
            <a:lvl1pPr marL="0" indent="0" algn="l">
              <a:buNone/>
              <a:defRPr sz="2200" b="1" i="0" baseline="0">
                <a:solidFill>
                  <a:schemeClr val="accent4">
                    <a:lumMod val="65000"/>
                  </a:schemeClr>
                </a:solidFill>
                <a:latin typeface="Acumin Pro Condensed Semibold" panose="020B0506020202020204" pitchFamily="34" charset="77"/>
              </a:defRPr>
            </a:lvl1pPr>
          </a:lstStyle>
          <a:p>
            <a:pPr lvl="0"/>
            <a:r>
              <a:rPr lang="en-US" dirty="0"/>
              <a:t>Click to add subhead</a:t>
            </a:r>
          </a:p>
        </p:txBody>
      </p:sp>
      <p:pic>
        <p:nvPicPr>
          <p:cNvPr id="28" name="Picture 27">
            <a:extLst>
              <a:ext uri="{FF2B5EF4-FFF2-40B4-BE49-F238E27FC236}">
                <a16:creationId xmlns:a16="http://schemas.microsoft.com/office/drawing/2014/main" id="{D0F01ABD-E901-DB43-95D9-76E495318011}"/>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27503303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hoto Collage">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457200" y="954291"/>
            <a:ext cx="11277600" cy="365760"/>
          </a:xfrm>
        </p:spPr>
        <p:txBody>
          <a:bodyPr>
            <a:noAutofit/>
          </a:bodyPr>
          <a:lstStyle>
            <a:lvl1pPr marL="0" indent="0" algn="l">
              <a:buNone/>
              <a:defRPr sz="2200" b="1" i="0" baseline="0">
                <a:solidFill>
                  <a:schemeClr val="accent4">
                    <a:lumMod val="65000"/>
                  </a:schemeClr>
                </a:solidFill>
                <a:latin typeface="Acumin Pro Condensed Semibold" panose="020B0506020202020204" pitchFamily="34" charset="77"/>
              </a:defRPr>
            </a:lvl1pPr>
          </a:lstStyle>
          <a:p>
            <a:pPr lvl="0"/>
            <a:r>
              <a:rPr lang="en-US" dirty="0"/>
              <a:t>Click to add subhead</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2" name="Picture Placeholder 2">
            <a:extLst>
              <a:ext uri="{FF2B5EF4-FFF2-40B4-BE49-F238E27FC236}">
                <a16:creationId xmlns:a16="http://schemas.microsoft.com/office/drawing/2014/main" id="{EC508144-F984-C37C-90F6-AA8C545F3DA9}"/>
              </a:ext>
            </a:extLst>
          </p:cNvPr>
          <p:cNvSpPr>
            <a:spLocks noGrp="1"/>
          </p:cNvSpPr>
          <p:nvPr>
            <p:ph type="pic" idx="1"/>
          </p:nvPr>
        </p:nvSpPr>
        <p:spPr>
          <a:xfrm>
            <a:off x="446314" y="1542762"/>
            <a:ext cx="2611015"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3" name="Picture Placeholder 2">
            <a:extLst>
              <a:ext uri="{FF2B5EF4-FFF2-40B4-BE49-F238E27FC236}">
                <a16:creationId xmlns:a16="http://schemas.microsoft.com/office/drawing/2014/main" id="{35480D7F-9BE0-34B6-0080-2DFC58123F3E}"/>
              </a:ext>
            </a:extLst>
          </p:cNvPr>
          <p:cNvSpPr>
            <a:spLocks noGrp="1"/>
          </p:cNvSpPr>
          <p:nvPr>
            <p:ph type="pic" idx="14"/>
          </p:nvPr>
        </p:nvSpPr>
        <p:spPr>
          <a:xfrm>
            <a:off x="3344063" y="1542762"/>
            <a:ext cx="2605756"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9" name="Picture Placeholder 2">
            <a:extLst>
              <a:ext uri="{FF2B5EF4-FFF2-40B4-BE49-F238E27FC236}">
                <a16:creationId xmlns:a16="http://schemas.microsoft.com/office/drawing/2014/main" id="{5D5694FC-6767-0363-8F8C-4C8AEA0C5DCC}"/>
              </a:ext>
            </a:extLst>
          </p:cNvPr>
          <p:cNvSpPr>
            <a:spLocks noGrp="1"/>
          </p:cNvSpPr>
          <p:nvPr>
            <p:ph type="pic" idx="16"/>
          </p:nvPr>
        </p:nvSpPr>
        <p:spPr>
          <a:xfrm>
            <a:off x="6236553" y="1542762"/>
            <a:ext cx="2605756"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1" name="Picture Placeholder 2">
            <a:extLst>
              <a:ext uri="{FF2B5EF4-FFF2-40B4-BE49-F238E27FC236}">
                <a16:creationId xmlns:a16="http://schemas.microsoft.com/office/drawing/2014/main" id="{6223A017-A902-92C1-8A99-7D45B08D860D}"/>
              </a:ext>
            </a:extLst>
          </p:cNvPr>
          <p:cNvSpPr>
            <a:spLocks noGrp="1"/>
          </p:cNvSpPr>
          <p:nvPr>
            <p:ph type="pic" idx="17"/>
          </p:nvPr>
        </p:nvSpPr>
        <p:spPr>
          <a:xfrm>
            <a:off x="9129043" y="1542762"/>
            <a:ext cx="2605756"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5" name="Picture Placeholder 2">
            <a:extLst>
              <a:ext uri="{FF2B5EF4-FFF2-40B4-BE49-F238E27FC236}">
                <a16:creationId xmlns:a16="http://schemas.microsoft.com/office/drawing/2014/main" id="{FE352EAA-3DC6-450E-518D-B55638975ECE}"/>
              </a:ext>
            </a:extLst>
          </p:cNvPr>
          <p:cNvSpPr>
            <a:spLocks noGrp="1"/>
          </p:cNvSpPr>
          <p:nvPr>
            <p:ph type="pic" idx="18"/>
          </p:nvPr>
        </p:nvSpPr>
        <p:spPr>
          <a:xfrm>
            <a:off x="1843620" y="3651150"/>
            <a:ext cx="2611015"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6" name="Picture Placeholder 2">
            <a:extLst>
              <a:ext uri="{FF2B5EF4-FFF2-40B4-BE49-F238E27FC236}">
                <a16:creationId xmlns:a16="http://schemas.microsoft.com/office/drawing/2014/main" id="{1E5E3807-051E-4D4B-1143-A6B4BDDBB5D8}"/>
              </a:ext>
            </a:extLst>
          </p:cNvPr>
          <p:cNvSpPr>
            <a:spLocks noGrp="1"/>
          </p:cNvSpPr>
          <p:nvPr>
            <p:ph type="pic" idx="19"/>
          </p:nvPr>
        </p:nvSpPr>
        <p:spPr>
          <a:xfrm>
            <a:off x="4741369" y="3651150"/>
            <a:ext cx="2605756"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7" name="Picture Placeholder 2">
            <a:extLst>
              <a:ext uri="{FF2B5EF4-FFF2-40B4-BE49-F238E27FC236}">
                <a16:creationId xmlns:a16="http://schemas.microsoft.com/office/drawing/2014/main" id="{9659EF4B-6B57-DE2A-B33A-D60A659CFE6D}"/>
              </a:ext>
            </a:extLst>
          </p:cNvPr>
          <p:cNvSpPr>
            <a:spLocks noGrp="1"/>
          </p:cNvSpPr>
          <p:nvPr>
            <p:ph type="pic" idx="20"/>
          </p:nvPr>
        </p:nvSpPr>
        <p:spPr>
          <a:xfrm>
            <a:off x="7633859" y="3651150"/>
            <a:ext cx="2605756"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9" name="Footer Placeholder 18">
            <a:extLst>
              <a:ext uri="{FF2B5EF4-FFF2-40B4-BE49-F238E27FC236}">
                <a16:creationId xmlns:a16="http://schemas.microsoft.com/office/drawing/2014/main" id="{0B1371B0-95CE-4462-18BB-F77CBC19BF86}"/>
              </a:ext>
            </a:extLst>
          </p:cNvPr>
          <p:cNvSpPr>
            <a:spLocks noGrp="1"/>
          </p:cNvSpPr>
          <p:nvPr>
            <p:ph type="ftr" sz="quarter" idx="21"/>
          </p:nvPr>
        </p:nvSpPr>
        <p:spPr/>
        <p:txBody>
          <a:bodyPr/>
          <a:lstStyle/>
          <a:p>
            <a:pPr algn="r"/>
            <a:r>
              <a:rPr lang="en-US"/>
              <a:t>3/31/23            ‹#›</a:t>
            </a:r>
            <a:endParaRPr lang="en-US" dirty="0"/>
          </a:p>
        </p:txBody>
      </p:sp>
      <p:pic>
        <p:nvPicPr>
          <p:cNvPr id="22" name="Picture 21">
            <a:extLst>
              <a:ext uri="{FF2B5EF4-FFF2-40B4-BE49-F238E27FC236}">
                <a16:creationId xmlns:a16="http://schemas.microsoft.com/office/drawing/2014/main" id="{9EBD3010-553F-8C4F-9E2C-9AA365C42270}"/>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1689313171"/>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hart with 2 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6521986" y="1643073"/>
            <a:ext cx="5212813" cy="2055591"/>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0492B2E6-F25A-DAD4-50C4-028EE4F9F201}"/>
              </a:ext>
            </a:extLst>
          </p:cNvPr>
          <p:cNvSpPr>
            <a:spLocks noGrp="1"/>
          </p:cNvSpPr>
          <p:nvPr>
            <p:ph type="pic" idx="13"/>
          </p:nvPr>
        </p:nvSpPr>
        <p:spPr>
          <a:xfrm>
            <a:off x="6521986" y="3884037"/>
            <a:ext cx="5212813" cy="2055591"/>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2" name="Text Placeholder 13">
            <a:extLst>
              <a:ext uri="{FF2B5EF4-FFF2-40B4-BE49-F238E27FC236}">
                <a16:creationId xmlns:a16="http://schemas.microsoft.com/office/drawing/2014/main" id="{6AB35901-94D3-C7C4-1CE7-B31E29C657CD}"/>
              </a:ext>
            </a:extLst>
          </p:cNvPr>
          <p:cNvSpPr>
            <a:spLocks noGrp="1"/>
          </p:cNvSpPr>
          <p:nvPr>
            <p:ph type="body" sz="quarter" idx="15" hasCustomPrompt="1"/>
          </p:nvPr>
        </p:nvSpPr>
        <p:spPr>
          <a:xfrm>
            <a:off x="457200" y="954291"/>
            <a:ext cx="11277600" cy="365760"/>
          </a:xfrm>
        </p:spPr>
        <p:txBody>
          <a:bodyPr>
            <a:noAutofit/>
          </a:bodyPr>
          <a:lstStyle>
            <a:lvl1pPr marL="0" indent="0" algn="l">
              <a:buNone/>
              <a:defRPr sz="2200" b="1" i="0" baseline="0">
                <a:solidFill>
                  <a:schemeClr val="accent4">
                    <a:lumMod val="65000"/>
                  </a:schemeClr>
                </a:solidFill>
                <a:latin typeface="Acumin Pro Condensed Semibold" panose="020B0506020202020204" pitchFamily="34" charset="77"/>
              </a:defRPr>
            </a:lvl1pPr>
          </a:lstStyle>
          <a:p>
            <a:pPr lvl="0"/>
            <a:r>
              <a:rPr lang="en-US" dirty="0"/>
              <a:t>Click to add subhead</a:t>
            </a:r>
          </a:p>
        </p:txBody>
      </p:sp>
      <p:sp>
        <p:nvSpPr>
          <p:cNvPr id="2" name="Content Placeholder 2">
            <a:extLst>
              <a:ext uri="{FF2B5EF4-FFF2-40B4-BE49-F238E27FC236}">
                <a16:creationId xmlns:a16="http://schemas.microsoft.com/office/drawing/2014/main" id="{DC2C5294-0EFC-A3EC-D994-11DDCFE70D67}"/>
              </a:ext>
            </a:extLst>
          </p:cNvPr>
          <p:cNvSpPr>
            <a:spLocks noGrp="1"/>
          </p:cNvSpPr>
          <p:nvPr>
            <p:ph idx="18"/>
          </p:nvPr>
        </p:nvSpPr>
        <p:spPr>
          <a:xfrm>
            <a:off x="446315" y="1643073"/>
            <a:ext cx="5745165" cy="4307571"/>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467A134D-7A3A-AD4B-91DF-57347E308706}"/>
              </a:ext>
            </a:extLst>
          </p:cNvPr>
          <p:cNvSpPr/>
          <p:nvPr userDrawn="1"/>
        </p:nvSpPr>
        <p:spPr>
          <a:xfrm>
            <a:off x="6521986" y="3395949"/>
            <a:ext cx="5212813"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 name="Text Placeholder 3">
            <a:extLst>
              <a:ext uri="{FF2B5EF4-FFF2-40B4-BE49-F238E27FC236}">
                <a16:creationId xmlns:a16="http://schemas.microsoft.com/office/drawing/2014/main" id="{4581B053-21C8-C0AD-58C7-637A6315D1B2}"/>
              </a:ext>
            </a:extLst>
          </p:cNvPr>
          <p:cNvSpPr>
            <a:spLocks noGrp="1"/>
          </p:cNvSpPr>
          <p:nvPr>
            <p:ph type="body" sz="half" idx="2"/>
          </p:nvPr>
        </p:nvSpPr>
        <p:spPr>
          <a:xfrm>
            <a:off x="6521726" y="3395949"/>
            <a:ext cx="5212943" cy="302715"/>
          </a:xfrm>
        </p:spPr>
        <p:txBody>
          <a:bodyPr>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7" name="Rectangle 16">
            <a:extLst>
              <a:ext uri="{FF2B5EF4-FFF2-40B4-BE49-F238E27FC236}">
                <a16:creationId xmlns:a16="http://schemas.microsoft.com/office/drawing/2014/main" id="{D8B2033E-9DB9-9A2B-D4C5-6D8960838D22}"/>
              </a:ext>
            </a:extLst>
          </p:cNvPr>
          <p:cNvSpPr/>
          <p:nvPr userDrawn="1"/>
        </p:nvSpPr>
        <p:spPr>
          <a:xfrm>
            <a:off x="6521856" y="5636913"/>
            <a:ext cx="5212813"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Text Placeholder 3">
            <a:extLst>
              <a:ext uri="{FF2B5EF4-FFF2-40B4-BE49-F238E27FC236}">
                <a16:creationId xmlns:a16="http://schemas.microsoft.com/office/drawing/2014/main" id="{F02FFCFA-A84F-7535-4A5F-29A5FC646063}"/>
              </a:ext>
            </a:extLst>
          </p:cNvPr>
          <p:cNvSpPr>
            <a:spLocks noGrp="1"/>
          </p:cNvSpPr>
          <p:nvPr>
            <p:ph type="body" sz="half" idx="19"/>
          </p:nvPr>
        </p:nvSpPr>
        <p:spPr>
          <a:xfrm>
            <a:off x="6521726" y="5636913"/>
            <a:ext cx="5212813" cy="302715"/>
          </a:xfrm>
        </p:spPr>
        <p:txBody>
          <a:bodyPr>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0" name="Footer Placeholder 19">
            <a:extLst>
              <a:ext uri="{FF2B5EF4-FFF2-40B4-BE49-F238E27FC236}">
                <a16:creationId xmlns:a16="http://schemas.microsoft.com/office/drawing/2014/main" id="{2785C5DB-355E-CD09-6EF5-58F892E8FB6F}"/>
              </a:ext>
            </a:extLst>
          </p:cNvPr>
          <p:cNvSpPr>
            <a:spLocks noGrp="1"/>
          </p:cNvSpPr>
          <p:nvPr>
            <p:ph type="ftr" sz="quarter" idx="20"/>
          </p:nvPr>
        </p:nvSpPr>
        <p:spPr/>
        <p:txBody>
          <a:bodyPr/>
          <a:lstStyle/>
          <a:p>
            <a:pPr algn="r"/>
            <a:r>
              <a:rPr lang="en-US"/>
              <a:t>3/31/23            </a:t>
            </a:r>
            <a:fld id="{2D8F9ACA-D6C0-E54C-B1B8-E9196C9CD104}" type="slidenum">
              <a:rPr lang="en-US" smtClean="0"/>
              <a:pPr algn="r"/>
              <a:t>‹#›</a:t>
            </a:fld>
            <a:endParaRPr lang="en-US" dirty="0"/>
          </a:p>
        </p:txBody>
      </p:sp>
      <p:pic>
        <p:nvPicPr>
          <p:cNvPr id="19" name="Picture 18">
            <a:extLst>
              <a:ext uri="{FF2B5EF4-FFF2-40B4-BE49-F238E27FC236}">
                <a16:creationId xmlns:a16="http://schemas.microsoft.com/office/drawing/2014/main" id="{B16233CA-62C9-3849-81B7-C507CE745896}"/>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8855271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hart with 3 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6521986" y="1643073"/>
            <a:ext cx="5212813" cy="2055591"/>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0492B2E6-F25A-DAD4-50C4-028EE4F9F201}"/>
              </a:ext>
            </a:extLst>
          </p:cNvPr>
          <p:cNvSpPr>
            <a:spLocks noGrp="1"/>
          </p:cNvSpPr>
          <p:nvPr>
            <p:ph type="pic" idx="13"/>
          </p:nvPr>
        </p:nvSpPr>
        <p:spPr>
          <a:xfrm>
            <a:off x="9287219" y="3884037"/>
            <a:ext cx="2447580" cy="2055591"/>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1" name="Picture Placeholder 2">
            <a:extLst>
              <a:ext uri="{FF2B5EF4-FFF2-40B4-BE49-F238E27FC236}">
                <a16:creationId xmlns:a16="http://schemas.microsoft.com/office/drawing/2014/main" id="{E4F1D849-D57F-29CA-A61A-410807726101}"/>
              </a:ext>
            </a:extLst>
          </p:cNvPr>
          <p:cNvSpPr>
            <a:spLocks noGrp="1"/>
          </p:cNvSpPr>
          <p:nvPr>
            <p:ph type="pic" idx="14"/>
          </p:nvPr>
        </p:nvSpPr>
        <p:spPr>
          <a:xfrm>
            <a:off x="6521986" y="3879120"/>
            <a:ext cx="2528916" cy="2055592"/>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2" name="Text Placeholder 13">
            <a:extLst>
              <a:ext uri="{FF2B5EF4-FFF2-40B4-BE49-F238E27FC236}">
                <a16:creationId xmlns:a16="http://schemas.microsoft.com/office/drawing/2014/main" id="{6AB35901-94D3-C7C4-1CE7-B31E29C657CD}"/>
              </a:ext>
            </a:extLst>
          </p:cNvPr>
          <p:cNvSpPr>
            <a:spLocks noGrp="1"/>
          </p:cNvSpPr>
          <p:nvPr>
            <p:ph type="body" sz="quarter" idx="15" hasCustomPrompt="1"/>
          </p:nvPr>
        </p:nvSpPr>
        <p:spPr>
          <a:xfrm>
            <a:off x="457200" y="954291"/>
            <a:ext cx="11277600" cy="365760"/>
          </a:xfrm>
        </p:spPr>
        <p:txBody>
          <a:bodyPr>
            <a:noAutofit/>
          </a:bodyPr>
          <a:lstStyle>
            <a:lvl1pPr marL="0" indent="0" algn="l">
              <a:buNone/>
              <a:defRPr sz="2200" b="1" i="0" baseline="0">
                <a:solidFill>
                  <a:schemeClr val="accent4">
                    <a:lumMod val="65000"/>
                  </a:schemeClr>
                </a:solidFill>
                <a:latin typeface="Acumin Pro Condensed Semibold" panose="020B0506020202020204" pitchFamily="34" charset="77"/>
              </a:defRPr>
            </a:lvl1pPr>
          </a:lstStyle>
          <a:p>
            <a:pPr lvl="0"/>
            <a:r>
              <a:rPr lang="en-US" dirty="0"/>
              <a:t>Click to add subhead</a:t>
            </a:r>
          </a:p>
        </p:txBody>
      </p:sp>
      <p:sp>
        <p:nvSpPr>
          <p:cNvPr id="2" name="Content Placeholder 2">
            <a:extLst>
              <a:ext uri="{FF2B5EF4-FFF2-40B4-BE49-F238E27FC236}">
                <a16:creationId xmlns:a16="http://schemas.microsoft.com/office/drawing/2014/main" id="{DC2C5294-0EFC-A3EC-D994-11DDCFE70D67}"/>
              </a:ext>
            </a:extLst>
          </p:cNvPr>
          <p:cNvSpPr>
            <a:spLocks noGrp="1"/>
          </p:cNvSpPr>
          <p:nvPr>
            <p:ph idx="18"/>
          </p:nvPr>
        </p:nvSpPr>
        <p:spPr>
          <a:xfrm>
            <a:off x="446315" y="1643073"/>
            <a:ext cx="5745165" cy="4307571"/>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a:extLst>
              <a:ext uri="{FF2B5EF4-FFF2-40B4-BE49-F238E27FC236}">
                <a16:creationId xmlns:a16="http://schemas.microsoft.com/office/drawing/2014/main" id="{ECAC4E08-5A51-BF4F-655E-4E54DD771548}"/>
              </a:ext>
            </a:extLst>
          </p:cNvPr>
          <p:cNvSpPr/>
          <p:nvPr userDrawn="1"/>
        </p:nvSpPr>
        <p:spPr>
          <a:xfrm>
            <a:off x="6521986" y="3395949"/>
            <a:ext cx="5212813"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 name="Text Placeholder 3">
            <a:extLst>
              <a:ext uri="{FF2B5EF4-FFF2-40B4-BE49-F238E27FC236}">
                <a16:creationId xmlns:a16="http://schemas.microsoft.com/office/drawing/2014/main" id="{27D80C23-74F3-F853-02BF-83C743039F6E}"/>
              </a:ext>
            </a:extLst>
          </p:cNvPr>
          <p:cNvSpPr>
            <a:spLocks noGrp="1"/>
          </p:cNvSpPr>
          <p:nvPr>
            <p:ph type="body" sz="half" idx="2"/>
          </p:nvPr>
        </p:nvSpPr>
        <p:spPr>
          <a:xfrm>
            <a:off x="6571823" y="3395949"/>
            <a:ext cx="5162846" cy="302715"/>
          </a:xfrm>
        </p:spPr>
        <p:txBody>
          <a:bodyPr>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7" name="Rectangle 6">
            <a:extLst>
              <a:ext uri="{FF2B5EF4-FFF2-40B4-BE49-F238E27FC236}">
                <a16:creationId xmlns:a16="http://schemas.microsoft.com/office/drawing/2014/main" id="{F8F22EB8-4EFD-86A4-8EB8-8A4F1A1AA2DF}"/>
              </a:ext>
            </a:extLst>
          </p:cNvPr>
          <p:cNvSpPr/>
          <p:nvPr userDrawn="1"/>
        </p:nvSpPr>
        <p:spPr>
          <a:xfrm>
            <a:off x="6512818" y="5631997"/>
            <a:ext cx="2512330"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 name="Text Placeholder 3">
            <a:extLst>
              <a:ext uri="{FF2B5EF4-FFF2-40B4-BE49-F238E27FC236}">
                <a16:creationId xmlns:a16="http://schemas.microsoft.com/office/drawing/2014/main" id="{66A4B2AA-E0AE-18DD-BAA3-AF2A9CA6987A}"/>
              </a:ext>
            </a:extLst>
          </p:cNvPr>
          <p:cNvSpPr>
            <a:spLocks noGrp="1"/>
          </p:cNvSpPr>
          <p:nvPr>
            <p:ph type="body" sz="half" idx="19"/>
          </p:nvPr>
        </p:nvSpPr>
        <p:spPr>
          <a:xfrm>
            <a:off x="6562654" y="5631997"/>
            <a:ext cx="2488248" cy="302715"/>
          </a:xfrm>
        </p:spPr>
        <p:txBody>
          <a:bodyPr>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5" name="Rectangle 14">
            <a:extLst>
              <a:ext uri="{FF2B5EF4-FFF2-40B4-BE49-F238E27FC236}">
                <a16:creationId xmlns:a16="http://schemas.microsoft.com/office/drawing/2014/main" id="{E18B5CD1-FF93-2C9C-1BFF-73A3CE39E65D}"/>
              </a:ext>
            </a:extLst>
          </p:cNvPr>
          <p:cNvSpPr/>
          <p:nvPr userDrawn="1"/>
        </p:nvSpPr>
        <p:spPr>
          <a:xfrm>
            <a:off x="9287218" y="5641703"/>
            <a:ext cx="2431941"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Text Placeholder 3">
            <a:extLst>
              <a:ext uri="{FF2B5EF4-FFF2-40B4-BE49-F238E27FC236}">
                <a16:creationId xmlns:a16="http://schemas.microsoft.com/office/drawing/2014/main" id="{C52272AC-9734-6D60-9441-B5E7B9E4E372}"/>
              </a:ext>
            </a:extLst>
          </p:cNvPr>
          <p:cNvSpPr>
            <a:spLocks noGrp="1"/>
          </p:cNvSpPr>
          <p:nvPr>
            <p:ph type="body" sz="half" idx="20"/>
          </p:nvPr>
        </p:nvSpPr>
        <p:spPr>
          <a:xfrm>
            <a:off x="9337055" y="5641703"/>
            <a:ext cx="2408630" cy="302715"/>
          </a:xfrm>
        </p:spPr>
        <p:txBody>
          <a:bodyPr>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8" name="Footer Placeholder 17">
            <a:extLst>
              <a:ext uri="{FF2B5EF4-FFF2-40B4-BE49-F238E27FC236}">
                <a16:creationId xmlns:a16="http://schemas.microsoft.com/office/drawing/2014/main" id="{BE9F3313-6532-97CE-1E0D-3A21EA40A39C}"/>
              </a:ext>
            </a:extLst>
          </p:cNvPr>
          <p:cNvSpPr>
            <a:spLocks noGrp="1"/>
          </p:cNvSpPr>
          <p:nvPr>
            <p:ph type="ftr" sz="quarter" idx="21"/>
          </p:nvPr>
        </p:nvSpPr>
        <p:spPr/>
        <p:txBody>
          <a:bodyPr/>
          <a:lstStyle/>
          <a:p>
            <a:pPr algn="r"/>
            <a:r>
              <a:rPr lang="en-US"/>
              <a:t>3/31/23            </a:t>
            </a:r>
            <a:fld id="{2D8F9ACA-D6C0-E54C-B1B8-E9196C9CD104}" type="slidenum">
              <a:rPr lang="en-US" smtClean="0"/>
              <a:pPr algn="r"/>
              <a:t>‹#›</a:t>
            </a:fld>
            <a:endParaRPr lang="en-US" dirty="0"/>
          </a:p>
        </p:txBody>
      </p:sp>
      <p:pic>
        <p:nvPicPr>
          <p:cNvPr id="22" name="Picture 21">
            <a:extLst>
              <a:ext uri="{FF2B5EF4-FFF2-40B4-BE49-F238E27FC236}">
                <a16:creationId xmlns:a16="http://schemas.microsoft.com/office/drawing/2014/main" id="{B240769B-9F5E-BC40-9098-8BF92EA7BFEB}"/>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170344183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Gold">
    <p:bg>
      <p:bgPr>
        <a:solidFill>
          <a:schemeClr val="accent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AAC0BB7-28CB-1045-A186-168990E05D62}"/>
              </a:ext>
            </a:extLst>
          </p:cNvPr>
          <p:cNvPicPr>
            <a:picLocks noChangeAspect="1"/>
          </p:cNvPicPr>
          <p:nvPr userDrawn="1"/>
        </p:nvPicPr>
        <p:blipFill>
          <a:blip r:embed="rId2"/>
          <a:stretch>
            <a:fillRect/>
          </a:stretch>
        </p:blipFill>
        <p:spPr>
          <a:xfrm>
            <a:off x="1023984" y="5739523"/>
            <a:ext cx="5061853" cy="535961"/>
          </a:xfrm>
          <a:prstGeom prst="rect">
            <a:avLst/>
          </a:prstGeom>
        </p:spPr>
      </p:pic>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3"/>
          <a:stretch>
            <a:fillRect/>
          </a:stretch>
        </p:blipFill>
        <p:spPr>
          <a:xfrm>
            <a:off x="9956800" y="0"/>
            <a:ext cx="2235200" cy="6858000"/>
          </a:xfrm>
          <a:prstGeom prst="rect">
            <a:avLst/>
          </a:prstGeom>
          <a:noFill/>
        </p:spPr>
      </p:pic>
      <p:sp>
        <p:nvSpPr>
          <p:cNvPr id="6" name="Title 6">
            <a:extLst>
              <a:ext uri="{FF2B5EF4-FFF2-40B4-BE49-F238E27FC236}">
                <a16:creationId xmlns:a16="http://schemas.microsoft.com/office/drawing/2014/main" id="{B1EEEEC0-D7E4-4DE5-4E3D-FAAD9ABA8990}"/>
              </a:ext>
            </a:extLst>
          </p:cNvPr>
          <p:cNvSpPr>
            <a:spLocks noGrp="1"/>
          </p:cNvSpPr>
          <p:nvPr>
            <p:ph type="title" hasCustomPrompt="1"/>
          </p:nvPr>
        </p:nvSpPr>
        <p:spPr>
          <a:xfrm>
            <a:off x="1023257" y="1812045"/>
            <a:ext cx="7763458" cy="719757"/>
          </a:xfrm>
        </p:spPr>
        <p:txBody>
          <a:bodyPr>
            <a:noAutofit/>
          </a:bodyPr>
          <a:lstStyle>
            <a:lvl1pPr>
              <a:defRPr sz="5400" cap="none">
                <a:solidFill>
                  <a:schemeClr val="tx1"/>
                </a:solidFill>
              </a:defRPr>
            </a:lvl1pPr>
          </a:lstStyle>
          <a:p>
            <a:r>
              <a:rPr lang="en-US" dirty="0"/>
              <a:t>Presentation Title</a:t>
            </a:r>
          </a:p>
        </p:txBody>
      </p:sp>
      <p:sp>
        <p:nvSpPr>
          <p:cNvPr id="9" name="Text Placeholder 8">
            <a:extLst>
              <a:ext uri="{FF2B5EF4-FFF2-40B4-BE49-F238E27FC236}">
                <a16:creationId xmlns:a16="http://schemas.microsoft.com/office/drawing/2014/main" id="{D8EDB9B8-C811-84E9-5F58-0130F3A8050C}"/>
              </a:ext>
            </a:extLst>
          </p:cNvPr>
          <p:cNvSpPr>
            <a:spLocks noGrp="1"/>
          </p:cNvSpPr>
          <p:nvPr>
            <p:ph type="body" sz="quarter" idx="10" hasCustomPrompt="1"/>
          </p:nvPr>
        </p:nvSpPr>
        <p:spPr>
          <a:xfrm>
            <a:off x="1023257" y="2617146"/>
            <a:ext cx="7763458" cy="449263"/>
          </a:xfrm>
        </p:spPr>
        <p:txBody>
          <a:bodyPr>
            <a:noAutofit/>
          </a:bodyPr>
          <a:lstStyle>
            <a:lvl1pPr marL="0" indent="0">
              <a:buFontTx/>
              <a:buNone/>
              <a:defRPr sz="2400" b="1" i="0">
                <a:solidFill>
                  <a:schemeClr val="tx1"/>
                </a:solidFill>
                <a:latin typeface="Acumin Pro Semibold" panose="020B0504020202020204" pitchFamily="34" charset="77"/>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Subtitle</a:t>
            </a:r>
          </a:p>
        </p:txBody>
      </p:sp>
      <p:sp>
        <p:nvSpPr>
          <p:cNvPr id="10" name="Text Placeholder 8">
            <a:extLst>
              <a:ext uri="{FF2B5EF4-FFF2-40B4-BE49-F238E27FC236}">
                <a16:creationId xmlns:a16="http://schemas.microsoft.com/office/drawing/2014/main" id="{24BF34A7-30DF-7BD2-A5A2-434BBF6672CA}"/>
              </a:ext>
            </a:extLst>
          </p:cNvPr>
          <p:cNvSpPr>
            <a:spLocks noGrp="1"/>
          </p:cNvSpPr>
          <p:nvPr>
            <p:ph type="body" sz="quarter" idx="11" hasCustomPrompt="1"/>
          </p:nvPr>
        </p:nvSpPr>
        <p:spPr>
          <a:xfrm>
            <a:off x="1023257" y="3148847"/>
            <a:ext cx="7763458" cy="449263"/>
          </a:xfrm>
        </p:spPr>
        <p:txBody>
          <a:bodyPr>
            <a:normAutofit/>
          </a:bodyPr>
          <a:lstStyle>
            <a:lvl1pPr marL="0" indent="0">
              <a:buFontTx/>
              <a:buNone/>
              <a:defRPr sz="1600">
                <a:solidFill>
                  <a:schemeClr val="tx1"/>
                </a:solidFill>
                <a:latin typeface="Acumin Pro" panose="020B0504020202020204" pitchFamily="34" charset="77"/>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3/31/23</a:t>
            </a:r>
          </a:p>
        </p:txBody>
      </p:sp>
    </p:spTree>
    <p:extLst>
      <p:ext uri="{BB962C8B-B14F-4D97-AF65-F5344CB8AC3E}">
        <p14:creationId xmlns:p14="http://schemas.microsoft.com/office/powerpoint/2010/main" val="56992520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mparison - 3 Blocks - Blac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4CFF414-FA47-F7EC-7EFB-7073E26BB831}"/>
              </a:ext>
            </a:extLst>
          </p:cNvPr>
          <p:cNvSpPr/>
          <p:nvPr userDrawn="1"/>
        </p:nvSpPr>
        <p:spPr>
          <a:xfrm>
            <a:off x="7938475" y="1315894"/>
            <a:ext cx="3319531" cy="45132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713C0F4F-1E76-E3A4-E5AA-8FA79C7C69FB}"/>
              </a:ext>
            </a:extLst>
          </p:cNvPr>
          <p:cNvSpPr/>
          <p:nvPr userDrawn="1"/>
        </p:nvSpPr>
        <p:spPr>
          <a:xfrm>
            <a:off x="4420956" y="1315895"/>
            <a:ext cx="3319531" cy="45132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067105CB-DECE-0616-2A57-776784CFC1CB}"/>
              </a:ext>
            </a:extLst>
          </p:cNvPr>
          <p:cNvSpPr/>
          <p:nvPr userDrawn="1"/>
        </p:nvSpPr>
        <p:spPr>
          <a:xfrm>
            <a:off x="903437" y="1315896"/>
            <a:ext cx="3319531" cy="45132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7" name="Text Placeholder 6">
            <a:extLst>
              <a:ext uri="{FF2B5EF4-FFF2-40B4-BE49-F238E27FC236}">
                <a16:creationId xmlns:a16="http://schemas.microsoft.com/office/drawing/2014/main" id="{1813FE17-B697-FB87-4ED6-D832D798E901}"/>
              </a:ext>
            </a:extLst>
          </p:cNvPr>
          <p:cNvSpPr>
            <a:spLocks noGrp="1"/>
          </p:cNvSpPr>
          <p:nvPr>
            <p:ph type="body" sz="quarter" idx="10" hasCustomPrompt="1"/>
          </p:nvPr>
        </p:nvSpPr>
        <p:spPr>
          <a:xfrm>
            <a:off x="903506" y="1436468"/>
            <a:ext cx="3319462" cy="339561"/>
          </a:xfrm>
        </p:spPr>
        <p:txBody>
          <a:bodyPr>
            <a:noAutofit/>
          </a:bodyPr>
          <a:lstStyle>
            <a:lvl1pPr marL="0" indent="0" algn="ctr" fontAlgn="ctr">
              <a:spcBef>
                <a:spcPts val="0"/>
              </a:spcBef>
              <a:buFontTx/>
              <a:buNone/>
              <a:defRPr sz="1800" b="1" i="0" baseline="0">
                <a:solidFill>
                  <a:schemeClr val="bg1"/>
                </a:solidFill>
                <a:latin typeface="Acumin Pro Condensed Semibold" panose="020B0506020202020204" pitchFamily="34" charset="77"/>
              </a:defRPr>
            </a:lvl1pPr>
          </a:lstStyle>
          <a:p>
            <a:pPr lvl="0"/>
            <a:r>
              <a:rPr lang="en-US" dirty="0"/>
              <a:t>Click to edit Subhead</a:t>
            </a:r>
          </a:p>
        </p:txBody>
      </p:sp>
      <p:sp>
        <p:nvSpPr>
          <p:cNvPr id="11" name="Picture Placeholder 10">
            <a:extLst>
              <a:ext uri="{FF2B5EF4-FFF2-40B4-BE49-F238E27FC236}">
                <a16:creationId xmlns:a16="http://schemas.microsoft.com/office/drawing/2014/main" id="{8B65CB9D-AA49-05C2-2100-C63D32C82B85}"/>
              </a:ext>
            </a:extLst>
          </p:cNvPr>
          <p:cNvSpPr>
            <a:spLocks noGrp="1"/>
          </p:cNvSpPr>
          <p:nvPr>
            <p:ph type="pic" sz="quarter" idx="12"/>
          </p:nvPr>
        </p:nvSpPr>
        <p:spPr>
          <a:xfrm>
            <a:off x="1101943" y="4045824"/>
            <a:ext cx="2951163" cy="1555750"/>
          </a:xfrm>
        </p:spPr>
        <p:txBody>
          <a:bodyPr/>
          <a:lstStyle>
            <a:lvl1pPr marL="0" indent="0">
              <a:buNone/>
              <a:defRPr/>
            </a:lvl1pPr>
          </a:lstStyle>
          <a:p>
            <a:endParaRPr lang="en-US" dirty="0"/>
          </a:p>
        </p:txBody>
      </p:sp>
      <p:sp>
        <p:nvSpPr>
          <p:cNvPr id="17" name="Text Placeholder 6">
            <a:extLst>
              <a:ext uri="{FF2B5EF4-FFF2-40B4-BE49-F238E27FC236}">
                <a16:creationId xmlns:a16="http://schemas.microsoft.com/office/drawing/2014/main" id="{43204028-135E-83A2-B94A-693154F531B4}"/>
              </a:ext>
            </a:extLst>
          </p:cNvPr>
          <p:cNvSpPr>
            <a:spLocks noGrp="1"/>
          </p:cNvSpPr>
          <p:nvPr>
            <p:ph type="body" sz="quarter" idx="13" hasCustomPrompt="1"/>
          </p:nvPr>
        </p:nvSpPr>
        <p:spPr>
          <a:xfrm>
            <a:off x="4421284" y="1436468"/>
            <a:ext cx="3319462" cy="339561"/>
          </a:xfrm>
        </p:spPr>
        <p:txBody>
          <a:bodyPr>
            <a:noAutofit/>
          </a:bodyPr>
          <a:lstStyle>
            <a:lvl1pPr marL="0" indent="0" algn="ctr" fontAlgn="ctr">
              <a:spcBef>
                <a:spcPts val="0"/>
              </a:spcBef>
              <a:buFontTx/>
              <a:buNone/>
              <a:defRPr sz="1800" b="1" i="0" baseline="0">
                <a:solidFill>
                  <a:schemeClr val="bg1"/>
                </a:solidFill>
                <a:latin typeface="Acumin Pro Condensed Semibold" panose="020B0506020202020204" pitchFamily="34" charset="77"/>
              </a:defRPr>
            </a:lvl1pPr>
          </a:lstStyle>
          <a:p>
            <a:pPr lvl="0"/>
            <a:r>
              <a:rPr lang="en-US" dirty="0"/>
              <a:t>Click to edit Subhead</a:t>
            </a:r>
          </a:p>
        </p:txBody>
      </p:sp>
      <p:sp>
        <p:nvSpPr>
          <p:cNvPr id="19" name="Picture Placeholder 10">
            <a:extLst>
              <a:ext uri="{FF2B5EF4-FFF2-40B4-BE49-F238E27FC236}">
                <a16:creationId xmlns:a16="http://schemas.microsoft.com/office/drawing/2014/main" id="{D4E810FD-2D00-764A-B144-B235C21E32F6}"/>
              </a:ext>
            </a:extLst>
          </p:cNvPr>
          <p:cNvSpPr>
            <a:spLocks noGrp="1"/>
          </p:cNvSpPr>
          <p:nvPr>
            <p:ph type="pic" sz="quarter" idx="15"/>
          </p:nvPr>
        </p:nvSpPr>
        <p:spPr>
          <a:xfrm>
            <a:off x="4619721" y="4045824"/>
            <a:ext cx="2951163" cy="1555750"/>
          </a:xfrm>
        </p:spPr>
        <p:txBody>
          <a:bodyPr/>
          <a:lstStyle>
            <a:lvl1pPr marL="0" indent="0">
              <a:buNone/>
              <a:defRPr/>
            </a:lvl1pPr>
          </a:lstStyle>
          <a:p>
            <a:endParaRPr lang="en-US" dirty="0"/>
          </a:p>
        </p:txBody>
      </p:sp>
      <p:sp>
        <p:nvSpPr>
          <p:cNvPr id="21" name="Text Placeholder 6">
            <a:extLst>
              <a:ext uri="{FF2B5EF4-FFF2-40B4-BE49-F238E27FC236}">
                <a16:creationId xmlns:a16="http://schemas.microsoft.com/office/drawing/2014/main" id="{0A71EF50-386A-A3B9-93FB-6EF179A4EE47}"/>
              </a:ext>
            </a:extLst>
          </p:cNvPr>
          <p:cNvSpPr>
            <a:spLocks noGrp="1"/>
          </p:cNvSpPr>
          <p:nvPr>
            <p:ph type="body" sz="quarter" idx="16" hasCustomPrompt="1"/>
          </p:nvPr>
        </p:nvSpPr>
        <p:spPr>
          <a:xfrm>
            <a:off x="7938803" y="1433918"/>
            <a:ext cx="3319462" cy="339561"/>
          </a:xfrm>
        </p:spPr>
        <p:txBody>
          <a:bodyPr>
            <a:noAutofit/>
          </a:bodyPr>
          <a:lstStyle>
            <a:lvl1pPr marL="0" indent="0" algn="ctr" fontAlgn="ctr">
              <a:spcBef>
                <a:spcPts val="0"/>
              </a:spcBef>
              <a:buFontTx/>
              <a:buNone/>
              <a:defRPr sz="1800" b="1" i="0" baseline="0">
                <a:solidFill>
                  <a:schemeClr val="bg1"/>
                </a:solidFill>
                <a:latin typeface="Acumin Pro Condensed Semibold" panose="020B0506020202020204" pitchFamily="34" charset="77"/>
              </a:defRPr>
            </a:lvl1pPr>
          </a:lstStyle>
          <a:p>
            <a:pPr lvl="0"/>
            <a:r>
              <a:rPr lang="en-US" dirty="0"/>
              <a:t>Click to edit Subhead</a:t>
            </a:r>
          </a:p>
        </p:txBody>
      </p:sp>
      <p:sp>
        <p:nvSpPr>
          <p:cNvPr id="23" name="Picture Placeholder 10">
            <a:extLst>
              <a:ext uri="{FF2B5EF4-FFF2-40B4-BE49-F238E27FC236}">
                <a16:creationId xmlns:a16="http://schemas.microsoft.com/office/drawing/2014/main" id="{6AE17ED9-FDD9-34C3-1F7D-9A8EA4C4B40E}"/>
              </a:ext>
            </a:extLst>
          </p:cNvPr>
          <p:cNvSpPr>
            <a:spLocks noGrp="1"/>
          </p:cNvSpPr>
          <p:nvPr>
            <p:ph type="pic" sz="quarter" idx="18"/>
          </p:nvPr>
        </p:nvSpPr>
        <p:spPr>
          <a:xfrm>
            <a:off x="8137240" y="4043274"/>
            <a:ext cx="2951163" cy="1555750"/>
          </a:xfrm>
        </p:spPr>
        <p:txBody>
          <a:bodyPr/>
          <a:lstStyle>
            <a:lvl1pPr marL="0" indent="0">
              <a:buNone/>
              <a:defRPr b="1"/>
            </a:lvl1pPr>
          </a:lstStyle>
          <a:p>
            <a:endParaRPr lang="en-US" dirty="0"/>
          </a:p>
        </p:txBody>
      </p:sp>
      <p:sp>
        <p:nvSpPr>
          <p:cNvPr id="16" name="Title 15">
            <a:extLst>
              <a:ext uri="{FF2B5EF4-FFF2-40B4-BE49-F238E27FC236}">
                <a16:creationId xmlns:a16="http://schemas.microsoft.com/office/drawing/2014/main" id="{77D3ED32-45F9-B948-371F-67E8465B2438}"/>
              </a:ext>
            </a:extLst>
          </p:cNvPr>
          <p:cNvSpPr>
            <a:spLocks noGrp="1"/>
          </p:cNvSpPr>
          <p:nvPr>
            <p:ph type="title"/>
          </p:nvPr>
        </p:nvSpPr>
        <p:spPr/>
        <p:txBody>
          <a:bodyPr/>
          <a:lstStyle/>
          <a:p>
            <a:r>
              <a:rPr lang="en-US"/>
              <a:t>Click to edit Master title style</a:t>
            </a:r>
          </a:p>
        </p:txBody>
      </p:sp>
      <p:sp>
        <p:nvSpPr>
          <p:cNvPr id="6" name="Footer Placeholder 5">
            <a:extLst>
              <a:ext uri="{FF2B5EF4-FFF2-40B4-BE49-F238E27FC236}">
                <a16:creationId xmlns:a16="http://schemas.microsoft.com/office/drawing/2014/main" id="{BA0F278F-8AAE-FA0B-4B47-AB0FFECE69F2}"/>
              </a:ext>
            </a:extLst>
          </p:cNvPr>
          <p:cNvSpPr>
            <a:spLocks noGrp="1"/>
          </p:cNvSpPr>
          <p:nvPr>
            <p:ph type="ftr" sz="quarter" idx="19"/>
          </p:nvPr>
        </p:nvSpPr>
        <p:spPr/>
        <p:txBody>
          <a:bodyPr/>
          <a:lstStyle/>
          <a:p>
            <a:pPr algn="r"/>
            <a:r>
              <a:rPr lang="en-US"/>
              <a:t>3/31/23            </a:t>
            </a:r>
            <a:fld id="{2D8F9ACA-D6C0-E54C-B1B8-E9196C9CD104}" type="slidenum">
              <a:rPr lang="en-US" smtClean="0"/>
              <a:pPr algn="r"/>
              <a:t>‹#›</a:t>
            </a:fld>
            <a:endParaRPr lang="en-US" dirty="0"/>
          </a:p>
        </p:txBody>
      </p:sp>
      <p:sp>
        <p:nvSpPr>
          <p:cNvPr id="2" name="Text Placeholder 3">
            <a:extLst>
              <a:ext uri="{FF2B5EF4-FFF2-40B4-BE49-F238E27FC236}">
                <a16:creationId xmlns:a16="http://schemas.microsoft.com/office/drawing/2014/main" id="{140B5B1B-89D1-9945-6AB1-0D9B2E27009A}"/>
              </a:ext>
            </a:extLst>
          </p:cNvPr>
          <p:cNvSpPr>
            <a:spLocks noGrp="1"/>
          </p:cNvSpPr>
          <p:nvPr>
            <p:ph type="body" sz="half" idx="2" hasCustomPrompt="1"/>
          </p:nvPr>
        </p:nvSpPr>
        <p:spPr>
          <a:xfrm>
            <a:off x="1087907" y="2065260"/>
            <a:ext cx="2950589" cy="1691333"/>
          </a:xfrm>
        </p:spPr>
        <p:txBody>
          <a:bodyPr>
            <a:normAutofit/>
          </a:bodyPr>
          <a:lstStyle>
            <a:lvl1pPr marL="0" indent="0">
              <a:buNone/>
              <a:defRPr sz="1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body copy.</a:t>
            </a:r>
          </a:p>
        </p:txBody>
      </p:sp>
      <p:sp>
        <p:nvSpPr>
          <p:cNvPr id="8" name="Text Placeholder 3">
            <a:extLst>
              <a:ext uri="{FF2B5EF4-FFF2-40B4-BE49-F238E27FC236}">
                <a16:creationId xmlns:a16="http://schemas.microsoft.com/office/drawing/2014/main" id="{CCAB75A6-8C36-AD93-09A1-D377BF55C686}"/>
              </a:ext>
            </a:extLst>
          </p:cNvPr>
          <p:cNvSpPr>
            <a:spLocks noGrp="1"/>
          </p:cNvSpPr>
          <p:nvPr>
            <p:ph type="body" sz="half" idx="20" hasCustomPrompt="1"/>
          </p:nvPr>
        </p:nvSpPr>
        <p:spPr>
          <a:xfrm>
            <a:off x="4605427" y="2065259"/>
            <a:ext cx="2950589" cy="1691333"/>
          </a:xfrm>
        </p:spPr>
        <p:txBody>
          <a:bodyPr>
            <a:normAutofit/>
          </a:bodyPr>
          <a:lstStyle>
            <a:lvl1pPr marL="0" indent="0">
              <a:buNone/>
              <a:defRPr sz="1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body copy.</a:t>
            </a:r>
          </a:p>
        </p:txBody>
      </p:sp>
      <p:sp>
        <p:nvSpPr>
          <p:cNvPr id="10" name="Text Placeholder 3">
            <a:extLst>
              <a:ext uri="{FF2B5EF4-FFF2-40B4-BE49-F238E27FC236}">
                <a16:creationId xmlns:a16="http://schemas.microsoft.com/office/drawing/2014/main" id="{9BFCE088-E342-EDAD-213D-39C8B8D85057}"/>
              </a:ext>
            </a:extLst>
          </p:cNvPr>
          <p:cNvSpPr>
            <a:spLocks noGrp="1"/>
          </p:cNvSpPr>
          <p:nvPr>
            <p:ph type="body" sz="half" idx="21" hasCustomPrompt="1"/>
          </p:nvPr>
        </p:nvSpPr>
        <p:spPr>
          <a:xfrm>
            <a:off x="8122945" y="2065259"/>
            <a:ext cx="2950589" cy="1691333"/>
          </a:xfrm>
        </p:spPr>
        <p:txBody>
          <a:bodyPr>
            <a:normAutofit/>
          </a:bodyPr>
          <a:lstStyle>
            <a:lvl1pPr marL="0" indent="0">
              <a:buNone/>
              <a:defRPr sz="1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body copy.</a:t>
            </a:r>
          </a:p>
        </p:txBody>
      </p:sp>
      <p:pic>
        <p:nvPicPr>
          <p:cNvPr id="25" name="Picture 24">
            <a:extLst>
              <a:ext uri="{FF2B5EF4-FFF2-40B4-BE49-F238E27FC236}">
                <a16:creationId xmlns:a16="http://schemas.microsoft.com/office/drawing/2014/main" id="{1F448A2B-3CA5-7144-A47D-5D9E219854D6}"/>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22167126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mparison - 3 Blocks - Go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C98D576-4759-5408-883D-2E56D9D0F603}"/>
              </a:ext>
            </a:extLst>
          </p:cNvPr>
          <p:cNvSpPr/>
          <p:nvPr userDrawn="1"/>
        </p:nvSpPr>
        <p:spPr>
          <a:xfrm>
            <a:off x="7938216" y="1315892"/>
            <a:ext cx="3319531" cy="4513267"/>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2C44A1A-1D1D-F2D9-8EC1-EFF25EBA1FB0}"/>
              </a:ext>
            </a:extLst>
          </p:cNvPr>
          <p:cNvSpPr/>
          <p:nvPr userDrawn="1"/>
        </p:nvSpPr>
        <p:spPr>
          <a:xfrm>
            <a:off x="4420697" y="1315893"/>
            <a:ext cx="3319531" cy="4513267"/>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38D75A-DD50-6C6E-0A9D-7F77E72C780A}"/>
              </a:ext>
            </a:extLst>
          </p:cNvPr>
          <p:cNvSpPr/>
          <p:nvPr userDrawn="1"/>
        </p:nvSpPr>
        <p:spPr>
          <a:xfrm>
            <a:off x="903178" y="1315894"/>
            <a:ext cx="3319531" cy="4513267"/>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6" name="Text Placeholder 6">
            <a:extLst>
              <a:ext uri="{FF2B5EF4-FFF2-40B4-BE49-F238E27FC236}">
                <a16:creationId xmlns:a16="http://schemas.microsoft.com/office/drawing/2014/main" id="{876A1563-09E6-06B6-EC4A-8E309CC57B11}"/>
              </a:ext>
            </a:extLst>
          </p:cNvPr>
          <p:cNvSpPr>
            <a:spLocks noGrp="1"/>
          </p:cNvSpPr>
          <p:nvPr>
            <p:ph type="body" sz="quarter" idx="10" hasCustomPrompt="1"/>
          </p:nvPr>
        </p:nvSpPr>
        <p:spPr>
          <a:xfrm>
            <a:off x="903247" y="1436466"/>
            <a:ext cx="3319462" cy="339561"/>
          </a:xfrm>
        </p:spPr>
        <p:txBody>
          <a:bodyPr>
            <a:noAutofit/>
          </a:bodyPr>
          <a:lstStyle>
            <a:lvl1pPr marL="0" indent="0" algn="ctr" fontAlgn="t">
              <a:spcBef>
                <a:spcPts val="0"/>
              </a:spcBef>
              <a:buFontTx/>
              <a:buNone/>
              <a:defRPr sz="1800" baseline="0">
                <a:solidFill>
                  <a:schemeClr val="tx1"/>
                </a:solidFill>
                <a:latin typeface="+mj-lt"/>
              </a:defRPr>
            </a:lvl1pPr>
          </a:lstStyle>
          <a:p>
            <a:pPr lvl="0"/>
            <a:r>
              <a:rPr lang="en-US" dirty="0"/>
              <a:t>Click to edit Subhead</a:t>
            </a:r>
          </a:p>
        </p:txBody>
      </p:sp>
      <p:sp>
        <p:nvSpPr>
          <p:cNvPr id="22" name="Text Placeholder 6">
            <a:extLst>
              <a:ext uri="{FF2B5EF4-FFF2-40B4-BE49-F238E27FC236}">
                <a16:creationId xmlns:a16="http://schemas.microsoft.com/office/drawing/2014/main" id="{AF401EC8-7352-A985-133C-726A718A9E9A}"/>
              </a:ext>
            </a:extLst>
          </p:cNvPr>
          <p:cNvSpPr>
            <a:spLocks noGrp="1"/>
          </p:cNvSpPr>
          <p:nvPr>
            <p:ph type="body" sz="quarter" idx="13" hasCustomPrompt="1"/>
          </p:nvPr>
        </p:nvSpPr>
        <p:spPr>
          <a:xfrm>
            <a:off x="4421025" y="1436466"/>
            <a:ext cx="3319462" cy="339561"/>
          </a:xfrm>
        </p:spPr>
        <p:txBody>
          <a:bodyPr>
            <a:noAutofit/>
          </a:bodyPr>
          <a:lstStyle>
            <a:lvl1pPr marL="0" indent="0" algn="ctr" fontAlgn="t">
              <a:spcBef>
                <a:spcPts val="0"/>
              </a:spcBef>
              <a:buFontTx/>
              <a:buNone/>
              <a:defRPr sz="1800" baseline="0">
                <a:solidFill>
                  <a:schemeClr val="tx1"/>
                </a:solidFill>
                <a:latin typeface="+mj-lt"/>
              </a:defRPr>
            </a:lvl1pPr>
          </a:lstStyle>
          <a:p>
            <a:pPr lvl="0"/>
            <a:r>
              <a:rPr lang="en-US" dirty="0"/>
              <a:t>Click to edit Subhead</a:t>
            </a:r>
          </a:p>
        </p:txBody>
      </p:sp>
      <p:sp>
        <p:nvSpPr>
          <p:cNvPr id="26" name="Text Placeholder 6">
            <a:extLst>
              <a:ext uri="{FF2B5EF4-FFF2-40B4-BE49-F238E27FC236}">
                <a16:creationId xmlns:a16="http://schemas.microsoft.com/office/drawing/2014/main" id="{71A04C69-EC92-81B2-FCD5-39464C669BEB}"/>
              </a:ext>
            </a:extLst>
          </p:cNvPr>
          <p:cNvSpPr>
            <a:spLocks noGrp="1"/>
          </p:cNvSpPr>
          <p:nvPr>
            <p:ph type="body" sz="quarter" idx="16" hasCustomPrompt="1"/>
          </p:nvPr>
        </p:nvSpPr>
        <p:spPr>
          <a:xfrm>
            <a:off x="7938544" y="1433916"/>
            <a:ext cx="3319462" cy="339561"/>
          </a:xfrm>
        </p:spPr>
        <p:txBody>
          <a:bodyPr>
            <a:noAutofit/>
          </a:bodyPr>
          <a:lstStyle>
            <a:lvl1pPr marL="0" indent="0" algn="ctr" fontAlgn="t">
              <a:spcBef>
                <a:spcPts val="0"/>
              </a:spcBef>
              <a:buFontTx/>
              <a:buNone/>
              <a:defRPr sz="1800" b="1" baseline="0">
                <a:solidFill>
                  <a:schemeClr val="tx1"/>
                </a:solidFill>
                <a:latin typeface="+mj-lt"/>
              </a:defRPr>
            </a:lvl1pPr>
          </a:lstStyle>
          <a:p>
            <a:pPr lvl="0"/>
            <a:r>
              <a:rPr lang="en-US" dirty="0"/>
              <a:t>Click to edit Subhead</a:t>
            </a:r>
          </a:p>
        </p:txBody>
      </p:sp>
      <p:sp>
        <p:nvSpPr>
          <p:cNvPr id="30" name="Text Placeholder 3">
            <a:extLst>
              <a:ext uri="{FF2B5EF4-FFF2-40B4-BE49-F238E27FC236}">
                <a16:creationId xmlns:a16="http://schemas.microsoft.com/office/drawing/2014/main" id="{AE5BF8CB-9477-F598-75C4-6F35D608B35B}"/>
              </a:ext>
            </a:extLst>
          </p:cNvPr>
          <p:cNvSpPr>
            <a:spLocks noGrp="1"/>
          </p:cNvSpPr>
          <p:nvPr>
            <p:ph type="body" sz="half" idx="2" hasCustomPrompt="1"/>
          </p:nvPr>
        </p:nvSpPr>
        <p:spPr>
          <a:xfrm>
            <a:off x="1101684" y="2040670"/>
            <a:ext cx="2951163" cy="1691333"/>
          </a:xfrm>
        </p:spPr>
        <p:txBody>
          <a:bodyPr>
            <a:normAutofit/>
          </a:bodyPr>
          <a:lstStyle>
            <a:lvl1pPr marL="0" indent="0">
              <a:buNone/>
              <a:defRPr sz="14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body copy.</a:t>
            </a:r>
          </a:p>
        </p:txBody>
      </p:sp>
      <p:sp>
        <p:nvSpPr>
          <p:cNvPr id="31" name="Text Placeholder 3">
            <a:extLst>
              <a:ext uri="{FF2B5EF4-FFF2-40B4-BE49-F238E27FC236}">
                <a16:creationId xmlns:a16="http://schemas.microsoft.com/office/drawing/2014/main" id="{AE6CE746-1703-63A8-BBD4-546AD104E27E}"/>
              </a:ext>
            </a:extLst>
          </p:cNvPr>
          <p:cNvSpPr>
            <a:spLocks noGrp="1"/>
          </p:cNvSpPr>
          <p:nvPr>
            <p:ph type="body" sz="half" idx="24" hasCustomPrompt="1"/>
          </p:nvPr>
        </p:nvSpPr>
        <p:spPr>
          <a:xfrm>
            <a:off x="4604880" y="2065258"/>
            <a:ext cx="2951163" cy="1691333"/>
          </a:xfrm>
        </p:spPr>
        <p:txBody>
          <a:bodyPr>
            <a:normAutofit/>
          </a:bodyPr>
          <a:lstStyle>
            <a:lvl1pPr marL="0" indent="0">
              <a:buNone/>
              <a:defRPr sz="14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body copy.</a:t>
            </a:r>
          </a:p>
        </p:txBody>
      </p:sp>
      <p:sp>
        <p:nvSpPr>
          <p:cNvPr id="33" name="Picture Placeholder 10">
            <a:extLst>
              <a:ext uri="{FF2B5EF4-FFF2-40B4-BE49-F238E27FC236}">
                <a16:creationId xmlns:a16="http://schemas.microsoft.com/office/drawing/2014/main" id="{53952BA5-2190-5106-0EBD-DA1D15EFBB9D}"/>
              </a:ext>
            </a:extLst>
          </p:cNvPr>
          <p:cNvSpPr>
            <a:spLocks noGrp="1"/>
          </p:cNvSpPr>
          <p:nvPr>
            <p:ph type="pic" sz="quarter" idx="12"/>
          </p:nvPr>
        </p:nvSpPr>
        <p:spPr>
          <a:xfrm>
            <a:off x="1101684" y="4045822"/>
            <a:ext cx="2951163" cy="1555750"/>
          </a:xfrm>
        </p:spPr>
        <p:txBody>
          <a:bodyPr/>
          <a:lstStyle>
            <a:lvl1pPr marL="0" indent="0">
              <a:buNone/>
              <a:defRPr/>
            </a:lvl1pPr>
          </a:lstStyle>
          <a:p>
            <a:endParaRPr lang="en-US" dirty="0"/>
          </a:p>
        </p:txBody>
      </p:sp>
      <p:sp>
        <p:nvSpPr>
          <p:cNvPr id="34" name="Picture Placeholder 10">
            <a:extLst>
              <a:ext uri="{FF2B5EF4-FFF2-40B4-BE49-F238E27FC236}">
                <a16:creationId xmlns:a16="http://schemas.microsoft.com/office/drawing/2014/main" id="{835FE666-CADC-4DB4-80A4-BFD9823DE051}"/>
              </a:ext>
            </a:extLst>
          </p:cNvPr>
          <p:cNvSpPr>
            <a:spLocks noGrp="1"/>
          </p:cNvSpPr>
          <p:nvPr>
            <p:ph type="pic" sz="quarter" idx="15"/>
          </p:nvPr>
        </p:nvSpPr>
        <p:spPr>
          <a:xfrm>
            <a:off x="4619462" y="4045822"/>
            <a:ext cx="2951163" cy="1555750"/>
          </a:xfrm>
        </p:spPr>
        <p:txBody>
          <a:bodyPr/>
          <a:lstStyle>
            <a:lvl1pPr marL="0" indent="0">
              <a:buNone/>
              <a:defRPr/>
            </a:lvl1pPr>
          </a:lstStyle>
          <a:p>
            <a:endParaRPr lang="en-US" dirty="0"/>
          </a:p>
        </p:txBody>
      </p:sp>
      <p:sp>
        <p:nvSpPr>
          <p:cNvPr id="35" name="Picture Placeholder 10">
            <a:extLst>
              <a:ext uri="{FF2B5EF4-FFF2-40B4-BE49-F238E27FC236}">
                <a16:creationId xmlns:a16="http://schemas.microsoft.com/office/drawing/2014/main" id="{AECA5017-0E7C-4957-02B2-65FA6C1F6E5F}"/>
              </a:ext>
            </a:extLst>
          </p:cNvPr>
          <p:cNvSpPr>
            <a:spLocks noGrp="1"/>
          </p:cNvSpPr>
          <p:nvPr>
            <p:ph type="pic" sz="quarter" idx="18"/>
          </p:nvPr>
        </p:nvSpPr>
        <p:spPr>
          <a:xfrm>
            <a:off x="8136981" y="4043272"/>
            <a:ext cx="2951163" cy="1555750"/>
          </a:xfrm>
        </p:spPr>
        <p:txBody>
          <a:bodyPr/>
          <a:lstStyle>
            <a:lvl1pPr marL="0" indent="0">
              <a:buNone/>
              <a:defRPr b="1"/>
            </a:lvl1pPr>
          </a:lstStyle>
          <a:p>
            <a:endParaRPr lang="en-US" dirty="0"/>
          </a:p>
        </p:txBody>
      </p:sp>
      <p:sp>
        <p:nvSpPr>
          <p:cNvPr id="36" name="Text Placeholder 3">
            <a:extLst>
              <a:ext uri="{FF2B5EF4-FFF2-40B4-BE49-F238E27FC236}">
                <a16:creationId xmlns:a16="http://schemas.microsoft.com/office/drawing/2014/main" id="{9F4CE92C-83FA-CA44-69CB-E6229E144199}"/>
              </a:ext>
            </a:extLst>
          </p:cNvPr>
          <p:cNvSpPr>
            <a:spLocks noGrp="1"/>
          </p:cNvSpPr>
          <p:nvPr>
            <p:ph type="body" sz="half" idx="25" hasCustomPrompt="1"/>
          </p:nvPr>
        </p:nvSpPr>
        <p:spPr>
          <a:xfrm>
            <a:off x="8129414" y="2071424"/>
            <a:ext cx="2951163" cy="1691333"/>
          </a:xfrm>
        </p:spPr>
        <p:txBody>
          <a:bodyPr>
            <a:normAutofit/>
          </a:bodyPr>
          <a:lstStyle>
            <a:lvl1pPr marL="0" indent="0">
              <a:buNone/>
              <a:defRPr sz="14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body copy.</a:t>
            </a:r>
          </a:p>
        </p:txBody>
      </p:sp>
      <p:sp>
        <p:nvSpPr>
          <p:cNvPr id="40" name="Title 39">
            <a:extLst>
              <a:ext uri="{FF2B5EF4-FFF2-40B4-BE49-F238E27FC236}">
                <a16:creationId xmlns:a16="http://schemas.microsoft.com/office/drawing/2014/main" id="{2CAB310C-9DF2-C217-7A37-81705800EBE5}"/>
              </a:ext>
            </a:extLst>
          </p:cNvPr>
          <p:cNvSpPr>
            <a:spLocks noGrp="1"/>
          </p:cNvSpPr>
          <p:nvPr>
            <p:ph type="title"/>
          </p:nvPr>
        </p:nvSpPr>
        <p:spPr/>
        <p:txBody>
          <a:bodyPr/>
          <a:lstStyle/>
          <a:p>
            <a:r>
              <a:rPr lang="en-US"/>
              <a:t>Click to edit Master title style</a:t>
            </a:r>
          </a:p>
        </p:txBody>
      </p:sp>
      <p:sp>
        <p:nvSpPr>
          <p:cNvPr id="3" name="Footer Placeholder 2">
            <a:extLst>
              <a:ext uri="{FF2B5EF4-FFF2-40B4-BE49-F238E27FC236}">
                <a16:creationId xmlns:a16="http://schemas.microsoft.com/office/drawing/2014/main" id="{FA4DDE6D-DD47-E873-4306-EBFC1F91F657}"/>
              </a:ext>
            </a:extLst>
          </p:cNvPr>
          <p:cNvSpPr>
            <a:spLocks noGrp="1"/>
          </p:cNvSpPr>
          <p:nvPr>
            <p:ph type="ftr" sz="quarter" idx="26"/>
          </p:nvPr>
        </p:nvSpPr>
        <p:spPr/>
        <p:txBody>
          <a:bodyPr/>
          <a:lstStyle/>
          <a:p>
            <a:pPr algn="r"/>
            <a:r>
              <a:rPr lang="en-US"/>
              <a:t>3/31/23            </a:t>
            </a:r>
            <a:fld id="{2D8F9ACA-D6C0-E54C-B1B8-E9196C9CD104}" type="slidenum">
              <a:rPr lang="en-US" smtClean="0"/>
              <a:pPr algn="r"/>
              <a:t>‹#›</a:t>
            </a:fld>
            <a:endParaRPr lang="en-US" dirty="0"/>
          </a:p>
        </p:txBody>
      </p:sp>
      <p:pic>
        <p:nvPicPr>
          <p:cNvPr id="21" name="Picture 20">
            <a:extLst>
              <a:ext uri="{FF2B5EF4-FFF2-40B4-BE49-F238E27FC236}">
                <a16:creationId xmlns:a16="http://schemas.microsoft.com/office/drawing/2014/main" id="{4007F060-34BB-BD49-B7EF-A384BFD4F9EC}"/>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18389466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mparison - 5 Color Blocks">
    <p:spTree>
      <p:nvGrpSpPr>
        <p:cNvPr id="1" name=""/>
        <p:cNvGrpSpPr/>
        <p:nvPr/>
      </p:nvGrpSpPr>
      <p:grpSpPr>
        <a:xfrm>
          <a:off x="0" y="0"/>
          <a:ext cx="0" cy="0"/>
          <a:chOff x="0" y="0"/>
          <a:chExt cx="0" cy="0"/>
        </a:xfrm>
      </p:grpSpPr>
      <p:sp>
        <p:nvSpPr>
          <p:cNvPr id="40" name="Title 39">
            <a:extLst>
              <a:ext uri="{FF2B5EF4-FFF2-40B4-BE49-F238E27FC236}">
                <a16:creationId xmlns:a16="http://schemas.microsoft.com/office/drawing/2014/main" id="{2CAB310C-9DF2-C217-7A37-81705800EBE5}"/>
              </a:ext>
            </a:extLst>
          </p:cNvPr>
          <p:cNvSpPr>
            <a:spLocks noGrp="1"/>
          </p:cNvSpPr>
          <p:nvPr>
            <p:ph type="title"/>
          </p:nvPr>
        </p:nvSpPr>
        <p:spPr/>
        <p:txBody>
          <a:bodyPr/>
          <a:lstStyle/>
          <a:p>
            <a:r>
              <a:rPr lang="en-US"/>
              <a:t>Click to edit Master title style</a:t>
            </a:r>
          </a:p>
        </p:txBody>
      </p:sp>
      <p:sp>
        <p:nvSpPr>
          <p:cNvPr id="2" name="Rectangle 1">
            <a:extLst>
              <a:ext uri="{FF2B5EF4-FFF2-40B4-BE49-F238E27FC236}">
                <a16:creationId xmlns:a16="http://schemas.microsoft.com/office/drawing/2014/main" id="{C979A34A-6A6B-FC98-1EC8-8347FAB1A48F}"/>
              </a:ext>
            </a:extLst>
          </p:cNvPr>
          <p:cNvSpPr/>
          <p:nvPr userDrawn="1"/>
        </p:nvSpPr>
        <p:spPr>
          <a:xfrm>
            <a:off x="1008584" y="1660596"/>
            <a:ext cx="1918020" cy="436418"/>
          </a:xfrm>
          <a:prstGeom prst="rect">
            <a:avLst/>
          </a:prstGeom>
          <a:solidFill>
            <a:schemeClr val="tx2"/>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1100" dirty="0">
              <a:solidFill>
                <a:schemeClr val="bg1"/>
              </a:solidFill>
              <a:latin typeface="Franklin Gothic Medium" panose="020B0603020102020204" pitchFamily="34" charset="0"/>
            </a:endParaRPr>
          </a:p>
        </p:txBody>
      </p:sp>
      <p:sp>
        <p:nvSpPr>
          <p:cNvPr id="7" name="Rectangle 6">
            <a:extLst>
              <a:ext uri="{FF2B5EF4-FFF2-40B4-BE49-F238E27FC236}">
                <a16:creationId xmlns:a16="http://schemas.microsoft.com/office/drawing/2014/main" id="{3C3F2A76-73C1-7478-1C52-F70D9B50BC0A}"/>
              </a:ext>
            </a:extLst>
          </p:cNvPr>
          <p:cNvSpPr/>
          <p:nvPr userDrawn="1"/>
        </p:nvSpPr>
        <p:spPr>
          <a:xfrm>
            <a:off x="1011339" y="2160555"/>
            <a:ext cx="1915265" cy="323350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1000"/>
              </a:spcAft>
              <a:buClr>
                <a:schemeClr val="tx1">
                  <a:lumMod val="50000"/>
                  <a:lumOff val="50000"/>
                </a:schemeClr>
              </a:buClr>
              <a:buSzTx/>
              <a:buFontTx/>
              <a:buNone/>
              <a:tabLst/>
              <a:defRPr/>
            </a:pPr>
            <a:endParaRPr lang="en-GB" sz="12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19" name="Rectangle 18">
            <a:extLst>
              <a:ext uri="{FF2B5EF4-FFF2-40B4-BE49-F238E27FC236}">
                <a16:creationId xmlns:a16="http://schemas.microsoft.com/office/drawing/2014/main" id="{3B6525D0-8078-E003-46A7-FFCB83C221E0}"/>
              </a:ext>
            </a:extLst>
          </p:cNvPr>
          <p:cNvSpPr/>
          <p:nvPr userDrawn="1"/>
        </p:nvSpPr>
        <p:spPr>
          <a:xfrm>
            <a:off x="3045437" y="1660596"/>
            <a:ext cx="1918020" cy="436418"/>
          </a:xfrm>
          <a:prstGeom prst="rect">
            <a:avLst/>
          </a:prstGeom>
          <a:solidFill>
            <a:schemeClr val="accent1">
              <a:lumMod val="75000"/>
            </a:schemeClr>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1100" dirty="0">
              <a:solidFill>
                <a:schemeClr val="bg1"/>
              </a:solidFill>
              <a:latin typeface="Franklin Gothic Medium" panose="020B0603020102020204" pitchFamily="34" charset="0"/>
            </a:endParaRPr>
          </a:p>
        </p:txBody>
      </p:sp>
      <p:sp>
        <p:nvSpPr>
          <p:cNvPr id="20" name="Rectangle 19">
            <a:extLst>
              <a:ext uri="{FF2B5EF4-FFF2-40B4-BE49-F238E27FC236}">
                <a16:creationId xmlns:a16="http://schemas.microsoft.com/office/drawing/2014/main" id="{AE6AD059-9160-4AE4-0F86-92FB0AAD082C}"/>
              </a:ext>
            </a:extLst>
          </p:cNvPr>
          <p:cNvSpPr/>
          <p:nvPr userDrawn="1"/>
        </p:nvSpPr>
        <p:spPr>
          <a:xfrm>
            <a:off x="3048192" y="2160555"/>
            <a:ext cx="1915265" cy="3233502"/>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1000"/>
              </a:spcAft>
              <a:buClr>
                <a:schemeClr val="tx1">
                  <a:lumMod val="50000"/>
                  <a:lumOff val="50000"/>
                </a:schemeClr>
              </a:buClr>
              <a:buSzTx/>
              <a:buFontTx/>
              <a:buNone/>
              <a:tabLst/>
              <a:defRPr/>
            </a:pPr>
            <a:endParaRPr lang="en-GB" sz="12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21" name="Rectangle 20">
            <a:extLst>
              <a:ext uri="{FF2B5EF4-FFF2-40B4-BE49-F238E27FC236}">
                <a16:creationId xmlns:a16="http://schemas.microsoft.com/office/drawing/2014/main" id="{E0F701C0-7A2F-0B95-E95C-07302A14CA56}"/>
              </a:ext>
            </a:extLst>
          </p:cNvPr>
          <p:cNvSpPr/>
          <p:nvPr userDrawn="1"/>
        </p:nvSpPr>
        <p:spPr>
          <a:xfrm>
            <a:off x="5082290" y="1660596"/>
            <a:ext cx="1918020" cy="436418"/>
          </a:xfrm>
          <a:prstGeom prst="rect">
            <a:avLst/>
          </a:prstGeom>
          <a:solidFill>
            <a:schemeClr val="bg2">
              <a:lumMod val="75000"/>
            </a:schemeClr>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1100" dirty="0">
              <a:solidFill>
                <a:schemeClr val="bg1"/>
              </a:solidFill>
              <a:latin typeface="Franklin Gothic Medium" panose="020B0603020102020204" pitchFamily="34" charset="0"/>
            </a:endParaRPr>
          </a:p>
        </p:txBody>
      </p:sp>
      <p:sp>
        <p:nvSpPr>
          <p:cNvPr id="23" name="Rectangle 22">
            <a:extLst>
              <a:ext uri="{FF2B5EF4-FFF2-40B4-BE49-F238E27FC236}">
                <a16:creationId xmlns:a16="http://schemas.microsoft.com/office/drawing/2014/main" id="{AD786ED8-9187-C7FB-F774-CE52A2971FFD}"/>
              </a:ext>
            </a:extLst>
          </p:cNvPr>
          <p:cNvSpPr/>
          <p:nvPr userDrawn="1"/>
        </p:nvSpPr>
        <p:spPr>
          <a:xfrm>
            <a:off x="5085045" y="2160555"/>
            <a:ext cx="1915265" cy="323350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1000"/>
              </a:spcAft>
              <a:buClr>
                <a:schemeClr val="tx1">
                  <a:lumMod val="50000"/>
                  <a:lumOff val="50000"/>
                </a:schemeClr>
              </a:buClr>
              <a:buSzTx/>
              <a:buFontTx/>
              <a:buNone/>
              <a:tabLst/>
              <a:defRPr/>
            </a:pPr>
            <a:endParaRPr lang="en-GB" sz="12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24" name="Rectangle 23">
            <a:extLst>
              <a:ext uri="{FF2B5EF4-FFF2-40B4-BE49-F238E27FC236}">
                <a16:creationId xmlns:a16="http://schemas.microsoft.com/office/drawing/2014/main" id="{9A6F5635-02F3-829F-B778-4A766D8D4A2D}"/>
              </a:ext>
            </a:extLst>
          </p:cNvPr>
          <p:cNvSpPr/>
          <p:nvPr userDrawn="1"/>
        </p:nvSpPr>
        <p:spPr>
          <a:xfrm>
            <a:off x="7119143" y="1660596"/>
            <a:ext cx="1918020" cy="436418"/>
          </a:xfrm>
          <a:prstGeom prst="rect">
            <a:avLst/>
          </a:prstGeom>
          <a:solidFill>
            <a:schemeClr val="accent6"/>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1100" dirty="0">
              <a:solidFill>
                <a:schemeClr val="bg1"/>
              </a:solidFill>
              <a:latin typeface="Franklin Gothic Medium" panose="020B0603020102020204" pitchFamily="34" charset="0"/>
            </a:endParaRPr>
          </a:p>
        </p:txBody>
      </p:sp>
      <p:sp>
        <p:nvSpPr>
          <p:cNvPr id="25" name="Rectangle 24">
            <a:extLst>
              <a:ext uri="{FF2B5EF4-FFF2-40B4-BE49-F238E27FC236}">
                <a16:creationId xmlns:a16="http://schemas.microsoft.com/office/drawing/2014/main" id="{3CBD6A50-2E1C-FDDB-2F9B-D9101B8535C5}"/>
              </a:ext>
            </a:extLst>
          </p:cNvPr>
          <p:cNvSpPr/>
          <p:nvPr userDrawn="1"/>
        </p:nvSpPr>
        <p:spPr>
          <a:xfrm>
            <a:off x="7121898" y="2160555"/>
            <a:ext cx="1915265" cy="3233502"/>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1000"/>
              </a:spcAft>
              <a:buClr>
                <a:schemeClr val="tx1">
                  <a:lumMod val="50000"/>
                  <a:lumOff val="50000"/>
                </a:schemeClr>
              </a:buClr>
              <a:buSzTx/>
              <a:buFontTx/>
              <a:buNone/>
              <a:tabLst/>
              <a:defRPr/>
            </a:pPr>
            <a:endParaRPr lang="en-GB" sz="12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27" name="Rectangle 26">
            <a:extLst>
              <a:ext uri="{FF2B5EF4-FFF2-40B4-BE49-F238E27FC236}">
                <a16:creationId xmlns:a16="http://schemas.microsoft.com/office/drawing/2014/main" id="{B239B4FF-413F-3DBC-C6E4-087C951C5464}"/>
              </a:ext>
            </a:extLst>
          </p:cNvPr>
          <p:cNvSpPr/>
          <p:nvPr userDrawn="1"/>
        </p:nvSpPr>
        <p:spPr>
          <a:xfrm>
            <a:off x="9155998" y="1660596"/>
            <a:ext cx="1918020" cy="436418"/>
          </a:xfrm>
          <a:prstGeom prst="rect">
            <a:avLst/>
          </a:prstGeom>
          <a:solidFill>
            <a:schemeClr val="tx2">
              <a:lumMod val="60000"/>
              <a:lumOff val="40000"/>
            </a:schemeClr>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1100" dirty="0">
              <a:solidFill>
                <a:schemeClr val="bg1"/>
              </a:solidFill>
              <a:latin typeface="Franklin Gothic Medium" panose="020B0603020102020204" pitchFamily="34" charset="0"/>
            </a:endParaRPr>
          </a:p>
        </p:txBody>
      </p:sp>
      <p:sp>
        <p:nvSpPr>
          <p:cNvPr id="28" name="Rectangle 27">
            <a:extLst>
              <a:ext uri="{FF2B5EF4-FFF2-40B4-BE49-F238E27FC236}">
                <a16:creationId xmlns:a16="http://schemas.microsoft.com/office/drawing/2014/main" id="{8CB8434E-9F38-4592-327E-51A570C73E09}"/>
              </a:ext>
            </a:extLst>
          </p:cNvPr>
          <p:cNvSpPr/>
          <p:nvPr userDrawn="1"/>
        </p:nvSpPr>
        <p:spPr>
          <a:xfrm>
            <a:off x="9158753" y="2160555"/>
            <a:ext cx="1915265" cy="323350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1000"/>
              </a:spcAft>
              <a:buClr>
                <a:schemeClr val="tx1">
                  <a:lumMod val="50000"/>
                  <a:lumOff val="50000"/>
                </a:schemeClr>
              </a:buClr>
              <a:buSzTx/>
              <a:buFontTx/>
              <a:buNone/>
              <a:tabLst/>
              <a:defRPr/>
            </a:pPr>
            <a:endParaRPr lang="en-GB" sz="12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44" name="Text Placeholder 6">
            <a:extLst>
              <a:ext uri="{FF2B5EF4-FFF2-40B4-BE49-F238E27FC236}">
                <a16:creationId xmlns:a16="http://schemas.microsoft.com/office/drawing/2014/main" id="{1BA8130D-B7F2-9815-5056-6F334D4BBAEF}"/>
              </a:ext>
            </a:extLst>
          </p:cNvPr>
          <p:cNvSpPr>
            <a:spLocks noGrp="1"/>
          </p:cNvSpPr>
          <p:nvPr>
            <p:ph type="body" sz="quarter" idx="10" hasCustomPrompt="1"/>
          </p:nvPr>
        </p:nvSpPr>
        <p:spPr>
          <a:xfrm>
            <a:off x="1008584" y="1783909"/>
            <a:ext cx="1918018" cy="220506"/>
          </a:xfrm>
        </p:spPr>
        <p:txBody>
          <a:bodyPr>
            <a:noAutofit/>
          </a:bodyPr>
          <a:lstStyle>
            <a:lvl1pPr marL="0" indent="0" algn="ctr" fontAlgn="ctr">
              <a:spcBef>
                <a:spcPts val="0"/>
              </a:spcBef>
              <a:buFontTx/>
              <a:buNone/>
              <a:defRPr sz="1200" b="1" i="0" baseline="0">
                <a:solidFill>
                  <a:schemeClr val="bg1"/>
                </a:solidFill>
                <a:latin typeface="Acumin Pro Condensed Semibold" panose="020B0506020202020204" pitchFamily="34" charset="77"/>
              </a:defRPr>
            </a:lvl1pPr>
          </a:lstStyle>
          <a:p>
            <a:pPr lvl="0"/>
            <a:r>
              <a:rPr lang="en-US" dirty="0"/>
              <a:t>Click to edit Subhead</a:t>
            </a:r>
          </a:p>
        </p:txBody>
      </p:sp>
      <p:sp>
        <p:nvSpPr>
          <p:cNvPr id="45" name="Text Placeholder 6">
            <a:extLst>
              <a:ext uri="{FF2B5EF4-FFF2-40B4-BE49-F238E27FC236}">
                <a16:creationId xmlns:a16="http://schemas.microsoft.com/office/drawing/2014/main" id="{A41A66E4-0B84-E1FB-88CD-3E0E6E80C49D}"/>
              </a:ext>
            </a:extLst>
          </p:cNvPr>
          <p:cNvSpPr>
            <a:spLocks noGrp="1"/>
          </p:cNvSpPr>
          <p:nvPr>
            <p:ph type="body" sz="quarter" idx="28" hasCustomPrompt="1"/>
          </p:nvPr>
        </p:nvSpPr>
        <p:spPr>
          <a:xfrm>
            <a:off x="3045438" y="1768552"/>
            <a:ext cx="1918018" cy="220506"/>
          </a:xfrm>
        </p:spPr>
        <p:txBody>
          <a:bodyPr>
            <a:noAutofit/>
          </a:bodyPr>
          <a:lstStyle>
            <a:lvl1pPr marL="0" indent="0" algn="ctr" fontAlgn="ctr">
              <a:spcBef>
                <a:spcPts val="0"/>
              </a:spcBef>
              <a:buFontTx/>
              <a:buNone/>
              <a:defRPr sz="1200" b="1" i="0" baseline="0">
                <a:solidFill>
                  <a:schemeClr val="bg1"/>
                </a:solidFill>
                <a:latin typeface="Acumin Pro Condensed Semibold" panose="020B0506020202020204" pitchFamily="34" charset="77"/>
              </a:defRPr>
            </a:lvl1pPr>
          </a:lstStyle>
          <a:p>
            <a:pPr lvl="0"/>
            <a:r>
              <a:rPr lang="en-US" dirty="0"/>
              <a:t>Click to edit Subhead</a:t>
            </a:r>
          </a:p>
        </p:txBody>
      </p:sp>
      <p:sp>
        <p:nvSpPr>
          <p:cNvPr id="46" name="Text Placeholder 6">
            <a:extLst>
              <a:ext uri="{FF2B5EF4-FFF2-40B4-BE49-F238E27FC236}">
                <a16:creationId xmlns:a16="http://schemas.microsoft.com/office/drawing/2014/main" id="{235E5CE7-3D80-1BB5-DACD-8A63CA927E9A}"/>
              </a:ext>
            </a:extLst>
          </p:cNvPr>
          <p:cNvSpPr>
            <a:spLocks noGrp="1"/>
          </p:cNvSpPr>
          <p:nvPr>
            <p:ph type="body" sz="quarter" idx="29" hasCustomPrompt="1"/>
          </p:nvPr>
        </p:nvSpPr>
        <p:spPr>
          <a:xfrm>
            <a:off x="5082291" y="1768552"/>
            <a:ext cx="1918018" cy="220506"/>
          </a:xfrm>
        </p:spPr>
        <p:txBody>
          <a:bodyPr>
            <a:noAutofit/>
          </a:bodyPr>
          <a:lstStyle>
            <a:lvl1pPr marL="0" indent="0" algn="ctr" fontAlgn="ctr">
              <a:spcBef>
                <a:spcPts val="0"/>
              </a:spcBef>
              <a:buFontTx/>
              <a:buNone/>
              <a:defRPr sz="1200" b="1" i="0" baseline="0">
                <a:solidFill>
                  <a:schemeClr val="bg1"/>
                </a:solidFill>
                <a:latin typeface="Acumin Pro Condensed Semibold" panose="020B0506020202020204" pitchFamily="34" charset="77"/>
              </a:defRPr>
            </a:lvl1pPr>
          </a:lstStyle>
          <a:p>
            <a:pPr lvl="0"/>
            <a:r>
              <a:rPr lang="en-US" dirty="0"/>
              <a:t>Click to edit Subhead</a:t>
            </a:r>
          </a:p>
        </p:txBody>
      </p:sp>
      <p:sp>
        <p:nvSpPr>
          <p:cNvPr id="47" name="Text Placeholder 6">
            <a:extLst>
              <a:ext uri="{FF2B5EF4-FFF2-40B4-BE49-F238E27FC236}">
                <a16:creationId xmlns:a16="http://schemas.microsoft.com/office/drawing/2014/main" id="{685C02D4-EA4F-4962-D397-F6439EC5C6E9}"/>
              </a:ext>
            </a:extLst>
          </p:cNvPr>
          <p:cNvSpPr>
            <a:spLocks noGrp="1"/>
          </p:cNvSpPr>
          <p:nvPr>
            <p:ph type="body" sz="quarter" idx="30" hasCustomPrompt="1"/>
          </p:nvPr>
        </p:nvSpPr>
        <p:spPr>
          <a:xfrm>
            <a:off x="7119145" y="1768552"/>
            <a:ext cx="1918018" cy="220506"/>
          </a:xfrm>
        </p:spPr>
        <p:txBody>
          <a:bodyPr>
            <a:noAutofit/>
          </a:bodyPr>
          <a:lstStyle>
            <a:lvl1pPr marL="0" indent="0" algn="ctr" fontAlgn="ctr">
              <a:spcBef>
                <a:spcPts val="0"/>
              </a:spcBef>
              <a:buFontTx/>
              <a:buNone/>
              <a:defRPr sz="1200" b="1" i="0" baseline="0">
                <a:solidFill>
                  <a:schemeClr val="bg1"/>
                </a:solidFill>
                <a:latin typeface="Acumin Pro Condensed Semibold" panose="020B0506020202020204" pitchFamily="34" charset="77"/>
              </a:defRPr>
            </a:lvl1pPr>
          </a:lstStyle>
          <a:p>
            <a:pPr lvl="0"/>
            <a:r>
              <a:rPr lang="en-US" dirty="0"/>
              <a:t>Click to edit Subhead</a:t>
            </a:r>
          </a:p>
        </p:txBody>
      </p:sp>
      <p:sp>
        <p:nvSpPr>
          <p:cNvPr id="48" name="Text Placeholder 6">
            <a:extLst>
              <a:ext uri="{FF2B5EF4-FFF2-40B4-BE49-F238E27FC236}">
                <a16:creationId xmlns:a16="http://schemas.microsoft.com/office/drawing/2014/main" id="{1F46F0A7-55C4-6BAE-BCB0-157A86C91997}"/>
              </a:ext>
            </a:extLst>
          </p:cNvPr>
          <p:cNvSpPr>
            <a:spLocks noGrp="1"/>
          </p:cNvSpPr>
          <p:nvPr>
            <p:ph type="body" sz="quarter" idx="31" hasCustomPrompt="1"/>
          </p:nvPr>
        </p:nvSpPr>
        <p:spPr>
          <a:xfrm>
            <a:off x="9156000" y="1770870"/>
            <a:ext cx="1918018" cy="220506"/>
          </a:xfrm>
        </p:spPr>
        <p:txBody>
          <a:bodyPr>
            <a:noAutofit/>
          </a:bodyPr>
          <a:lstStyle>
            <a:lvl1pPr marL="0" indent="0" algn="ctr" fontAlgn="ctr">
              <a:spcBef>
                <a:spcPts val="0"/>
              </a:spcBef>
              <a:buFontTx/>
              <a:buNone/>
              <a:defRPr sz="1200" b="1" i="0" baseline="0">
                <a:solidFill>
                  <a:schemeClr val="bg1"/>
                </a:solidFill>
                <a:latin typeface="Acumin Pro Condensed Semibold" panose="020B0506020202020204" pitchFamily="34" charset="77"/>
              </a:defRPr>
            </a:lvl1pPr>
          </a:lstStyle>
          <a:p>
            <a:pPr lvl="0"/>
            <a:r>
              <a:rPr lang="en-US" dirty="0"/>
              <a:t>Click to edit Subhead</a:t>
            </a:r>
          </a:p>
        </p:txBody>
      </p:sp>
      <p:sp>
        <p:nvSpPr>
          <p:cNvPr id="49" name="Text Placeholder 3">
            <a:extLst>
              <a:ext uri="{FF2B5EF4-FFF2-40B4-BE49-F238E27FC236}">
                <a16:creationId xmlns:a16="http://schemas.microsoft.com/office/drawing/2014/main" id="{9E69C3F7-0A3A-FAC2-6540-8BB750E9AA4C}"/>
              </a:ext>
            </a:extLst>
          </p:cNvPr>
          <p:cNvSpPr>
            <a:spLocks noGrp="1"/>
          </p:cNvSpPr>
          <p:nvPr>
            <p:ph type="body" sz="half" idx="2"/>
          </p:nvPr>
        </p:nvSpPr>
        <p:spPr>
          <a:xfrm>
            <a:off x="1117982" y="2312717"/>
            <a:ext cx="1658269" cy="2958028"/>
          </a:xfrm>
        </p:spPr>
        <p:txBody>
          <a:bodyPr>
            <a:normAutofit/>
          </a:bodyPr>
          <a:lstStyle>
            <a:lvl1pPr marL="0" indent="0">
              <a:buNone/>
              <a:defRPr sz="1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0" name="Text Placeholder 3">
            <a:extLst>
              <a:ext uri="{FF2B5EF4-FFF2-40B4-BE49-F238E27FC236}">
                <a16:creationId xmlns:a16="http://schemas.microsoft.com/office/drawing/2014/main" id="{040CB427-2320-1A81-037C-6D83BCA5B36F}"/>
              </a:ext>
            </a:extLst>
          </p:cNvPr>
          <p:cNvSpPr>
            <a:spLocks noGrp="1"/>
          </p:cNvSpPr>
          <p:nvPr>
            <p:ph type="body" sz="half" idx="32"/>
          </p:nvPr>
        </p:nvSpPr>
        <p:spPr>
          <a:xfrm>
            <a:off x="3175312" y="2299864"/>
            <a:ext cx="1658269" cy="2958028"/>
          </a:xfrm>
        </p:spPr>
        <p:txBody>
          <a:bodyPr>
            <a:normAutofit/>
          </a:bodyPr>
          <a:lstStyle>
            <a:lvl1pPr marL="0" indent="0">
              <a:buNone/>
              <a:defRPr sz="1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1" name="Text Placeholder 3">
            <a:extLst>
              <a:ext uri="{FF2B5EF4-FFF2-40B4-BE49-F238E27FC236}">
                <a16:creationId xmlns:a16="http://schemas.microsoft.com/office/drawing/2014/main" id="{3144BCA8-7BD5-8323-CDAB-E5362D78AA68}"/>
              </a:ext>
            </a:extLst>
          </p:cNvPr>
          <p:cNvSpPr>
            <a:spLocks noGrp="1"/>
          </p:cNvSpPr>
          <p:nvPr>
            <p:ph type="body" sz="half" idx="33"/>
          </p:nvPr>
        </p:nvSpPr>
        <p:spPr>
          <a:xfrm>
            <a:off x="5212165" y="2298292"/>
            <a:ext cx="1658269" cy="2958028"/>
          </a:xfrm>
        </p:spPr>
        <p:txBody>
          <a:bodyPr>
            <a:normAutofit/>
          </a:bodyPr>
          <a:lstStyle>
            <a:lvl1pPr marL="0" indent="0">
              <a:buNone/>
              <a:defRPr sz="1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2" name="Text Placeholder 3">
            <a:extLst>
              <a:ext uri="{FF2B5EF4-FFF2-40B4-BE49-F238E27FC236}">
                <a16:creationId xmlns:a16="http://schemas.microsoft.com/office/drawing/2014/main" id="{82EC0719-39BA-B2AB-F29D-3C947DC78925}"/>
              </a:ext>
            </a:extLst>
          </p:cNvPr>
          <p:cNvSpPr>
            <a:spLocks noGrp="1"/>
          </p:cNvSpPr>
          <p:nvPr>
            <p:ph type="body" sz="half" idx="34"/>
          </p:nvPr>
        </p:nvSpPr>
        <p:spPr>
          <a:xfrm>
            <a:off x="7249018" y="2298292"/>
            <a:ext cx="1658269" cy="2958028"/>
          </a:xfrm>
        </p:spPr>
        <p:txBody>
          <a:bodyPr>
            <a:normAutofit/>
          </a:bodyPr>
          <a:lstStyle>
            <a:lvl1pPr marL="0" indent="0">
              <a:buNone/>
              <a:defRPr sz="1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3" name="Text Placeholder 3">
            <a:extLst>
              <a:ext uri="{FF2B5EF4-FFF2-40B4-BE49-F238E27FC236}">
                <a16:creationId xmlns:a16="http://schemas.microsoft.com/office/drawing/2014/main" id="{B939ED29-1A95-3771-8E52-C1F99F848ABD}"/>
              </a:ext>
            </a:extLst>
          </p:cNvPr>
          <p:cNvSpPr>
            <a:spLocks noGrp="1"/>
          </p:cNvSpPr>
          <p:nvPr>
            <p:ph type="body" sz="half" idx="35"/>
          </p:nvPr>
        </p:nvSpPr>
        <p:spPr>
          <a:xfrm>
            <a:off x="9285873" y="2312717"/>
            <a:ext cx="1658269" cy="2958028"/>
          </a:xfrm>
        </p:spPr>
        <p:txBody>
          <a:bodyPr>
            <a:normAutofit/>
          </a:bodyPr>
          <a:lstStyle>
            <a:lvl1pPr marL="0" indent="0">
              <a:buNone/>
              <a:defRPr sz="1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4" name="Text Placeholder 13">
            <a:extLst>
              <a:ext uri="{FF2B5EF4-FFF2-40B4-BE49-F238E27FC236}">
                <a16:creationId xmlns:a16="http://schemas.microsoft.com/office/drawing/2014/main" id="{F45DEB53-8B0A-80C6-DDED-B72344235087}"/>
              </a:ext>
            </a:extLst>
          </p:cNvPr>
          <p:cNvSpPr>
            <a:spLocks noGrp="1"/>
          </p:cNvSpPr>
          <p:nvPr>
            <p:ph type="body" sz="quarter" idx="15" hasCustomPrompt="1"/>
          </p:nvPr>
        </p:nvSpPr>
        <p:spPr>
          <a:xfrm>
            <a:off x="457200" y="954291"/>
            <a:ext cx="11277600" cy="365760"/>
          </a:xfrm>
        </p:spPr>
        <p:txBody>
          <a:bodyPr>
            <a:noAutofit/>
          </a:bodyPr>
          <a:lstStyle>
            <a:lvl1pPr marL="0" indent="0" algn="l">
              <a:buNone/>
              <a:defRPr sz="2200" b="1" i="0" baseline="0">
                <a:solidFill>
                  <a:schemeClr val="accent4">
                    <a:lumMod val="65000"/>
                  </a:schemeClr>
                </a:solidFill>
                <a:latin typeface="Acumin Pro Condensed Semibold" panose="020B0506020202020204" pitchFamily="34" charset="77"/>
              </a:defRPr>
            </a:lvl1pPr>
          </a:lstStyle>
          <a:p>
            <a:pPr lvl="0"/>
            <a:r>
              <a:rPr lang="en-US" dirty="0"/>
              <a:t>Click to add subhead</a:t>
            </a:r>
          </a:p>
        </p:txBody>
      </p:sp>
      <p:sp>
        <p:nvSpPr>
          <p:cNvPr id="4" name="Footer Placeholder 3">
            <a:extLst>
              <a:ext uri="{FF2B5EF4-FFF2-40B4-BE49-F238E27FC236}">
                <a16:creationId xmlns:a16="http://schemas.microsoft.com/office/drawing/2014/main" id="{3AE58850-3E44-9220-12DF-98BC6F729C54}"/>
              </a:ext>
            </a:extLst>
          </p:cNvPr>
          <p:cNvSpPr>
            <a:spLocks noGrp="1"/>
          </p:cNvSpPr>
          <p:nvPr>
            <p:ph type="ftr" sz="quarter" idx="36"/>
          </p:nvPr>
        </p:nvSpPr>
        <p:spPr/>
        <p:txBody>
          <a:bodyPr/>
          <a:lstStyle/>
          <a:p>
            <a:pPr algn="r"/>
            <a:r>
              <a:rPr lang="en-US"/>
              <a:t>3/31/23            </a:t>
            </a:r>
            <a:fld id="{2D8F9ACA-D6C0-E54C-B1B8-E9196C9CD104}" type="slidenum">
              <a:rPr lang="en-US" smtClean="0"/>
              <a:pPr algn="r"/>
              <a:t>‹#›</a:t>
            </a:fld>
            <a:endParaRPr lang="en-US" dirty="0"/>
          </a:p>
        </p:txBody>
      </p:sp>
      <p:pic>
        <p:nvPicPr>
          <p:cNvPr id="32" name="Picture 31">
            <a:extLst>
              <a:ext uri="{FF2B5EF4-FFF2-40B4-BE49-F238E27FC236}">
                <a16:creationId xmlns:a16="http://schemas.microsoft.com/office/drawing/2014/main" id="{446A2140-FACF-CA45-8A00-22E6CE9B84B5}"/>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33475407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hoto with Caption - Black Diagonal">
    <p:bg>
      <p:bgPr>
        <a:solidFill>
          <a:schemeClr val="bg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DC36684E-7DEE-F47A-FA01-89E8EC8104A0}"/>
              </a:ext>
            </a:extLst>
          </p:cNvPr>
          <p:cNvSpPr>
            <a:spLocks noGrp="1"/>
          </p:cNvSpPr>
          <p:nvPr>
            <p:ph type="pic" sz="quarter" idx="11"/>
          </p:nvPr>
        </p:nvSpPr>
        <p:spPr>
          <a:xfrm>
            <a:off x="5610386" y="-9524"/>
            <a:ext cx="6581614" cy="6867524"/>
          </a:xfrm>
          <a:ln>
            <a:noFill/>
          </a:ln>
        </p:spPr>
        <p:txBody>
          <a:bodyPr/>
          <a:lstStyle/>
          <a:p>
            <a:endParaRPr lang="en-US"/>
          </a:p>
        </p:txBody>
      </p:sp>
      <p:sp>
        <p:nvSpPr>
          <p:cNvPr id="5" name="Rectangle 4">
            <a:extLst>
              <a:ext uri="{FF2B5EF4-FFF2-40B4-BE49-F238E27FC236}">
                <a16:creationId xmlns:a16="http://schemas.microsoft.com/office/drawing/2014/main" id="{3500C207-AC1E-087B-DE95-A55BC82CAF9A}"/>
              </a:ext>
            </a:extLst>
          </p:cNvPr>
          <p:cNvSpPr/>
          <p:nvPr userDrawn="1"/>
        </p:nvSpPr>
        <p:spPr>
          <a:xfrm>
            <a:off x="0" y="-9440"/>
            <a:ext cx="7284203" cy="6882938"/>
          </a:xfrm>
          <a:custGeom>
            <a:avLst/>
            <a:gdLst>
              <a:gd name="connsiteX0" fmla="*/ 0 w 7284203"/>
              <a:gd name="connsiteY0" fmla="*/ 0 h 6867440"/>
              <a:gd name="connsiteX1" fmla="*/ 7284203 w 7284203"/>
              <a:gd name="connsiteY1" fmla="*/ 0 h 6867440"/>
              <a:gd name="connsiteX2" fmla="*/ 7284203 w 7284203"/>
              <a:gd name="connsiteY2" fmla="*/ 6867440 h 6867440"/>
              <a:gd name="connsiteX3" fmla="*/ 0 w 7284203"/>
              <a:gd name="connsiteY3" fmla="*/ 6867440 h 6867440"/>
              <a:gd name="connsiteX4" fmla="*/ 0 w 7284203"/>
              <a:gd name="connsiteY4" fmla="*/ 0 h 6867440"/>
              <a:gd name="connsiteX0" fmla="*/ 0 w 7284203"/>
              <a:gd name="connsiteY0" fmla="*/ 0 h 6867440"/>
              <a:gd name="connsiteX1" fmla="*/ 7284203 w 7284203"/>
              <a:gd name="connsiteY1" fmla="*/ 0 h 6867440"/>
              <a:gd name="connsiteX2" fmla="*/ 5114441 w 7284203"/>
              <a:gd name="connsiteY2" fmla="*/ 6867440 h 6867440"/>
              <a:gd name="connsiteX3" fmla="*/ 0 w 7284203"/>
              <a:gd name="connsiteY3" fmla="*/ 6867440 h 6867440"/>
              <a:gd name="connsiteX4" fmla="*/ 0 w 7284203"/>
              <a:gd name="connsiteY4" fmla="*/ 0 h 6867440"/>
              <a:gd name="connsiteX0" fmla="*/ 0 w 7284203"/>
              <a:gd name="connsiteY0" fmla="*/ 0 h 6882938"/>
              <a:gd name="connsiteX1" fmla="*/ 7284203 w 7284203"/>
              <a:gd name="connsiteY1" fmla="*/ 0 h 6882938"/>
              <a:gd name="connsiteX2" fmla="*/ 5610386 w 7284203"/>
              <a:gd name="connsiteY2" fmla="*/ 6882938 h 6882938"/>
              <a:gd name="connsiteX3" fmla="*/ 0 w 7284203"/>
              <a:gd name="connsiteY3" fmla="*/ 6867440 h 6882938"/>
              <a:gd name="connsiteX4" fmla="*/ 0 w 7284203"/>
              <a:gd name="connsiteY4" fmla="*/ 0 h 6882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84203" h="6882938">
                <a:moveTo>
                  <a:pt x="0" y="0"/>
                </a:moveTo>
                <a:lnTo>
                  <a:pt x="7284203" y="0"/>
                </a:lnTo>
                <a:lnTo>
                  <a:pt x="5610386" y="6882938"/>
                </a:lnTo>
                <a:lnTo>
                  <a:pt x="0" y="6867440"/>
                </a:lnTo>
                <a:lnTo>
                  <a:pt x="0" y="0"/>
                </a:lnTo>
                <a:close/>
              </a:path>
            </a:pathLst>
          </a:cu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B2696218-EA6F-DE53-DF14-6383AEA46217}"/>
              </a:ext>
            </a:extLst>
          </p:cNvPr>
          <p:cNvSpPr>
            <a:spLocks noGrp="1"/>
          </p:cNvSpPr>
          <p:nvPr>
            <p:ph type="title"/>
          </p:nvPr>
        </p:nvSpPr>
        <p:spPr>
          <a:xfrm>
            <a:off x="1142005" y="891153"/>
            <a:ext cx="3932237" cy="1600200"/>
          </a:xfrm>
        </p:spPr>
        <p:txBody>
          <a:bodyPr anchor="b"/>
          <a:lstStyle>
            <a:lvl1pPr>
              <a:defRPr sz="3200">
                <a:solidFill>
                  <a:schemeClr val="bg1"/>
                </a:solidFill>
              </a:defRPr>
            </a:lvl1pPr>
          </a:lstStyle>
          <a:p>
            <a:r>
              <a:rPr lang="en-US" dirty="0"/>
              <a:t>Click to edit Master title style</a:t>
            </a:r>
          </a:p>
        </p:txBody>
      </p:sp>
      <p:sp>
        <p:nvSpPr>
          <p:cNvPr id="12" name="Text Placeholder 3">
            <a:extLst>
              <a:ext uri="{FF2B5EF4-FFF2-40B4-BE49-F238E27FC236}">
                <a16:creationId xmlns:a16="http://schemas.microsoft.com/office/drawing/2014/main" id="{4B620EBE-30BB-D534-67D3-D8578AA6839B}"/>
              </a:ext>
            </a:extLst>
          </p:cNvPr>
          <p:cNvSpPr>
            <a:spLocks noGrp="1"/>
          </p:cNvSpPr>
          <p:nvPr>
            <p:ph type="body" sz="half" idx="2"/>
          </p:nvPr>
        </p:nvSpPr>
        <p:spPr>
          <a:xfrm>
            <a:off x="1142005" y="2491353"/>
            <a:ext cx="3932237"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Footer Placeholder 1">
            <a:extLst>
              <a:ext uri="{FF2B5EF4-FFF2-40B4-BE49-F238E27FC236}">
                <a16:creationId xmlns:a16="http://schemas.microsoft.com/office/drawing/2014/main" id="{6A0ED9A8-0DA3-BC24-94A1-086C8ECA8189}"/>
              </a:ext>
            </a:extLst>
          </p:cNvPr>
          <p:cNvSpPr>
            <a:spLocks noGrp="1"/>
          </p:cNvSpPr>
          <p:nvPr>
            <p:ph type="ftr" sz="quarter" idx="12"/>
          </p:nvPr>
        </p:nvSpPr>
        <p:spPr/>
        <p:txBody>
          <a:bodyPr/>
          <a:lstStyle/>
          <a:p>
            <a:pPr algn="r"/>
            <a:r>
              <a:rPr lang="en-US"/>
              <a:t>3/31/23            ‹#›</a:t>
            </a:r>
            <a:endParaRPr lang="en-US" dirty="0"/>
          </a:p>
        </p:txBody>
      </p:sp>
      <p:pic>
        <p:nvPicPr>
          <p:cNvPr id="8" name="Picture 7">
            <a:extLst>
              <a:ext uri="{FF2B5EF4-FFF2-40B4-BE49-F238E27FC236}">
                <a16:creationId xmlns:a16="http://schemas.microsoft.com/office/drawing/2014/main" id="{EF9D8470-6707-634E-83EB-0AE05382F667}"/>
              </a:ext>
            </a:extLst>
          </p:cNvPr>
          <p:cNvPicPr>
            <a:picLocks noChangeAspect="1"/>
          </p:cNvPicPr>
          <p:nvPr userDrawn="1"/>
        </p:nvPicPr>
        <p:blipFill>
          <a:blip r:embed="rId2"/>
          <a:stretch>
            <a:fillRect/>
          </a:stretch>
        </p:blipFill>
        <p:spPr>
          <a:xfrm>
            <a:off x="437607" y="6218750"/>
            <a:ext cx="3362231" cy="356000"/>
          </a:xfrm>
          <a:prstGeom prst="rect">
            <a:avLst/>
          </a:prstGeom>
        </p:spPr>
      </p:pic>
    </p:spTree>
    <p:extLst>
      <p:ext uri="{BB962C8B-B14F-4D97-AF65-F5344CB8AC3E}">
        <p14:creationId xmlns:p14="http://schemas.microsoft.com/office/powerpoint/2010/main" val="15463748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hoto with Caption - White Diagonal">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500C207-AC1E-087B-DE95-A55BC82CAF9A}"/>
              </a:ext>
            </a:extLst>
          </p:cNvPr>
          <p:cNvSpPr/>
          <p:nvPr userDrawn="1"/>
        </p:nvSpPr>
        <p:spPr>
          <a:xfrm>
            <a:off x="0" y="0"/>
            <a:ext cx="7284203" cy="6882938"/>
          </a:xfrm>
          <a:custGeom>
            <a:avLst/>
            <a:gdLst>
              <a:gd name="connsiteX0" fmla="*/ 0 w 7284203"/>
              <a:gd name="connsiteY0" fmla="*/ 0 h 6867440"/>
              <a:gd name="connsiteX1" fmla="*/ 7284203 w 7284203"/>
              <a:gd name="connsiteY1" fmla="*/ 0 h 6867440"/>
              <a:gd name="connsiteX2" fmla="*/ 7284203 w 7284203"/>
              <a:gd name="connsiteY2" fmla="*/ 6867440 h 6867440"/>
              <a:gd name="connsiteX3" fmla="*/ 0 w 7284203"/>
              <a:gd name="connsiteY3" fmla="*/ 6867440 h 6867440"/>
              <a:gd name="connsiteX4" fmla="*/ 0 w 7284203"/>
              <a:gd name="connsiteY4" fmla="*/ 0 h 6867440"/>
              <a:gd name="connsiteX0" fmla="*/ 0 w 7284203"/>
              <a:gd name="connsiteY0" fmla="*/ 0 h 6867440"/>
              <a:gd name="connsiteX1" fmla="*/ 7284203 w 7284203"/>
              <a:gd name="connsiteY1" fmla="*/ 0 h 6867440"/>
              <a:gd name="connsiteX2" fmla="*/ 5114441 w 7284203"/>
              <a:gd name="connsiteY2" fmla="*/ 6867440 h 6867440"/>
              <a:gd name="connsiteX3" fmla="*/ 0 w 7284203"/>
              <a:gd name="connsiteY3" fmla="*/ 6867440 h 6867440"/>
              <a:gd name="connsiteX4" fmla="*/ 0 w 7284203"/>
              <a:gd name="connsiteY4" fmla="*/ 0 h 6867440"/>
              <a:gd name="connsiteX0" fmla="*/ 0 w 7284203"/>
              <a:gd name="connsiteY0" fmla="*/ 0 h 6882938"/>
              <a:gd name="connsiteX1" fmla="*/ 7284203 w 7284203"/>
              <a:gd name="connsiteY1" fmla="*/ 0 h 6882938"/>
              <a:gd name="connsiteX2" fmla="*/ 5610386 w 7284203"/>
              <a:gd name="connsiteY2" fmla="*/ 6882938 h 6882938"/>
              <a:gd name="connsiteX3" fmla="*/ 0 w 7284203"/>
              <a:gd name="connsiteY3" fmla="*/ 6867440 h 6882938"/>
              <a:gd name="connsiteX4" fmla="*/ 0 w 7284203"/>
              <a:gd name="connsiteY4" fmla="*/ 0 h 6882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84203" h="6882938">
                <a:moveTo>
                  <a:pt x="0" y="0"/>
                </a:moveTo>
                <a:lnTo>
                  <a:pt x="7284203" y="0"/>
                </a:lnTo>
                <a:lnTo>
                  <a:pt x="5610386" y="6882938"/>
                </a:lnTo>
                <a:lnTo>
                  <a:pt x="0" y="6867440"/>
                </a:lnTo>
                <a:lnTo>
                  <a:pt x="0" y="0"/>
                </a:lnTo>
                <a:close/>
              </a:path>
            </a:pathLst>
          </a:cu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 name="Picture Placeholder 9">
            <a:extLst>
              <a:ext uri="{FF2B5EF4-FFF2-40B4-BE49-F238E27FC236}">
                <a16:creationId xmlns:a16="http://schemas.microsoft.com/office/drawing/2014/main" id="{DC36684E-7DEE-F47A-FA01-89E8EC8104A0}"/>
              </a:ext>
            </a:extLst>
          </p:cNvPr>
          <p:cNvSpPr>
            <a:spLocks noGrp="1"/>
          </p:cNvSpPr>
          <p:nvPr>
            <p:ph type="pic" sz="quarter" idx="11"/>
          </p:nvPr>
        </p:nvSpPr>
        <p:spPr>
          <a:xfrm>
            <a:off x="5610386" y="-9525"/>
            <a:ext cx="6581614" cy="6892463"/>
          </a:xfrm>
          <a:ln>
            <a:noFill/>
          </a:ln>
        </p:spPr>
        <p:txBody>
          <a:bodyPr/>
          <a:lstStyle/>
          <a:p>
            <a:endParaRPr lang="en-US"/>
          </a:p>
        </p:txBody>
      </p:sp>
      <p:sp>
        <p:nvSpPr>
          <p:cNvPr id="11" name="Title 1">
            <a:extLst>
              <a:ext uri="{FF2B5EF4-FFF2-40B4-BE49-F238E27FC236}">
                <a16:creationId xmlns:a16="http://schemas.microsoft.com/office/drawing/2014/main" id="{B2696218-EA6F-DE53-DF14-6383AEA46217}"/>
              </a:ext>
            </a:extLst>
          </p:cNvPr>
          <p:cNvSpPr>
            <a:spLocks noGrp="1"/>
          </p:cNvSpPr>
          <p:nvPr>
            <p:ph type="title" hasCustomPrompt="1"/>
          </p:nvPr>
        </p:nvSpPr>
        <p:spPr>
          <a:xfrm>
            <a:off x="1142005" y="891153"/>
            <a:ext cx="3932237" cy="1600200"/>
          </a:xfrm>
        </p:spPr>
        <p:txBody>
          <a:bodyPr anchor="b"/>
          <a:lstStyle>
            <a:lvl1pPr>
              <a:defRPr sz="3200">
                <a:solidFill>
                  <a:schemeClr val="tx1"/>
                </a:solidFill>
              </a:defRPr>
            </a:lvl1pPr>
          </a:lstStyle>
          <a:p>
            <a:r>
              <a:rPr lang="en-US" dirty="0"/>
              <a:t>Click to add title</a:t>
            </a:r>
          </a:p>
        </p:txBody>
      </p:sp>
      <p:sp>
        <p:nvSpPr>
          <p:cNvPr id="12" name="Text Placeholder 3">
            <a:extLst>
              <a:ext uri="{FF2B5EF4-FFF2-40B4-BE49-F238E27FC236}">
                <a16:creationId xmlns:a16="http://schemas.microsoft.com/office/drawing/2014/main" id="{4B620EBE-30BB-D534-67D3-D8578AA6839B}"/>
              </a:ext>
            </a:extLst>
          </p:cNvPr>
          <p:cNvSpPr>
            <a:spLocks noGrp="1"/>
          </p:cNvSpPr>
          <p:nvPr>
            <p:ph type="body" sz="half" idx="2"/>
          </p:nvPr>
        </p:nvSpPr>
        <p:spPr>
          <a:xfrm>
            <a:off x="1142005" y="2491353"/>
            <a:ext cx="3932237" cy="3811588"/>
          </a:xfrm>
        </p:spPr>
        <p:txBody>
          <a:bodyPr/>
          <a:lstStyle>
            <a:lvl1pPr marL="0" indent="0">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Footer Placeholder 1">
            <a:extLst>
              <a:ext uri="{FF2B5EF4-FFF2-40B4-BE49-F238E27FC236}">
                <a16:creationId xmlns:a16="http://schemas.microsoft.com/office/drawing/2014/main" id="{7511E696-D9D7-67E3-048E-80603F311A2E}"/>
              </a:ext>
            </a:extLst>
          </p:cNvPr>
          <p:cNvSpPr>
            <a:spLocks noGrp="1"/>
          </p:cNvSpPr>
          <p:nvPr>
            <p:ph type="ftr" sz="quarter" idx="12"/>
          </p:nvPr>
        </p:nvSpPr>
        <p:spPr/>
        <p:txBody>
          <a:bodyPr/>
          <a:lstStyle/>
          <a:p>
            <a:pPr algn="r"/>
            <a:r>
              <a:rPr lang="en-US"/>
              <a:t>3/31/23            ‹#›</a:t>
            </a:r>
            <a:endParaRPr lang="en-US" dirty="0"/>
          </a:p>
        </p:txBody>
      </p:sp>
      <p:pic>
        <p:nvPicPr>
          <p:cNvPr id="14" name="Picture 13">
            <a:extLst>
              <a:ext uri="{FF2B5EF4-FFF2-40B4-BE49-F238E27FC236}">
                <a16:creationId xmlns:a16="http://schemas.microsoft.com/office/drawing/2014/main" id="{E15C8EBF-DB02-8946-BADD-0832FFD1F1C6}"/>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394150201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 Black">
    <p:bg>
      <p:bgPr>
        <a:solidFill>
          <a:schemeClr val="tx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9956800" y="0"/>
            <a:ext cx="2235200" cy="6858000"/>
          </a:xfrm>
          <a:prstGeom prst="rect">
            <a:avLst/>
          </a:prstGeom>
          <a:noFill/>
        </p:spPr>
      </p:pic>
      <p:sp>
        <p:nvSpPr>
          <p:cNvPr id="6" name="Triangle 5">
            <a:extLst>
              <a:ext uri="{FF2B5EF4-FFF2-40B4-BE49-F238E27FC236}">
                <a16:creationId xmlns:a16="http://schemas.microsoft.com/office/drawing/2014/main" id="{47BD40D6-A6F9-8B8C-560F-0C7A97097E8F}"/>
              </a:ext>
            </a:extLst>
          </p:cNvPr>
          <p:cNvSpPr/>
          <p:nvPr userDrawn="1"/>
        </p:nvSpPr>
        <p:spPr>
          <a:xfrm>
            <a:off x="9954706" y="-9439"/>
            <a:ext cx="2246721" cy="6867440"/>
          </a:xfrm>
          <a:custGeom>
            <a:avLst/>
            <a:gdLst>
              <a:gd name="connsiteX0" fmla="*/ 0 w 2243579"/>
              <a:gd name="connsiteY0" fmla="*/ 0 h 6881568"/>
              <a:gd name="connsiteX1" fmla="*/ 2243579 w 2243579"/>
              <a:gd name="connsiteY1" fmla="*/ 0 h 6881568"/>
              <a:gd name="connsiteX2" fmla="*/ 2243579 w 2243579"/>
              <a:gd name="connsiteY2" fmla="*/ 6881568 h 6881568"/>
              <a:gd name="connsiteX3" fmla="*/ 0 w 2243579"/>
              <a:gd name="connsiteY3" fmla="*/ 6881568 h 6881568"/>
              <a:gd name="connsiteX4" fmla="*/ 0 w 2243579"/>
              <a:gd name="connsiteY4" fmla="*/ 0 h 6881568"/>
              <a:gd name="connsiteX0" fmla="*/ 1300899 w 2243579"/>
              <a:gd name="connsiteY0" fmla="*/ 565608 h 6881568"/>
              <a:gd name="connsiteX1" fmla="*/ 2243579 w 2243579"/>
              <a:gd name="connsiteY1" fmla="*/ 0 h 6881568"/>
              <a:gd name="connsiteX2" fmla="*/ 2243579 w 2243579"/>
              <a:gd name="connsiteY2" fmla="*/ 6881568 h 6881568"/>
              <a:gd name="connsiteX3" fmla="*/ 0 w 2243579"/>
              <a:gd name="connsiteY3" fmla="*/ 6881568 h 6881568"/>
              <a:gd name="connsiteX4" fmla="*/ 1300899 w 2243579"/>
              <a:gd name="connsiteY4" fmla="*/ 565608 h 6881568"/>
              <a:gd name="connsiteX0" fmla="*/ 1602557 w 2243579"/>
              <a:gd name="connsiteY0" fmla="*/ 18854 h 6881568"/>
              <a:gd name="connsiteX1" fmla="*/ 2243579 w 2243579"/>
              <a:gd name="connsiteY1" fmla="*/ 0 h 6881568"/>
              <a:gd name="connsiteX2" fmla="*/ 2243579 w 2243579"/>
              <a:gd name="connsiteY2" fmla="*/ 6881568 h 6881568"/>
              <a:gd name="connsiteX3" fmla="*/ 0 w 2243579"/>
              <a:gd name="connsiteY3" fmla="*/ 6881568 h 6881568"/>
              <a:gd name="connsiteX4" fmla="*/ 1602557 w 2243579"/>
              <a:gd name="connsiteY4" fmla="*/ 18854 h 6881568"/>
              <a:gd name="connsiteX0" fmla="*/ 1319753 w 1960775"/>
              <a:gd name="connsiteY0" fmla="*/ 18854 h 6881568"/>
              <a:gd name="connsiteX1" fmla="*/ 1960775 w 1960775"/>
              <a:gd name="connsiteY1" fmla="*/ 0 h 6881568"/>
              <a:gd name="connsiteX2" fmla="*/ 1960775 w 1960775"/>
              <a:gd name="connsiteY2" fmla="*/ 6881568 h 6881568"/>
              <a:gd name="connsiteX3" fmla="*/ 0 w 1960775"/>
              <a:gd name="connsiteY3" fmla="*/ 6806154 h 6881568"/>
              <a:gd name="connsiteX4" fmla="*/ 1319753 w 1960775"/>
              <a:gd name="connsiteY4" fmla="*/ 18854 h 6881568"/>
              <a:gd name="connsiteX0" fmla="*/ 1593130 w 2234152"/>
              <a:gd name="connsiteY0" fmla="*/ 18854 h 6881569"/>
              <a:gd name="connsiteX1" fmla="*/ 2234152 w 2234152"/>
              <a:gd name="connsiteY1" fmla="*/ 0 h 6881569"/>
              <a:gd name="connsiteX2" fmla="*/ 2234152 w 2234152"/>
              <a:gd name="connsiteY2" fmla="*/ 6881568 h 6881569"/>
              <a:gd name="connsiteX3" fmla="*/ 0 w 2234152"/>
              <a:gd name="connsiteY3" fmla="*/ 6881569 h 6881569"/>
              <a:gd name="connsiteX4" fmla="*/ 1593130 w 2234152"/>
              <a:gd name="connsiteY4" fmla="*/ 18854 h 6881569"/>
              <a:gd name="connsiteX0" fmla="*/ 1583717 w 2234152"/>
              <a:gd name="connsiteY0" fmla="*/ 9420 h 6881569"/>
              <a:gd name="connsiteX1" fmla="*/ 2234152 w 2234152"/>
              <a:gd name="connsiteY1" fmla="*/ 0 h 6881569"/>
              <a:gd name="connsiteX2" fmla="*/ 2234152 w 2234152"/>
              <a:gd name="connsiteY2" fmla="*/ 6881568 h 6881569"/>
              <a:gd name="connsiteX3" fmla="*/ 0 w 2234152"/>
              <a:gd name="connsiteY3" fmla="*/ 6881569 h 6881569"/>
              <a:gd name="connsiteX4" fmla="*/ 1583717 w 2234152"/>
              <a:gd name="connsiteY4" fmla="*/ 9420 h 6881569"/>
              <a:gd name="connsiteX0" fmla="*/ 1583717 w 2243566"/>
              <a:gd name="connsiteY0" fmla="*/ 0 h 6872149"/>
              <a:gd name="connsiteX1" fmla="*/ 2243566 w 2243566"/>
              <a:gd name="connsiteY1" fmla="*/ 12 h 6872149"/>
              <a:gd name="connsiteX2" fmla="*/ 2234152 w 2243566"/>
              <a:gd name="connsiteY2" fmla="*/ 6872148 h 6872149"/>
              <a:gd name="connsiteX3" fmla="*/ 0 w 2243566"/>
              <a:gd name="connsiteY3" fmla="*/ 6872149 h 6872149"/>
              <a:gd name="connsiteX4" fmla="*/ 1583717 w 2243566"/>
              <a:gd name="connsiteY4" fmla="*/ 0 h 6872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43566" h="6872149">
                <a:moveTo>
                  <a:pt x="1583717" y="0"/>
                </a:moveTo>
                <a:lnTo>
                  <a:pt x="2243566" y="12"/>
                </a:lnTo>
                <a:lnTo>
                  <a:pt x="2234152" y="6872148"/>
                </a:lnTo>
                <a:lnTo>
                  <a:pt x="0" y="6872149"/>
                </a:lnTo>
                <a:lnTo>
                  <a:pt x="1583717" y="0"/>
                </a:lnTo>
                <a:close/>
              </a:path>
            </a:pathLst>
          </a:custGeom>
          <a:solidFill>
            <a:srgbClr val="CFB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11870E27-202E-F717-3FB6-D69451DF1391}"/>
              </a:ext>
            </a:extLst>
          </p:cNvPr>
          <p:cNvSpPr>
            <a:spLocks noGrp="1"/>
          </p:cNvSpPr>
          <p:nvPr>
            <p:ph type="title" hasCustomPrompt="1"/>
          </p:nvPr>
        </p:nvSpPr>
        <p:spPr>
          <a:xfrm>
            <a:off x="805070" y="2466280"/>
            <a:ext cx="7981645" cy="719757"/>
          </a:xfrm>
        </p:spPr>
        <p:txBody>
          <a:bodyPr>
            <a:noAutofit/>
          </a:bodyPr>
          <a:lstStyle>
            <a:lvl1pPr>
              <a:defRPr sz="9600" cap="none">
                <a:solidFill>
                  <a:schemeClr val="bg1"/>
                </a:solidFill>
              </a:defRPr>
            </a:lvl1pPr>
          </a:lstStyle>
          <a:p>
            <a:r>
              <a:rPr lang="en-US" dirty="0"/>
              <a:t>THANK YOU</a:t>
            </a:r>
          </a:p>
        </p:txBody>
      </p:sp>
      <p:sp>
        <p:nvSpPr>
          <p:cNvPr id="9" name="Text Placeholder 8">
            <a:extLst>
              <a:ext uri="{FF2B5EF4-FFF2-40B4-BE49-F238E27FC236}">
                <a16:creationId xmlns:a16="http://schemas.microsoft.com/office/drawing/2014/main" id="{3F3E966E-ACAB-E285-70D0-66AC08DF1386}"/>
              </a:ext>
            </a:extLst>
          </p:cNvPr>
          <p:cNvSpPr>
            <a:spLocks noGrp="1"/>
          </p:cNvSpPr>
          <p:nvPr>
            <p:ph type="body" sz="quarter" idx="10" hasCustomPrompt="1"/>
          </p:nvPr>
        </p:nvSpPr>
        <p:spPr>
          <a:xfrm>
            <a:off x="924339" y="3434010"/>
            <a:ext cx="7874567" cy="449263"/>
          </a:xfrm>
        </p:spPr>
        <p:txBody>
          <a:bodyPr>
            <a:normAutofit/>
          </a:bodyPr>
          <a:lstStyle>
            <a:lvl1pPr marL="0" indent="0">
              <a:buFontTx/>
              <a:buNone/>
              <a:defRPr sz="1800" b="0" i="0">
                <a:solidFill>
                  <a:schemeClr val="bg2"/>
                </a:solidFill>
                <a:latin typeface="Acumin Pro Medium" panose="020B0504020202020204" pitchFamily="34" charset="77"/>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add contact info</a:t>
            </a:r>
          </a:p>
        </p:txBody>
      </p:sp>
      <p:pic>
        <p:nvPicPr>
          <p:cNvPr id="8" name="Picture 7">
            <a:extLst>
              <a:ext uri="{FF2B5EF4-FFF2-40B4-BE49-F238E27FC236}">
                <a16:creationId xmlns:a16="http://schemas.microsoft.com/office/drawing/2014/main" id="{DBC3A567-3D58-2F44-803E-CF1742FF8E2B}"/>
              </a:ext>
            </a:extLst>
          </p:cNvPr>
          <p:cNvPicPr>
            <a:picLocks noChangeAspect="1"/>
          </p:cNvPicPr>
          <p:nvPr userDrawn="1"/>
        </p:nvPicPr>
        <p:blipFill>
          <a:blip r:embed="rId3"/>
          <a:stretch>
            <a:fillRect/>
          </a:stretch>
        </p:blipFill>
        <p:spPr>
          <a:xfrm>
            <a:off x="1023988" y="5739523"/>
            <a:ext cx="5061844" cy="535960"/>
          </a:xfrm>
          <a:prstGeom prst="rect">
            <a:avLst/>
          </a:prstGeom>
        </p:spPr>
      </p:pic>
    </p:spTree>
    <p:extLst>
      <p:ext uri="{BB962C8B-B14F-4D97-AF65-F5344CB8AC3E}">
        <p14:creationId xmlns:p14="http://schemas.microsoft.com/office/powerpoint/2010/main" val="7036539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End Slide - Gold">
    <p:bg>
      <p:bgPr>
        <a:solidFill>
          <a:schemeClr val="accent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9956800" y="0"/>
            <a:ext cx="2235200" cy="6858000"/>
          </a:xfrm>
          <a:prstGeom prst="rect">
            <a:avLst/>
          </a:prstGeom>
          <a:noFill/>
        </p:spPr>
      </p:pic>
      <p:sp>
        <p:nvSpPr>
          <p:cNvPr id="3" name="Title 6">
            <a:extLst>
              <a:ext uri="{FF2B5EF4-FFF2-40B4-BE49-F238E27FC236}">
                <a16:creationId xmlns:a16="http://schemas.microsoft.com/office/drawing/2014/main" id="{1648B145-A545-0D6D-AFF0-0F715C90759F}"/>
              </a:ext>
            </a:extLst>
          </p:cNvPr>
          <p:cNvSpPr>
            <a:spLocks noGrp="1"/>
          </p:cNvSpPr>
          <p:nvPr>
            <p:ph type="title" hasCustomPrompt="1"/>
          </p:nvPr>
        </p:nvSpPr>
        <p:spPr>
          <a:xfrm>
            <a:off x="805070" y="2466280"/>
            <a:ext cx="7981645" cy="719757"/>
          </a:xfrm>
        </p:spPr>
        <p:txBody>
          <a:bodyPr>
            <a:noAutofit/>
          </a:bodyPr>
          <a:lstStyle>
            <a:lvl1pPr>
              <a:defRPr sz="9600" cap="none">
                <a:solidFill>
                  <a:schemeClr val="tx1"/>
                </a:solidFill>
              </a:defRPr>
            </a:lvl1pPr>
          </a:lstStyle>
          <a:p>
            <a:r>
              <a:rPr lang="en-US" dirty="0"/>
              <a:t>THANK YOU</a:t>
            </a:r>
          </a:p>
        </p:txBody>
      </p:sp>
      <p:sp>
        <p:nvSpPr>
          <p:cNvPr id="5" name="Text Placeholder 8">
            <a:extLst>
              <a:ext uri="{FF2B5EF4-FFF2-40B4-BE49-F238E27FC236}">
                <a16:creationId xmlns:a16="http://schemas.microsoft.com/office/drawing/2014/main" id="{E3D40940-377F-6BBC-02CB-083B672BF56B}"/>
              </a:ext>
            </a:extLst>
          </p:cNvPr>
          <p:cNvSpPr>
            <a:spLocks noGrp="1"/>
          </p:cNvSpPr>
          <p:nvPr>
            <p:ph type="body" sz="quarter" idx="10" hasCustomPrompt="1"/>
          </p:nvPr>
        </p:nvSpPr>
        <p:spPr>
          <a:xfrm>
            <a:off x="924339" y="3434010"/>
            <a:ext cx="7874567" cy="449263"/>
          </a:xfrm>
        </p:spPr>
        <p:txBody>
          <a:bodyPr>
            <a:normAutofit/>
          </a:bodyPr>
          <a:lstStyle>
            <a:lvl1pPr marL="0" indent="0">
              <a:buFontTx/>
              <a:buNone/>
              <a:defRPr sz="1800" b="0" i="0">
                <a:solidFill>
                  <a:schemeClr val="tx1"/>
                </a:solidFill>
                <a:latin typeface="Acumin Pro Medium" panose="020B0504020202020204" pitchFamily="34" charset="77"/>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add contact info</a:t>
            </a:r>
          </a:p>
        </p:txBody>
      </p:sp>
      <p:pic>
        <p:nvPicPr>
          <p:cNvPr id="6" name="Picture 5">
            <a:extLst>
              <a:ext uri="{FF2B5EF4-FFF2-40B4-BE49-F238E27FC236}">
                <a16:creationId xmlns:a16="http://schemas.microsoft.com/office/drawing/2014/main" id="{129A4D2F-F17A-B040-9E4F-AFE7D2510A31}"/>
              </a:ext>
            </a:extLst>
          </p:cNvPr>
          <p:cNvPicPr>
            <a:picLocks noChangeAspect="1"/>
          </p:cNvPicPr>
          <p:nvPr userDrawn="1"/>
        </p:nvPicPr>
        <p:blipFill>
          <a:blip r:embed="rId3"/>
          <a:stretch>
            <a:fillRect/>
          </a:stretch>
        </p:blipFill>
        <p:spPr>
          <a:xfrm>
            <a:off x="1023984" y="5739523"/>
            <a:ext cx="5061853" cy="535961"/>
          </a:xfrm>
          <a:prstGeom prst="rect">
            <a:avLst/>
          </a:prstGeom>
        </p:spPr>
      </p:pic>
    </p:spTree>
    <p:extLst>
      <p:ext uri="{BB962C8B-B14F-4D97-AF65-F5344CB8AC3E}">
        <p14:creationId xmlns:p14="http://schemas.microsoft.com/office/powerpoint/2010/main" val="161802538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with Photo">
    <p:spTree>
      <p:nvGrpSpPr>
        <p:cNvPr id="1" name=""/>
        <p:cNvGrpSpPr/>
        <p:nvPr/>
      </p:nvGrpSpPr>
      <p:grpSpPr>
        <a:xfrm>
          <a:off x="0" y="0"/>
          <a:ext cx="0" cy="0"/>
          <a:chOff x="0" y="0"/>
          <a:chExt cx="0" cy="0"/>
        </a:xfrm>
      </p:grpSpPr>
      <p:sp>
        <p:nvSpPr>
          <p:cNvPr id="5" name="Picture Placeholder 2">
            <a:extLst>
              <a:ext uri="{FF2B5EF4-FFF2-40B4-BE49-F238E27FC236}">
                <a16:creationId xmlns:a16="http://schemas.microsoft.com/office/drawing/2014/main" id="{34176D92-8FAB-782E-E607-5D0C5CC9C2A2}"/>
              </a:ext>
            </a:extLst>
          </p:cNvPr>
          <p:cNvSpPr>
            <a:spLocks noGrp="1"/>
          </p:cNvSpPr>
          <p:nvPr>
            <p:ph type="pic" idx="1"/>
          </p:nvPr>
        </p:nvSpPr>
        <p:spPr>
          <a:xfrm>
            <a:off x="0" y="0"/>
            <a:ext cx="12192000" cy="6858000"/>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pic>
        <p:nvPicPr>
          <p:cNvPr id="8" name="Picture 7">
            <a:extLst>
              <a:ext uri="{FF2B5EF4-FFF2-40B4-BE49-F238E27FC236}">
                <a16:creationId xmlns:a16="http://schemas.microsoft.com/office/drawing/2014/main" id="{9487CAFF-04F4-A34D-B7B6-EBED6965FEF9}"/>
              </a:ext>
            </a:extLst>
          </p:cNvPr>
          <p:cNvPicPr>
            <a:picLocks noChangeAspect="1"/>
          </p:cNvPicPr>
          <p:nvPr userDrawn="1"/>
        </p:nvPicPr>
        <p:blipFill>
          <a:blip r:embed="rId2"/>
          <a:stretch>
            <a:fillRect/>
          </a:stretch>
        </p:blipFill>
        <p:spPr>
          <a:xfrm>
            <a:off x="437607" y="6218750"/>
            <a:ext cx="3362231" cy="356001"/>
          </a:xfrm>
          <a:prstGeom prst="rect">
            <a:avLst/>
          </a:prstGeom>
        </p:spPr>
      </p:pic>
      <p:sp>
        <p:nvSpPr>
          <p:cNvPr id="2" name="Title 1">
            <a:extLst>
              <a:ext uri="{FF2B5EF4-FFF2-40B4-BE49-F238E27FC236}">
                <a16:creationId xmlns:a16="http://schemas.microsoft.com/office/drawing/2014/main" id="{85FDAFB6-8BB6-ADBB-6574-5B0C25E7BDDF}"/>
              </a:ext>
            </a:extLst>
          </p:cNvPr>
          <p:cNvSpPr>
            <a:spLocks noGrp="1"/>
          </p:cNvSpPr>
          <p:nvPr>
            <p:ph type="title"/>
          </p:nvPr>
        </p:nvSpPr>
        <p:spPr>
          <a:xfrm>
            <a:off x="478972" y="4671391"/>
            <a:ext cx="11266714" cy="1401419"/>
          </a:xfrm>
        </p:spPr>
        <p:txBody>
          <a:bodyPr/>
          <a:lstStyle>
            <a:lvl1pPr algn="ctr">
              <a:defRPr/>
            </a:lvl1pPr>
          </a:lstStyle>
          <a:p>
            <a:r>
              <a:rPr lang="en-US" dirty="0"/>
              <a:t>Click to edit Master title style</a:t>
            </a:r>
          </a:p>
        </p:txBody>
      </p:sp>
      <p:sp>
        <p:nvSpPr>
          <p:cNvPr id="6" name="Text Placeholder 8">
            <a:extLst>
              <a:ext uri="{FF2B5EF4-FFF2-40B4-BE49-F238E27FC236}">
                <a16:creationId xmlns:a16="http://schemas.microsoft.com/office/drawing/2014/main" id="{5FF931D0-D7E7-D9E1-3CCC-83299A09228A}"/>
              </a:ext>
            </a:extLst>
          </p:cNvPr>
          <p:cNvSpPr>
            <a:spLocks noGrp="1"/>
          </p:cNvSpPr>
          <p:nvPr>
            <p:ph type="body" sz="quarter" idx="10" hasCustomPrompt="1"/>
          </p:nvPr>
        </p:nvSpPr>
        <p:spPr>
          <a:xfrm>
            <a:off x="478972" y="6085510"/>
            <a:ext cx="11266714" cy="449263"/>
          </a:xfrm>
        </p:spPr>
        <p:txBody>
          <a:bodyPr>
            <a:noAutofit/>
          </a:bodyPr>
          <a:lstStyle>
            <a:lvl1pPr marL="0" indent="0" algn="ctr">
              <a:buFontTx/>
              <a:buNone/>
              <a:defRPr sz="2000" b="0" i="0">
                <a:solidFill>
                  <a:schemeClr val="tx1"/>
                </a:solidFill>
                <a:latin typeface="Acumin Pro Medium" panose="020B0504020202020204" pitchFamily="34" charset="77"/>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Subtitle style</a:t>
            </a:r>
          </a:p>
        </p:txBody>
      </p:sp>
    </p:spTree>
    <p:extLst>
      <p:ext uri="{BB962C8B-B14F-4D97-AF65-F5344CB8AC3E}">
        <p14:creationId xmlns:p14="http://schemas.microsoft.com/office/powerpoint/2010/main" val="3586611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hoto">
    <p:bg>
      <p:bgPr>
        <a:solidFill>
          <a:schemeClr val="bg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DC36684E-7DEE-F47A-FA01-89E8EC8104A0}"/>
              </a:ext>
            </a:extLst>
          </p:cNvPr>
          <p:cNvSpPr>
            <a:spLocks noGrp="1"/>
          </p:cNvSpPr>
          <p:nvPr>
            <p:ph type="pic" sz="quarter" idx="11"/>
          </p:nvPr>
        </p:nvSpPr>
        <p:spPr>
          <a:xfrm>
            <a:off x="0" y="-9525"/>
            <a:ext cx="12192000" cy="6892463"/>
          </a:xfrm>
          <a:ln>
            <a:noFill/>
          </a:ln>
        </p:spPr>
        <p:txBody>
          <a:bodyPr/>
          <a:lstStyle/>
          <a:p>
            <a:endParaRPr lang="en-US"/>
          </a:p>
        </p:txBody>
      </p:sp>
      <p:sp>
        <p:nvSpPr>
          <p:cNvPr id="2" name="Footer Placeholder 1">
            <a:extLst>
              <a:ext uri="{FF2B5EF4-FFF2-40B4-BE49-F238E27FC236}">
                <a16:creationId xmlns:a16="http://schemas.microsoft.com/office/drawing/2014/main" id="{DCA0E95C-D44C-0BD3-29E1-C39EBAC823AE}"/>
              </a:ext>
            </a:extLst>
          </p:cNvPr>
          <p:cNvSpPr>
            <a:spLocks noGrp="1"/>
          </p:cNvSpPr>
          <p:nvPr>
            <p:ph type="ftr" sz="quarter" idx="12"/>
          </p:nvPr>
        </p:nvSpPr>
        <p:spPr/>
        <p:txBody>
          <a:bodyPr/>
          <a:lstStyle/>
          <a:p>
            <a:pPr algn="r"/>
            <a:r>
              <a:rPr lang="en-US"/>
              <a:t>3/31/23            ‹#›</a:t>
            </a:r>
            <a:endParaRPr lang="en-US" dirty="0"/>
          </a:p>
        </p:txBody>
      </p:sp>
    </p:spTree>
    <p:extLst>
      <p:ext uri="{BB962C8B-B14F-4D97-AF65-F5344CB8AC3E}">
        <p14:creationId xmlns:p14="http://schemas.microsoft.com/office/powerpoint/2010/main" val="2604212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with Copy">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457200" y="954291"/>
            <a:ext cx="11277600" cy="365760"/>
          </a:xfrm>
        </p:spPr>
        <p:txBody>
          <a:bodyPr>
            <a:noAutofit/>
          </a:bodyPr>
          <a:lstStyle>
            <a:lvl1pPr marL="0" indent="0" algn="l">
              <a:buNone/>
              <a:defRPr sz="2200" b="1" i="0" baseline="0">
                <a:solidFill>
                  <a:schemeClr val="accent4">
                    <a:lumMod val="65000"/>
                  </a:schemeClr>
                </a:solidFill>
                <a:latin typeface="Acumin Pro Condensed Semibold" panose="020B0506020202020204" pitchFamily="34" charset="77"/>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457199" y="1543324"/>
            <a:ext cx="11266713" cy="4454706"/>
          </a:xfrm>
        </p:spPr>
        <p:txBody>
          <a:bodyPr numCol="1">
            <a:noAutofit/>
          </a:bodyPr>
          <a:lstStyle>
            <a:lvl1pPr marL="0" indent="0" algn="l" fontAlgn="t">
              <a:buFontTx/>
              <a:buNone/>
              <a:defRPr sz="1800" baseline="0">
                <a:latin typeface="Acumin Pro" panose="020B0504020202020204" pitchFamily="34" charset="77"/>
              </a:defRPr>
            </a:lvl1pPr>
            <a:lvl2pPr marL="457200" indent="0" algn="l">
              <a:buFontTx/>
              <a:buNone/>
              <a:defRPr sz="1800"/>
            </a:lvl2pPr>
            <a:lvl3pPr marL="914400" indent="0" algn="l">
              <a:buFontTx/>
              <a:buNone/>
              <a:defRPr sz="1800"/>
            </a:lvl3pPr>
            <a:lvl4pPr marL="1371600" indent="0" algn="l">
              <a:buFontTx/>
              <a:buNone/>
              <a:defRPr sz="1800"/>
            </a:lvl4pPr>
            <a:lvl5pPr marL="1828800" indent="0" algn="l">
              <a:buFontTx/>
              <a:buNone/>
              <a:defRPr sz="1800"/>
            </a:lvl5pPr>
          </a:lstStyle>
          <a:p>
            <a:pPr lvl="0"/>
            <a:r>
              <a:rPr lang="en-US" dirty="0"/>
              <a:t>Click to edit</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dirty="0"/>
              <a:t>Click to edit Master title style</a:t>
            </a:r>
          </a:p>
        </p:txBody>
      </p:sp>
      <p:sp>
        <p:nvSpPr>
          <p:cNvPr id="2" name="Footer Placeholder 1">
            <a:extLst>
              <a:ext uri="{FF2B5EF4-FFF2-40B4-BE49-F238E27FC236}">
                <a16:creationId xmlns:a16="http://schemas.microsoft.com/office/drawing/2014/main" id="{531718D0-66F2-E88D-01BB-CD3AF9F1A376}"/>
              </a:ext>
            </a:extLst>
          </p:cNvPr>
          <p:cNvSpPr>
            <a:spLocks noGrp="1"/>
          </p:cNvSpPr>
          <p:nvPr>
            <p:ph type="ftr" sz="quarter" idx="12"/>
          </p:nvPr>
        </p:nvSpPr>
        <p:spPr/>
        <p:txBody>
          <a:bodyPr/>
          <a:lstStyle/>
          <a:p>
            <a:pPr algn="r"/>
            <a:r>
              <a:rPr lang="en-US"/>
              <a:t>3/31/23            ‹#›</a:t>
            </a:r>
            <a:endParaRPr lang="en-US" dirty="0"/>
          </a:p>
        </p:txBody>
      </p:sp>
      <p:pic>
        <p:nvPicPr>
          <p:cNvPr id="12" name="Picture 11">
            <a:extLst>
              <a:ext uri="{FF2B5EF4-FFF2-40B4-BE49-F238E27FC236}">
                <a16:creationId xmlns:a16="http://schemas.microsoft.com/office/drawing/2014/main" id="{45AE2C5A-A68B-8B4D-AD1E-7E188DB1117A}"/>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362843251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with Copy - 2 Column">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457200" y="954291"/>
            <a:ext cx="11277600" cy="365760"/>
          </a:xfrm>
        </p:spPr>
        <p:txBody>
          <a:bodyPr>
            <a:noAutofit/>
          </a:bodyPr>
          <a:lstStyle>
            <a:lvl1pPr marL="0" indent="0" algn="l">
              <a:buNone/>
              <a:defRPr sz="2200" b="1" i="0" baseline="0">
                <a:solidFill>
                  <a:schemeClr val="accent4">
                    <a:lumMod val="65000"/>
                  </a:schemeClr>
                </a:solidFill>
                <a:latin typeface="Acumin Pro Condensed Semibold" panose="020B0506020202020204" pitchFamily="34" charset="77"/>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457199" y="1543324"/>
            <a:ext cx="11266713" cy="4454706"/>
          </a:xfrm>
        </p:spPr>
        <p:txBody>
          <a:bodyPr numCol="2">
            <a:noAutofit/>
          </a:bodyPr>
          <a:lstStyle>
            <a:lvl1pPr marL="0" indent="0" algn="l" fontAlgn="t">
              <a:buFontTx/>
              <a:buNone/>
              <a:defRPr sz="1800" baseline="0">
                <a:latin typeface="Acumin Pro" panose="020B0504020202020204" pitchFamily="34" charset="77"/>
              </a:defRPr>
            </a:lvl1pPr>
            <a:lvl2pPr marL="457200" indent="0" algn="l">
              <a:buFontTx/>
              <a:buNone/>
              <a:defRPr sz="1800"/>
            </a:lvl2pPr>
            <a:lvl3pPr marL="914400" indent="0" algn="l">
              <a:buFontTx/>
              <a:buNone/>
              <a:defRPr sz="1800"/>
            </a:lvl3pPr>
            <a:lvl4pPr marL="1371600" indent="0" algn="l">
              <a:buFontTx/>
              <a:buNone/>
              <a:defRPr sz="1800"/>
            </a:lvl4pPr>
            <a:lvl5pPr marL="1828800" indent="0" algn="l">
              <a:buFontTx/>
              <a:buNone/>
              <a:defRPr sz="1800"/>
            </a:lvl5pPr>
          </a:lstStyle>
          <a:p>
            <a:pPr lvl="0"/>
            <a:r>
              <a:rPr lang="en-US" dirty="0"/>
              <a:t>Click to edit</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2" name="Footer Placeholder 1">
            <a:extLst>
              <a:ext uri="{FF2B5EF4-FFF2-40B4-BE49-F238E27FC236}">
                <a16:creationId xmlns:a16="http://schemas.microsoft.com/office/drawing/2014/main" id="{531718D0-66F2-E88D-01BB-CD3AF9F1A376}"/>
              </a:ext>
            </a:extLst>
          </p:cNvPr>
          <p:cNvSpPr>
            <a:spLocks noGrp="1"/>
          </p:cNvSpPr>
          <p:nvPr>
            <p:ph type="ftr" sz="quarter" idx="12"/>
          </p:nvPr>
        </p:nvSpPr>
        <p:spPr/>
        <p:txBody>
          <a:bodyPr/>
          <a:lstStyle/>
          <a:p>
            <a:pPr algn="r"/>
            <a:r>
              <a:rPr lang="en-US"/>
              <a:t>3/31/23            ‹#›</a:t>
            </a:r>
            <a:endParaRPr lang="en-US" dirty="0"/>
          </a:p>
        </p:txBody>
      </p:sp>
      <p:pic>
        <p:nvPicPr>
          <p:cNvPr id="12" name="Picture 11">
            <a:extLst>
              <a:ext uri="{FF2B5EF4-FFF2-40B4-BE49-F238E27FC236}">
                <a16:creationId xmlns:a16="http://schemas.microsoft.com/office/drawing/2014/main" id="{04775B48-1397-204B-9E62-28BD46C7B82E}"/>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1131998448"/>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with Content">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6628D381-488B-4C1C-32F0-1D389C1FF7E3}"/>
              </a:ext>
            </a:extLst>
          </p:cNvPr>
          <p:cNvSpPr>
            <a:spLocks noGrp="1"/>
          </p:cNvSpPr>
          <p:nvPr>
            <p:ph idx="14"/>
          </p:nvPr>
        </p:nvSpPr>
        <p:spPr>
          <a:xfrm>
            <a:off x="468086" y="1543324"/>
            <a:ext cx="11266714" cy="4454706"/>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3">
            <a:extLst>
              <a:ext uri="{FF2B5EF4-FFF2-40B4-BE49-F238E27FC236}">
                <a16:creationId xmlns:a16="http://schemas.microsoft.com/office/drawing/2014/main" id="{15EE0A7E-143D-2A83-397F-55801DA0663E}"/>
              </a:ext>
            </a:extLst>
          </p:cNvPr>
          <p:cNvSpPr>
            <a:spLocks noGrp="1"/>
          </p:cNvSpPr>
          <p:nvPr>
            <p:ph type="title"/>
          </p:nvPr>
        </p:nvSpPr>
        <p:spPr/>
        <p:txBody>
          <a:bodyPr/>
          <a:lstStyle/>
          <a:p>
            <a:r>
              <a:rPr lang="en-US" dirty="0"/>
              <a:t>Click to edit Master title style</a:t>
            </a:r>
          </a:p>
        </p:txBody>
      </p:sp>
      <p:sp>
        <p:nvSpPr>
          <p:cNvPr id="5" name="Text Placeholder 13">
            <a:extLst>
              <a:ext uri="{FF2B5EF4-FFF2-40B4-BE49-F238E27FC236}">
                <a16:creationId xmlns:a16="http://schemas.microsoft.com/office/drawing/2014/main" id="{65EE62C3-A7DA-7701-DE4B-C1A290C4FAE3}"/>
              </a:ext>
            </a:extLst>
          </p:cNvPr>
          <p:cNvSpPr>
            <a:spLocks noGrp="1"/>
          </p:cNvSpPr>
          <p:nvPr>
            <p:ph type="body" sz="quarter" idx="11" hasCustomPrompt="1"/>
          </p:nvPr>
        </p:nvSpPr>
        <p:spPr>
          <a:xfrm>
            <a:off x="457200" y="954291"/>
            <a:ext cx="11277600" cy="365760"/>
          </a:xfrm>
        </p:spPr>
        <p:txBody>
          <a:bodyPr>
            <a:noAutofit/>
          </a:bodyPr>
          <a:lstStyle>
            <a:lvl1pPr marL="0" indent="0" algn="l">
              <a:buNone/>
              <a:defRPr sz="2200" b="1" i="0" baseline="0">
                <a:solidFill>
                  <a:schemeClr val="accent4">
                    <a:lumMod val="65000"/>
                  </a:schemeClr>
                </a:solidFill>
                <a:latin typeface="Acumin Pro Condensed Semibold" panose="020B0506020202020204" pitchFamily="34" charset="77"/>
              </a:defRPr>
            </a:lvl1pPr>
          </a:lstStyle>
          <a:p>
            <a:pPr lvl="0"/>
            <a:r>
              <a:rPr lang="en-US" dirty="0"/>
              <a:t>Click to add subhead</a:t>
            </a:r>
          </a:p>
        </p:txBody>
      </p:sp>
      <p:sp>
        <p:nvSpPr>
          <p:cNvPr id="6" name="Footer Placeholder 5">
            <a:extLst>
              <a:ext uri="{FF2B5EF4-FFF2-40B4-BE49-F238E27FC236}">
                <a16:creationId xmlns:a16="http://schemas.microsoft.com/office/drawing/2014/main" id="{0BF54FE2-5844-7885-7089-16924C393EB6}"/>
              </a:ext>
            </a:extLst>
          </p:cNvPr>
          <p:cNvSpPr>
            <a:spLocks noGrp="1"/>
          </p:cNvSpPr>
          <p:nvPr>
            <p:ph type="ftr" sz="quarter" idx="15"/>
          </p:nvPr>
        </p:nvSpPr>
        <p:spPr/>
        <p:txBody>
          <a:bodyPr/>
          <a:lstStyle/>
          <a:p>
            <a:pPr algn="r"/>
            <a:r>
              <a:rPr lang="en-US"/>
              <a:t>3/31/23            ‹#›</a:t>
            </a:r>
            <a:endParaRPr lang="en-US" dirty="0"/>
          </a:p>
        </p:txBody>
      </p:sp>
      <p:pic>
        <p:nvPicPr>
          <p:cNvPr id="11" name="Picture 10">
            <a:extLst>
              <a:ext uri="{FF2B5EF4-FFF2-40B4-BE49-F238E27FC236}">
                <a16:creationId xmlns:a16="http://schemas.microsoft.com/office/drawing/2014/main" id="{E3831242-0B13-0B45-9AD8-5F33263E36B5}"/>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1626903686"/>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with Content - 2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9742D-9D8E-3928-8B2A-C7202DA729E8}"/>
              </a:ext>
            </a:extLst>
          </p:cNvPr>
          <p:cNvSpPr>
            <a:spLocks noGrp="1"/>
          </p:cNvSpPr>
          <p:nvPr>
            <p:ph type="title"/>
          </p:nvPr>
        </p:nvSpPr>
        <p:spPr/>
        <p:txBody>
          <a:bodyPr/>
          <a:lstStyle/>
          <a:p>
            <a:r>
              <a:rPr lang="en-US" dirty="0"/>
              <a:t>Click to edit Master title style</a:t>
            </a:r>
          </a:p>
        </p:txBody>
      </p:sp>
      <p:sp>
        <p:nvSpPr>
          <p:cNvPr id="8" name="Content Placeholder 2">
            <a:extLst>
              <a:ext uri="{FF2B5EF4-FFF2-40B4-BE49-F238E27FC236}">
                <a16:creationId xmlns:a16="http://schemas.microsoft.com/office/drawing/2014/main" id="{2D59E3ED-7921-E7F3-A0A2-0467597EF7ED}"/>
              </a:ext>
            </a:extLst>
          </p:cNvPr>
          <p:cNvSpPr>
            <a:spLocks noGrp="1"/>
          </p:cNvSpPr>
          <p:nvPr>
            <p:ph idx="12"/>
          </p:nvPr>
        </p:nvSpPr>
        <p:spPr>
          <a:xfrm>
            <a:off x="468086" y="1543324"/>
            <a:ext cx="5413169" cy="4390338"/>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a:extLst>
              <a:ext uri="{FF2B5EF4-FFF2-40B4-BE49-F238E27FC236}">
                <a16:creationId xmlns:a16="http://schemas.microsoft.com/office/drawing/2014/main" id="{8F449F3F-4187-E891-E28D-ABAA40118134}"/>
              </a:ext>
            </a:extLst>
          </p:cNvPr>
          <p:cNvSpPr>
            <a:spLocks noGrp="1"/>
          </p:cNvSpPr>
          <p:nvPr>
            <p:ph idx="13"/>
          </p:nvPr>
        </p:nvSpPr>
        <p:spPr>
          <a:xfrm>
            <a:off x="6309157" y="1543324"/>
            <a:ext cx="5425643" cy="4390338"/>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13">
            <a:extLst>
              <a:ext uri="{FF2B5EF4-FFF2-40B4-BE49-F238E27FC236}">
                <a16:creationId xmlns:a16="http://schemas.microsoft.com/office/drawing/2014/main" id="{5FC4CE19-DA95-2729-993D-BB0D45B6B56B}"/>
              </a:ext>
            </a:extLst>
          </p:cNvPr>
          <p:cNvSpPr>
            <a:spLocks noGrp="1"/>
          </p:cNvSpPr>
          <p:nvPr>
            <p:ph type="body" sz="quarter" idx="11" hasCustomPrompt="1"/>
          </p:nvPr>
        </p:nvSpPr>
        <p:spPr>
          <a:xfrm>
            <a:off x="457200" y="954291"/>
            <a:ext cx="11277600" cy="365760"/>
          </a:xfrm>
        </p:spPr>
        <p:txBody>
          <a:bodyPr>
            <a:noAutofit/>
          </a:bodyPr>
          <a:lstStyle>
            <a:lvl1pPr marL="0" indent="0" algn="l">
              <a:buNone/>
              <a:defRPr sz="2200" b="1" i="0" baseline="0">
                <a:solidFill>
                  <a:schemeClr val="accent4">
                    <a:lumMod val="65000"/>
                  </a:schemeClr>
                </a:solidFill>
                <a:latin typeface="Acumin Pro Condensed Semibold" panose="020B0506020202020204" pitchFamily="34" charset="77"/>
              </a:defRPr>
            </a:lvl1pPr>
          </a:lstStyle>
          <a:p>
            <a:pPr lvl="0"/>
            <a:r>
              <a:rPr lang="en-US" dirty="0"/>
              <a:t>Click to add subhead</a:t>
            </a:r>
          </a:p>
        </p:txBody>
      </p:sp>
      <p:sp>
        <p:nvSpPr>
          <p:cNvPr id="3" name="Footer Placeholder 2">
            <a:extLst>
              <a:ext uri="{FF2B5EF4-FFF2-40B4-BE49-F238E27FC236}">
                <a16:creationId xmlns:a16="http://schemas.microsoft.com/office/drawing/2014/main" id="{73E23E79-165A-C0A0-34F4-D4CD4FAC54E2}"/>
              </a:ext>
            </a:extLst>
          </p:cNvPr>
          <p:cNvSpPr>
            <a:spLocks noGrp="1"/>
          </p:cNvSpPr>
          <p:nvPr>
            <p:ph type="ftr" sz="quarter" idx="14"/>
          </p:nvPr>
        </p:nvSpPr>
        <p:spPr/>
        <p:txBody>
          <a:bodyPr/>
          <a:lstStyle/>
          <a:p>
            <a:pPr algn="r"/>
            <a:r>
              <a:rPr lang="en-US"/>
              <a:t>3/31/23            ‹#›</a:t>
            </a:r>
            <a:endParaRPr lang="en-US" dirty="0"/>
          </a:p>
        </p:txBody>
      </p:sp>
      <p:pic>
        <p:nvPicPr>
          <p:cNvPr id="15" name="Picture 14">
            <a:extLst>
              <a:ext uri="{FF2B5EF4-FFF2-40B4-BE49-F238E27FC236}">
                <a16:creationId xmlns:a16="http://schemas.microsoft.com/office/drawing/2014/main" id="{13EDD61F-A63A-9544-9F2C-1953A6CBEDC9}"/>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3639963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with Content -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9742D-9D8E-3928-8B2A-C7202DA729E8}"/>
              </a:ext>
            </a:extLst>
          </p:cNvPr>
          <p:cNvSpPr>
            <a:spLocks noGrp="1"/>
          </p:cNvSpPr>
          <p:nvPr>
            <p:ph type="title"/>
          </p:nvPr>
        </p:nvSpPr>
        <p:spPr/>
        <p:txBody>
          <a:bodyPr/>
          <a:lstStyle/>
          <a:p>
            <a:r>
              <a:rPr lang="en-US" dirty="0"/>
              <a:t>Click to edit Master title style</a:t>
            </a:r>
          </a:p>
        </p:txBody>
      </p:sp>
      <p:sp>
        <p:nvSpPr>
          <p:cNvPr id="8" name="Content Placeholder 2">
            <a:extLst>
              <a:ext uri="{FF2B5EF4-FFF2-40B4-BE49-F238E27FC236}">
                <a16:creationId xmlns:a16="http://schemas.microsoft.com/office/drawing/2014/main" id="{2D59E3ED-7921-E7F3-A0A2-0467597EF7ED}"/>
              </a:ext>
            </a:extLst>
          </p:cNvPr>
          <p:cNvSpPr>
            <a:spLocks noGrp="1"/>
          </p:cNvSpPr>
          <p:nvPr>
            <p:ph idx="12"/>
          </p:nvPr>
        </p:nvSpPr>
        <p:spPr>
          <a:xfrm>
            <a:off x="468087" y="1543324"/>
            <a:ext cx="3507565" cy="4390338"/>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2">
            <a:extLst>
              <a:ext uri="{FF2B5EF4-FFF2-40B4-BE49-F238E27FC236}">
                <a16:creationId xmlns:a16="http://schemas.microsoft.com/office/drawing/2014/main" id="{66D77F14-E88B-D0A5-6F63-E4DA45A7CD6B}"/>
              </a:ext>
            </a:extLst>
          </p:cNvPr>
          <p:cNvSpPr>
            <a:spLocks noGrp="1"/>
          </p:cNvSpPr>
          <p:nvPr>
            <p:ph idx="17"/>
          </p:nvPr>
        </p:nvSpPr>
        <p:spPr>
          <a:xfrm>
            <a:off x="4342217" y="1543323"/>
            <a:ext cx="3507565" cy="4390337"/>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a:extLst>
              <a:ext uri="{FF2B5EF4-FFF2-40B4-BE49-F238E27FC236}">
                <a16:creationId xmlns:a16="http://schemas.microsoft.com/office/drawing/2014/main" id="{5A95E987-1BAB-5DE6-3A52-75935C62985E}"/>
              </a:ext>
            </a:extLst>
          </p:cNvPr>
          <p:cNvSpPr>
            <a:spLocks noGrp="1"/>
          </p:cNvSpPr>
          <p:nvPr>
            <p:ph idx="18"/>
          </p:nvPr>
        </p:nvSpPr>
        <p:spPr>
          <a:xfrm>
            <a:off x="8243137" y="1543322"/>
            <a:ext cx="3507565" cy="4390337"/>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13">
            <a:extLst>
              <a:ext uri="{FF2B5EF4-FFF2-40B4-BE49-F238E27FC236}">
                <a16:creationId xmlns:a16="http://schemas.microsoft.com/office/drawing/2014/main" id="{5CA31FF2-2F1A-7D0F-36B0-1773F6A9AB34}"/>
              </a:ext>
            </a:extLst>
          </p:cNvPr>
          <p:cNvSpPr>
            <a:spLocks noGrp="1"/>
          </p:cNvSpPr>
          <p:nvPr>
            <p:ph type="body" sz="quarter" idx="11" hasCustomPrompt="1"/>
          </p:nvPr>
        </p:nvSpPr>
        <p:spPr>
          <a:xfrm>
            <a:off x="457200" y="954291"/>
            <a:ext cx="11277600" cy="365760"/>
          </a:xfrm>
        </p:spPr>
        <p:txBody>
          <a:bodyPr>
            <a:noAutofit/>
          </a:bodyPr>
          <a:lstStyle>
            <a:lvl1pPr marL="0" indent="0" algn="l">
              <a:buNone/>
              <a:defRPr sz="2200" b="1" i="0" baseline="0">
                <a:solidFill>
                  <a:schemeClr val="accent4">
                    <a:lumMod val="65000"/>
                  </a:schemeClr>
                </a:solidFill>
                <a:latin typeface="Acumin Pro Condensed Semibold" panose="020B0506020202020204" pitchFamily="34" charset="77"/>
              </a:defRPr>
            </a:lvl1pPr>
          </a:lstStyle>
          <a:p>
            <a:pPr lvl="0"/>
            <a:r>
              <a:rPr lang="en-US" dirty="0"/>
              <a:t>Click to add subhead</a:t>
            </a:r>
          </a:p>
        </p:txBody>
      </p:sp>
      <p:sp>
        <p:nvSpPr>
          <p:cNvPr id="4" name="Footer Placeholder 3">
            <a:extLst>
              <a:ext uri="{FF2B5EF4-FFF2-40B4-BE49-F238E27FC236}">
                <a16:creationId xmlns:a16="http://schemas.microsoft.com/office/drawing/2014/main" id="{67E20F0F-7917-55BD-382B-A4E024108196}"/>
              </a:ext>
            </a:extLst>
          </p:cNvPr>
          <p:cNvSpPr>
            <a:spLocks noGrp="1"/>
          </p:cNvSpPr>
          <p:nvPr>
            <p:ph type="ftr" sz="quarter" idx="19"/>
          </p:nvPr>
        </p:nvSpPr>
        <p:spPr/>
        <p:txBody>
          <a:bodyPr/>
          <a:lstStyle/>
          <a:p>
            <a:pPr algn="r"/>
            <a:r>
              <a:rPr lang="en-US"/>
              <a:t>3/31/23            ‹#›</a:t>
            </a:r>
            <a:endParaRPr lang="en-US" dirty="0"/>
          </a:p>
        </p:txBody>
      </p:sp>
      <p:pic>
        <p:nvPicPr>
          <p:cNvPr id="16" name="Picture 15">
            <a:extLst>
              <a:ext uri="{FF2B5EF4-FFF2-40B4-BE49-F238E27FC236}">
                <a16:creationId xmlns:a16="http://schemas.microsoft.com/office/drawing/2014/main" id="{9B185A7B-0FA4-7A42-8B8A-2350372CE315}"/>
              </a:ext>
            </a:extLst>
          </p:cNvPr>
          <p:cNvPicPr>
            <a:picLocks noChangeAspect="1"/>
          </p:cNvPicPr>
          <p:nvPr userDrawn="1"/>
        </p:nvPicPr>
        <p:blipFill>
          <a:blip r:embed="rId2"/>
          <a:stretch>
            <a:fillRect/>
          </a:stretch>
        </p:blipFill>
        <p:spPr>
          <a:xfrm>
            <a:off x="437607" y="6218750"/>
            <a:ext cx="3362231" cy="356001"/>
          </a:xfrm>
          <a:prstGeom prst="rect">
            <a:avLst/>
          </a:prstGeom>
        </p:spPr>
      </p:pic>
    </p:spTree>
    <p:extLst>
      <p:ext uri="{BB962C8B-B14F-4D97-AF65-F5344CB8AC3E}">
        <p14:creationId xmlns:p14="http://schemas.microsoft.com/office/powerpoint/2010/main" val="1681714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FF19200A-5F39-EB36-4116-B2C1717CC7AD}"/>
              </a:ext>
            </a:extLst>
          </p:cNvPr>
          <p:cNvSpPr>
            <a:spLocks noGrp="1"/>
          </p:cNvSpPr>
          <p:nvPr>
            <p:ph type="ftr" sz="quarter" idx="3"/>
          </p:nvPr>
        </p:nvSpPr>
        <p:spPr>
          <a:xfrm>
            <a:off x="9948231" y="6295058"/>
            <a:ext cx="1786567" cy="323970"/>
          </a:xfrm>
          <a:prstGeom prst="rect">
            <a:avLst/>
          </a:prstGeom>
        </p:spPr>
        <p:txBody>
          <a:bodyPr vert="horz" lIns="91440" tIns="45720" rIns="91440" bIns="45720" rtlCol="0" anchor="ctr"/>
          <a:lstStyle>
            <a:lvl1pPr algn="ctr">
              <a:defRPr sz="1100">
                <a:solidFill>
                  <a:schemeClr val="tx1">
                    <a:tint val="75000"/>
                  </a:schemeClr>
                </a:solidFill>
              </a:defRPr>
            </a:lvl1pPr>
          </a:lstStyle>
          <a:p>
            <a:pPr algn="r"/>
            <a:r>
              <a:rPr lang="en-US"/>
              <a:t>3/31/23            ‹#›</a:t>
            </a:r>
            <a:endParaRPr lang="en-US" dirty="0"/>
          </a:p>
        </p:txBody>
      </p:sp>
      <p:sp>
        <p:nvSpPr>
          <p:cNvPr id="2" name="Title Placeholder 1">
            <a:extLst>
              <a:ext uri="{FF2B5EF4-FFF2-40B4-BE49-F238E27FC236}">
                <a16:creationId xmlns:a16="http://schemas.microsoft.com/office/drawing/2014/main" id="{CAAF61CC-58D4-72CE-66CA-BFE87D085DCB}"/>
              </a:ext>
            </a:extLst>
          </p:cNvPr>
          <p:cNvSpPr>
            <a:spLocks noGrp="1"/>
          </p:cNvSpPr>
          <p:nvPr>
            <p:ph type="title"/>
          </p:nvPr>
        </p:nvSpPr>
        <p:spPr>
          <a:xfrm>
            <a:off x="468086" y="385004"/>
            <a:ext cx="11266714" cy="589032"/>
          </a:xfrm>
          <a:prstGeom prst="rect">
            <a:avLst/>
          </a:prstGeom>
        </p:spPr>
        <p:txBody>
          <a:bodyPr vert="horz" lIns="91440" tIns="45720" rIns="91440" bIns="45720" rtlCol="0" anchor="ctr">
            <a:normAutofit/>
          </a:bodyPr>
          <a:lstStyle/>
          <a:p>
            <a:r>
              <a:rPr lang="en-US" dirty="0"/>
              <a:t>Click to edit Master slide title</a:t>
            </a:r>
          </a:p>
        </p:txBody>
      </p:sp>
      <p:sp>
        <p:nvSpPr>
          <p:cNvPr id="3" name="Text Placeholder 2">
            <a:extLst>
              <a:ext uri="{FF2B5EF4-FFF2-40B4-BE49-F238E27FC236}">
                <a16:creationId xmlns:a16="http://schemas.microsoft.com/office/drawing/2014/main" id="{41FD4295-B2CD-F1FF-F99B-B267D1740FB9}"/>
              </a:ext>
            </a:extLst>
          </p:cNvPr>
          <p:cNvSpPr>
            <a:spLocks noGrp="1"/>
          </p:cNvSpPr>
          <p:nvPr>
            <p:ph type="body" idx="1"/>
          </p:nvPr>
        </p:nvSpPr>
        <p:spPr>
          <a:xfrm>
            <a:off x="468086" y="1192696"/>
            <a:ext cx="11266714" cy="483799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25614813"/>
      </p:ext>
    </p:extLst>
  </p:cSld>
  <p:clrMap bg1="lt1" tx1="dk1" bg2="lt2" tx2="dk2" accent1="accent1" accent2="accent2" accent3="accent3" accent4="accent4" accent5="accent5" accent6="accent6" hlink="hlink" folHlink="folHlink"/>
  <p:sldLayoutIdLst>
    <p:sldLayoutId id="2147483649" r:id="rId1"/>
    <p:sldLayoutId id="2147483686" r:id="rId2"/>
    <p:sldLayoutId id="2147483702" r:id="rId3"/>
    <p:sldLayoutId id="2147483708" r:id="rId4"/>
    <p:sldLayoutId id="2147483687" r:id="rId5"/>
    <p:sldLayoutId id="2147483714" r:id="rId6"/>
    <p:sldLayoutId id="2147483688" r:id="rId7"/>
    <p:sldLayoutId id="2147483650" r:id="rId8"/>
    <p:sldLayoutId id="2147483701" r:id="rId9"/>
    <p:sldLayoutId id="2147483711" r:id="rId10"/>
    <p:sldLayoutId id="2147483712" r:id="rId11"/>
    <p:sldLayoutId id="2147483656" r:id="rId12"/>
    <p:sldLayoutId id="2147483657" r:id="rId13"/>
    <p:sldLayoutId id="2147483706" r:id="rId14"/>
    <p:sldLayoutId id="2147483705" r:id="rId15"/>
    <p:sldLayoutId id="2147483707" r:id="rId16"/>
    <p:sldLayoutId id="2147483713" r:id="rId17"/>
    <p:sldLayoutId id="2147483709" r:id="rId18"/>
    <p:sldLayoutId id="2147483710" r:id="rId19"/>
    <p:sldLayoutId id="2147483653" r:id="rId20"/>
    <p:sldLayoutId id="2147483690" r:id="rId21"/>
    <p:sldLayoutId id="2147483704" r:id="rId22"/>
    <p:sldLayoutId id="2147483692" r:id="rId23"/>
    <p:sldLayoutId id="2147483693" r:id="rId24"/>
    <p:sldLayoutId id="2147483691" r:id="rId25"/>
    <p:sldLayoutId id="2147483703" r:id="rId26"/>
  </p:sldLayoutIdLst>
  <p:hf sldNum="0" hdr="0" dt="0"/>
  <p:txStyles>
    <p:titleStyle>
      <a:lvl1pPr algn="l" defTabSz="914400" rtl="0" eaLnBrk="1" fontAlgn="b" latinLnBrk="0" hangingPunct="1">
        <a:lnSpc>
          <a:spcPct val="90000"/>
        </a:lnSpc>
        <a:spcBef>
          <a:spcPct val="0"/>
        </a:spcBef>
        <a:buNone/>
        <a:defRPr lang="en-US" sz="4800" b="1" i="1" kern="1200" cap="none" baseline="0" dirty="0">
          <a:solidFill>
            <a:schemeClr val="tx1"/>
          </a:solidFill>
          <a:latin typeface="Acumin Pro Condensed Semibold" panose="020B0506020202020204" pitchFamily="34" charset="77"/>
          <a:ea typeface="+mj-ea"/>
          <a:cs typeface="+mj-cs"/>
        </a:defRPr>
      </a:lvl1pPr>
    </p:titleStyle>
    <p:bodyStyle>
      <a:lvl1pPr marL="228600" indent="-228600" algn="l" defTabSz="914400" rtl="0" eaLnBrk="1" latinLnBrk="0" hangingPunct="1">
        <a:lnSpc>
          <a:spcPct val="90000"/>
        </a:lnSpc>
        <a:spcBef>
          <a:spcPts val="1000"/>
        </a:spcBef>
        <a:buFont typeface="Wingdings" pitchFamily="2" charset="2"/>
        <a:buChar char="§"/>
        <a:defRPr sz="2000" b="0" i="0" kern="1200" baseline="0">
          <a:solidFill>
            <a:schemeClr val="tx1"/>
          </a:solidFill>
          <a:latin typeface="Acumin Pro" panose="020B0504020202020204" pitchFamily="34" charset="77"/>
          <a:ea typeface="+mn-ea"/>
          <a:cs typeface="+mn-cs"/>
        </a:defRPr>
      </a:lvl1pPr>
      <a:lvl2pPr marL="685800" indent="-228600" algn="l" defTabSz="914400" rtl="0" eaLnBrk="1" latinLnBrk="0" hangingPunct="1">
        <a:lnSpc>
          <a:spcPct val="90000"/>
        </a:lnSpc>
        <a:spcBef>
          <a:spcPts val="500"/>
        </a:spcBef>
        <a:buFont typeface="Wingdings" pitchFamily="2" charset="2"/>
        <a:buChar char="§"/>
        <a:defRPr sz="1800" b="0" i="0" kern="1200" baseline="0">
          <a:solidFill>
            <a:schemeClr val="tx1"/>
          </a:solidFill>
          <a:latin typeface="Acumin Pro" panose="020B0504020202020204" pitchFamily="34" charset="77"/>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1600" b="0" i="0" kern="1200" baseline="0">
          <a:solidFill>
            <a:schemeClr val="tx1"/>
          </a:solidFill>
          <a:latin typeface="Acumin Pro" panose="020B0504020202020204" pitchFamily="34" charset="77"/>
          <a:ea typeface="+mn-ea"/>
          <a:cs typeface="+mn-cs"/>
        </a:defRPr>
      </a:lvl3pPr>
      <a:lvl4pPr marL="1600200" indent="-228600" algn="l" defTabSz="914400" rtl="0" eaLnBrk="1" latinLnBrk="0" hangingPunct="1">
        <a:lnSpc>
          <a:spcPct val="90000"/>
        </a:lnSpc>
        <a:spcBef>
          <a:spcPts val="500"/>
        </a:spcBef>
        <a:buFont typeface="Wingdings" pitchFamily="2" charset="2"/>
        <a:buChar char="§"/>
        <a:defRPr sz="1500" b="0" i="0" kern="1200" baseline="0">
          <a:solidFill>
            <a:schemeClr val="tx1"/>
          </a:solidFill>
          <a:latin typeface="Acumin Pro" panose="020B0504020202020204" pitchFamily="34" charset="77"/>
          <a:ea typeface="+mn-ea"/>
          <a:cs typeface="+mn-cs"/>
        </a:defRPr>
      </a:lvl4pPr>
      <a:lvl5pPr marL="2057400" indent="-228600" algn="l" defTabSz="914400" rtl="0" eaLnBrk="1" latinLnBrk="0" hangingPunct="1">
        <a:lnSpc>
          <a:spcPct val="90000"/>
        </a:lnSpc>
        <a:spcBef>
          <a:spcPts val="500"/>
        </a:spcBef>
        <a:buFont typeface="Wingdings" pitchFamily="2" charset="2"/>
        <a:buChar char="§"/>
        <a:defRPr sz="1400" b="0" i="0" kern="1200" baseline="0">
          <a:solidFill>
            <a:schemeClr val="tx1"/>
          </a:solidFill>
          <a:latin typeface="Acumin Pro"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3" Type="http://schemas.openxmlformats.org/officeDocument/2006/relationships/hyperlink" Target="https://www.purdue.edu/procurement/purchasing/catalog-orders/index.php" TargetMode="External"/><Relationship Id="rId2" Type="http://schemas.openxmlformats.org/officeDocument/2006/relationships/notesSlide" Target="../notesSlides/notesSlide2.xml"/><Relationship Id="rId1" Type="http://schemas.openxmlformats.org/officeDocument/2006/relationships/slideLayout" Target="../slideLayouts/slideLayout9.xml"/><Relationship Id="rId4" Type="http://schemas.openxmlformats.org/officeDocument/2006/relationships/hyperlink" Target="https://service.purdue.edu/TDClient/32/Purdue/Home/"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mailto:knoy-purchasing@purdue.edu" TargetMode="External"/><Relationship Id="rId2" Type="http://schemas.openxmlformats.org/officeDocument/2006/relationships/hyperlink" Target="mailto:engrprocure@purdue.edu" TargetMode="External"/><Relationship Id="rId1" Type="http://schemas.openxmlformats.org/officeDocument/2006/relationships/slideLayout" Target="../slideLayouts/slideLayout15.xml"/><Relationship Id="rId5" Type="http://schemas.openxmlformats.org/officeDocument/2006/relationships/hyperlink" Target="mailto:KNOY-Purchasing@purdue.edu" TargetMode="Externa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hyperlink" Target="https://one.purdue.edu/" TargetMode="Externa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F09A7-CF48-9701-322A-A0BBD1C2F6CD}"/>
              </a:ext>
            </a:extLst>
          </p:cNvPr>
          <p:cNvSpPr>
            <a:spLocks noGrp="1"/>
          </p:cNvSpPr>
          <p:nvPr>
            <p:ph type="title"/>
          </p:nvPr>
        </p:nvSpPr>
        <p:spPr/>
        <p:txBody>
          <a:bodyPr/>
          <a:lstStyle/>
          <a:p>
            <a:r>
              <a:rPr lang="en-US" sz="3600" dirty="0"/>
              <a:t>Engineering/Polytech Finance Presentation</a:t>
            </a:r>
          </a:p>
        </p:txBody>
      </p:sp>
      <p:sp>
        <p:nvSpPr>
          <p:cNvPr id="3" name="Text Placeholder 2">
            <a:extLst>
              <a:ext uri="{FF2B5EF4-FFF2-40B4-BE49-F238E27FC236}">
                <a16:creationId xmlns:a16="http://schemas.microsoft.com/office/drawing/2014/main" id="{5991BF94-59A9-105F-273E-B29E440F2501}"/>
              </a:ext>
            </a:extLst>
          </p:cNvPr>
          <p:cNvSpPr>
            <a:spLocks noGrp="1"/>
          </p:cNvSpPr>
          <p:nvPr>
            <p:ph type="body" sz="quarter" idx="10"/>
          </p:nvPr>
        </p:nvSpPr>
        <p:spPr/>
        <p:txBody>
          <a:bodyPr/>
          <a:lstStyle/>
          <a:p>
            <a:r>
              <a:rPr lang="en-US" dirty="0"/>
              <a:t>Purchasing Operations Center</a:t>
            </a:r>
          </a:p>
        </p:txBody>
      </p:sp>
      <p:sp>
        <p:nvSpPr>
          <p:cNvPr id="4" name="Text Placeholder 3">
            <a:extLst>
              <a:ext uri="{FF2B5EF4-FFF2-40B4-BE49-F238E27FC236}">
                <a16:creationId xmlns:a16="http://schemas.microsoft.com/office/drawing/2014/main" id="{0C218A17-096C-AED1-C745-D58ECF2EFEFF}"/>
              </a:ext>
            </a:extLst>
          </p:cNvPr>
          <p:cNvSpPr>
            <a:spLocks noGrp="1"/>
          </p:cNvSpPr>
          <p:nvPr>
            <p:ph type="body" sz="quarter" idx="11"/>
          </p:nvPr>
        </p:nvSpPr>
        <p:spPr/>
        <p:txBody>
          <a:bodyPr/>
          <a:lstStyle/>
          <a:p>
            <a:r>
              <a:rPr lang="en-US" dirty="0"/>
              <a:t>11/06/2024</a:t>
            </a:r>
          </a:p>
        </p:txBody>
      </p:sp>
    </p:spTree>
    <p:extLst>
      <p:ext uri="{BB962C8B-B14F-4D97-AF65-F5344CB8AC3E}">
        <p14:creationId xmlns:p14="http://schemas.microsoft.com/office/powerpoint/2010/main" val="4154997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F87F939-8FD7-082F-E3A6-628D54D5E2D7}"/>
              </a:ext>
            </a:extLst>
          </p:cNvPr>
          <p:cNvSpPr>
            <a:spLocks noGrp="1"/>
          </p:cNvSpPr>
          <p:nvPr>
            <p:ph type="body" sz="quarter" idx="10"/>
          </p:nvPr>
        </p:nvSpPr>
        <p:spPr/>
        <p:txBody>
          <a:bodyPr/>
          <a:lstStyle/>
          <a:p>
            <a:r>
              <a:rPr lang="en-US" dirty="0"/>
              <a:t>Our Webpage</a:t>
            </a:r>
          </a:p>
        </p:txBody>
      </p:sp>
      <p:sp>
        <p:nvSpPr>
          <p:cNvPr id="4" name="Text Placeholder 3">
            <a:extLst>
              <a:ext uri="{FF2B5EF4-FFF2-40B4-BE49-F238E27FC236}">
                <a16:creationId xmlns:a16="http://schemas.microsoft.com/office/drawing/2014/main" id="{F9C2AAF0-F03B-CC6F-0D84-2677BC259EAE}"/>
              </a:ext>
            </a:extLst>
          </p:cNvPr>
          <p:cNvSpPr>
            <a:spLocks noGrp="1"/>
          </p:cNvSpPr>
          <p:nvPr>
            <p:ph type="body" sz="quarter" idx="13"/>
          </p:nvPr>
        </p:nvSpPr>
        <p:spPr/>
        <p:txBody>
          <a:bodyPr/>
          <a:lstStyle/>
          <a:p>
            <a:r>
              <a:rPr lang="en-US" dirty="0"/>
              <a:t>Actions</a:t>
            </a:r>
          </a:p>
        </p:txBody>
      </p:sp>
      <p:pic>
        <p:nvPicPr>
          <p:cNvPr id="16" name="Picture Placeholder 15">
            <a:extLst>
              <a:ext uri="{FF2B5EF4-FFF2-40B4-BE49-F238E27FC236}">
                <a16:creationId xmlns:a16="http://schemas.microsoft.com/office/drawing/2014/main" id="{7896BC55-2CF1-97DB-6DD6-3A1F7392B2B8}"/>
              </a:ext>
            </a:extLst>
          </p:cNvPr>
          <p:cNvPicPr>
            <a:picLocks noGrp="1" noChangeAspect="1"/>
          </p:cNvPicPr>
          <p:nvPr>
            <p:ph type="pic" sz="quarter" idx="15"/>
          </p:nvPr>
        </p:nvPicPr>
        <p:blipFill>
          <a:blip r:embed="rId2"/>
          <a:srcRect t="1248" b="1248"/>
          <a:stretch/>
        </p:blipFill>
        <p:spPr/>
      </p:pic>
      <p:sp>
        <p:nvSpPr>
          <p:cNvPr id="6" name="Text Placeholder 5">
            <a:extLst>
              <a:ext uri="{FF2B5EF4-FFF2-40B4-BE49-F238E27FC236}">
                <a16:creationId xmlns:a16="http://schemas.microsoft.com/office/drawing/2014/main" id="{FE92EC07-2E9E-D924-2C67-056249C1F682}"/>
              </a:ext>
            </a:extLst>
          </p:cNvPr>
          <p:cNvSpPr>
            <a:spLocks noGrp="1"/>
          </p:cNvSpPr>
          <p:nvPr>
            <p:ph type="body" sz="quarter" idx="16"/>
          </p:nvPr>
        </p:nvSpPr>
        <p:spPr/>
        <p:txBody>
          <a:bodyPr/>
          <a:lstStyle/>
          <a:p>
            <a:r>
              <a:rPr lang="en-US" dirty="0"/>
              <a:t>Location</a:t>
            </a:r>
          </a:p>
        </p:txBody>
      </p:sp>
      <p:sp>
        <p:nvSpPr>
          <p:cNvPr id="8" name="Title 7">
            <a:extLst>
              <a:ext uri="{FF2B5EF4-FFF2-40B4-BE49-F238E27FC236}">
                <a16:creationId xmlns:a16="http://schemas.microsoft.com/office/drawing/2014/main" id="{CCE030A9-2A71-D4C7-6D77-5475DB98D266}"/>
              </a:ext>
            </a:extLst>
          </p:cNvPr>
          <p:cNvSpPr>
            <a:spLocks noGrp="1"/>
          </p:cNvSpPr>
          <p:nvPr>
            <p:ph type="title"/>
          </p:nvPr>
        </p:nvSpPr>
        <p:spPr/>
        <p:txBody>
          <a:bodyPr>
            <a:noAutofit/>
          </a:bodyPr>
          <a:lstStyle/>
          <a:p>
            <a:r>
              <a:rPr lang="en-US" sz="4000" dirty="0"/>
              <a:t>College of Engineering and Polytechnic Purchasing Operations Center</a:t>
            </a:r>
          </a:p>
        </p:txBody>
      </p:sp>
      <p:sp>
        <p:nvSpPr>
          <p:cNvPr id="9" name="Footer Placeholder 8">
            <a:extLst>
              <a:ext uri="{FF2B5EF4-FFF2-40B4-BE49-F238E27FC236}">
                <a16:creationId xmlns:a16="http://schemas.microsoft.com/office/drawing/2014/main" id="{2E557F74-33E1-68C6-E34C-CF8A539F44CE}"/>
              </a:ext>
            </a:extLst>
          </p:cNvPr>
          <p:cNvSpPr>
            <a:spLocks noGrp="1"/>
          </p:cNvSpPr>
          <p:nvPr>
            <p:ph type="ftr" sz="quarter" idx="19"/>
          </p:nvPr>
        </p:nvSpPr>
        <p:spPr/>
        <p:txBody>
          <a:bodyPr/>
          <a:lstStyle/>
          <a:p>
            <a:pPr algn="r"/>
            <a:endParaRPr lang="en-US" dirty="0"/>
          </a:p>
        </p:txBody>
      </p:sp>
      <p:sp>
        <p:nvSpPr>
          <p:cNvPr id="10" name="Text Placeholder 9">
            <a:extLst>
              <a:ext uri="{FF2B5EF4-FFF2-40B4-BE49-F238E27FC236}">
                <a16:creationId xmlns:a16="http://schemas.microsoft.com/office/drawing/2014/main" id="{4E11D5BC-B131-D742-698F-BF124EBFF002}"/>
              </a:ext>
            </a:extLst>
          </p:cNvPr>
          <p:cNvSpPr>
            <a:spLocks noGrp="1"/>
          </p:cNvSpPr>
          <p:nvPr>
            <p:ph type="body" sz="half" idx="2"/>
          </p:nvPr>
        </p:nvSpPr>
        <p:spPr>
          <a:xfrm>
            <a:off x="1087907" y="2065260"/>
            <a:ext cx="2979753" cy="3645258"/>
          </a:xfrm>
        </p:spPr>
        <p:txBody>
          <a:bodyPr>
            <a:noAutofit/>
          </a:bodyPr>
          <a:lstStyle/>
          <a:p>
            <a:r>
              <a:rPr lang="en-US" sz="1800" dirty="0"/>
              <a:t>Contact Us</a:t>
            </a:r>
          </a:p>
          <a:p>
            <a:endParaRPr lang="en-US" sz="1800" dirty="0"/>
          </a:p>
          <a:p>
            <a:endParaRPr lang="en-US" sz="1800" dirty="0"/>
          </a:p>
          <a:p>
            <a:r>
              <a:rPr lang="en-US" sz="1000" dirty="0"/>
              <a:t>https://engineering.purdue.edu/Engr/AboutUs/Administration/BusinessOffice/procurement</a:t>
            </a:r>
          </a:p>
        </p:txBody>
      </p:sp>
      <p:sp>
        <p:nvSpPr>
          <p:cNvPr id="11" name="Text Placeholder 10">
            <a:extLst>
              <a:ext uri="{FF2B5EF4-FFF2-40B4-BE49-F238E27FC236}">
                <a16:creationId xmlns:a16="http://schemas.microsoft.com/office/drawing/2014/main" id="{772C3D0D-0CEA-32A9-EDBD-41CA781620CD}"/>
              </a:ext>
            </a:extLst>
          </p:cNvPr>
          <p:cNvSpPr>
            <a:spLocks noGrp="1"/>
          </p:cNvSpPr>
          <p:nvPr>
            <p:ph type="body" sz="half" idx="20"/>
          </p:nvPr>
        </p:nvSpPr>
        <p:spPr/>
        <p:txBody>
          <a:bodyPr>
            <a:normAutofit fontScale="92500" lnSpcReduction="10000"/>
          </a:bodyPr>
          <a:lstStyle/>
          <a:p>
            <a:r>
              <a:rPr lang="en-US" dirty="0"/>
              <a:t>Place Order</a:t>
            </a:r>
          </a:p>
          <a:p>
            <a:r>
              <a:rPr lang="en-US" dirty="0"/>
              <a:t>Invoice Payment</a:t>
            </a:r>
          </a:p>
          <a:p>
            <a:r>
              <a:rPr lang="en-US" dirty="0"/>
              <a:t>Reimbursement/Personal Payment</a:t>
            </a:r>
          </a:p>
          <a:p>
            <a:r>
              <a:rPr lang="en-US" dirty="0"/>
              <a:t>Packing Slips-Receipt of Goods</a:t>
            </a:r>
          </a:p>
          <a:p>
            <a:r>
              <a:rPr lang="en-US" dirty="0"/>
              <a:t>General Purchasing Inquiry</a:t>
            </a:r>
          </a:p>
          <a:p>
            <a:r>
              <a:rPr lang="en-US" dirty="0"/>
              <a:t>Reconcilers of Purchasing Cards (</a:t>
            </a:r>
            <a:r>
              <a:rPr lang="en-US" dirty="0" err="1"/>
              <a:t>Pcards</a:t>
            </a:r>
            <a:r>
              <a:rPr lang="en-US" dirty="0"/>
              <a:t>)</a:t>
            </a:r>
          </a:p>
        </p:txBody>
      </p:sp>
      <p:sp>
        <p:nvSpPr>
          <p:cNvPr id="12" name="Text Placeholder 11">
            <a:extLst>
              <a:ext uri="{FF2B5EF4-FFF2-40B4-BE49-F238E27FC236}">
                <a16:creationId xmlns:a16="http://schemas.microsoft.com/office/drawing/2014/main" id="{7ED7548F-EEA9-A149-955F-A62E275C3752}"/>
              </a:ext>
            </a:extLst>
          </p:cNvPr>
          <p:cNvSpPr>
            <a:spLocks noGrp="1"/>
          </p:cNvSpPr>
          <p:nvPr>
            <p:ph type="body" sz="half" idx="21"/>
          </p:nvPr>
        </p:nvSpPr>
        <p:spPr>
          <a:xfrm>
            <a:off x="8122945" y="2065259"/>
            <a:ext cx="2950589" cy="3645259"/>
          </a:xfrm>
        </p:spPr>
        <p:txBody>
          <a:bodyPr>
            <a:normAutofit/>
          </a:bodyPr>
          <a:lstStyle/>
          <a:p>
            <a:r>
              <a:rPr lang="en-US" dirty="0"/>
              <a:t>A.A. Potter Engineering Center (POTR)</a:t>
            </a:r>
          </a:p>
          <a:p>
            <a:r>
              <a:rPr lang="en-US" dirty="0"/>
              <a:t>500 Central Drive - Room 127</a:t>
            </a:r>
          </a:p>
          <a:p>
            <a:r>
              <a:rPr lang="en-US" dirty="0"/>
              <a:t>West Lafayette, Indiana 47907</a:t>
            </a:r>
          </a:p>
          <a:p>
            <a:endParaRPr lang="en-US" dirty="0"/>
          </a:p>
          <a:p>
            <a:r>
              <a:rPr lang="en-US" dirty="0"/>
              <a:t>Hours</a:t>
            </a:r>
          </a:p>
          <a:p>
            <a:r>
              <a:rPr lang="en-US" dirty="0"/>
              <a:t>8:30am to 12:00pm</a:t>
            </a:r>
          </a:p>
          <a:p>
            <a:r>
              <a:rPr lang="en-US" dirty="0"/>
              <a:t>1:00pm to 4:30pm</a:t>
            </a:r>
          </a:p>
          <a:p>
            <a:r>
              <a:rPr lang="en-US" dirty="0"/>
              <a:t>Monday - Friday</a:t>
            </a:r>
          </a:p>
          <a:p>
            <a:endParaRPr lang="en-US" dirty="0"/>
          </a:p>
          <a:p>
            <a:r>
              <a:rPr lang="en-US" dirty="0"/>
              <a:t>Closed weekends and University Holidays</a:t>
            </a:r>
          </a:p>
        </p:txBody>
      </p:sp>
    </p:spTree>
    <p:extLst>
      <p:ext uri="{BB962C8B-B14F-4D97-AF65-F5344CB8AC3E}">
        <p14:creationId xmlns:p14="http://schemas.microsoft.com/office/powerpoint/2010/main" val="3520543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48646-D99A-2E2C-7041-4D850906B4FA}"/>
              </a:ext>
            </a:extLst>
          </p:cNvPr>
          <p:cNvSpPr>
            <a:spLocks noGrp="1"/>
          </p:cNvSpPr>
          <p:nvPr>
            <p:ph type="title"/>
          </p:nvPr>
        </p:nvSpPr>
        <p:spPr/>
        <p:txBody>
          <a:bodyPr>
            <a:normAutofit fontScale="90000"/>
          </a:bodyPr>
          <a:lstStyle/>
          <a:p>
            <a:r>
              <a:rPr lang="en-US" dirty="0"/>
              <a:t>Procurement vs. Purchasing</a:t>
            </a:r>
          </a:p>
        </p:txBody>
      </p:sp>
      <p:sp>
        <p:nvSpPr>
          <p:cNvPr id="3" name="Content Placeholder 2">
            <a:extLst>
              <a:ext uri="{FF2B5EF4-FFF2-40B4-BE49-F238E27FC236}">
                <a16:creationId xmlns:a16="http://schemas.microsoft.com/office/drawing/2014/main" id="{8CC71309-395E-76AF-4D78-7A564D423638}"/>
              </a:ext>
            </a:extLst>
          </p:cNvPr>
          <p:cNvSpPr>
            <a:spLocks noGrp="1"/>
          </p:cNvSpPr>
          <p:nvPr>
            <p:ph idx="12"/>
          </p:nvPr>
        </p:nvSpPr>
        <p:spPr/>
        <p:txBody>
          <a:bodyPr/>
          <a:lstStyle/>
          <a:p>
            <a:pPr marL="0" marR="0" indent="0">
              <a:lnSpc>
                <a:spcPct val="106000"/>
              </a:lnSpc>
              <a:spcBef>
                <a:spcPts val="5"/>
              </a:spcBef>
              <a:spcAft>
                <a:spcPts val="0"/>
              </a:spcAft>
              <a:buNone/>
            </a:pPr>
            <a:r>
              <a:rPr lang="en-US" sz="1200" dirty="0">
                <a:effectLst/>
                <a:latin typeface="Calibri" panose="020F0502020204030204" pitchFamily="34" charset="0"/>
                <a:ea typeface="Calibri" panose="020F0502020204030204" pitchFamily="34" charset="0"/>
              </a:rPr>
              <a:t>Purdue</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has</a:t>
            </a:r>
            <a:r>
              <a:rPr lang="en-US" sz="1200" spc="-1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a</a:t>
            </a:r>
            <a:r>
              <a:rPr lang="en-US" sz="1200" spc="-2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list</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of</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preferred vendors;</a:t>
            </a:r>
            <a:r>
              <a:rPr lang="en-US" sz="1200" spc="-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it is</a:t>
            </a:r>
            <a:r>
              <a:rPr lang="en-US" sz="1200" spc="-2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best</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practice</a:t>
            </a:r>
            <a:r>
              <a:rPr lang="en-US" sz="1200" spc="-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to</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check</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our</a:t>
            </a:r>
            <a:r>
              <a:rPr lang="en-US" sz="1200" spc="-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vendors</a:t>
            </a:r>
            <a:r>
              <a:rPr lang="en-US" sz="1200" spc="-1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first</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to</a:t>
            </a:r>
            <a:r>
              <a:rPr lang="en-US" sz="1200" spc="-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see</a:t>
            </a:r>
            <a:r>
              <a:rPr lang="en-US" sz="1200" spc="-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if they have something to fit your needs.</a:t>
            </a:r>
          </a:p>
          <a:p>
            <a:pPr marL="0" marR="0" indent="0">
              <a:spcBef>
                <a:spcPts val="135"/>
              </a:spcBef>
              <a:spcAft>
                <a:spcPts val="0"/>
              </a:spcAft>
              <a:buNone/>
            </a:pPr>
            <a:r>
              <a:rPr lang="en-US" sz="1200" dirty="0">
                <a:effectLst/>
                <a:latin typeface="Calibri" panose="020F0502020204030204" pitchFamily="34" charset="0"/>
                <a:ea typeface="Calibri" panose="020F0502020204030204" pitchFamily="34" charset="0"/>
              </a:rPr>
              <a:t> </a:t>
            </a:r>
          </a:p>
          <a:p>
            <a:pPr marL="76200" marR="0">
              <a:spcBef>
                <a:spcPts val="5"/>
              </a:spcBef>
              <a:spcAft>
                <a:spcPts val="0"/>
              </a:spcAft>
            </a:pPr>
            <a:r>
              <a:rPr lang="en-US" sz="1200" b="1" kern="0" dirty="0">
                <a:effectLst/>
                <a:latin typeface="Calibri" panose="020F0502020204030204" pitchFamily="34" charset="0"/>
                <a:ea typeface="Calibri" panose="020F0502020204030204" pitchFamily="34" charset="0"/>
              </a:rPr>
              <a:t>Purdue</a:t>
            </a:r>
            <a:r>
              <a:rPr lang="en-US" sz="1200" b="1" kern="0" spc="-20" dirty="0">
                <a:effectLst/>
                <a:latin typeface="Calibri" panose="020F0502020204030204" pitchFamily="34" charset="0"/>
                <a:ea typeface="Calibri" panose="020F0502020204030204" pitchFamily="34" charset="0"/>
              </a:rPr>
              <a:t> </a:t>
            </a:r>
            <a:r>
              <a:rPr lang="en-US" sz="1200" b="1" kern="0" dirty="0">
                <a:effectLst/>
                <a:latin typeface="Calibri" panose="020F0502020204030204" pitchFamily="34" charset="0"/>
                <a:ea typeface="Calibri" panose="020F0502020204030204" pitchFamily="34" charset="0"/>
              </a:rPr>
              <a:t>Procurement</a:t>
            </a:r>
            <a:r>
              <a:rPr lang="en-US" sz="1200" b="1" kern="0" spc="-10" dirty="0">
                <a:effectLst/>
                <a:latin typeface="Calibri" panose="020F0502020204030204" pitchFamily="34" charset="0"/>
                <a:ea typeface="Calibri" panose="020F0502020204030204" pitchFamily="34" charset="0"/>
              </a:rPr>
              <a:t> Webpage</a:t>
            </a:r>
            <a:endParaRPr lang="en-US" sz="1200" b="1" kern="0" dirty="0">
              <a:effectLst/>
              <a:latin typeface="Calibri" panose="020F0502020204030204" pitchFamily="34" charset="0"/>
              <a:ea typeface="Calibri" panose="020F0502020204030204" pitchFamily="34" charset="0"/>
            </a:endParaRPr>
          </a:p>
          <a:p>
            <a:pPr marL="342900" marR="0" lvl="0" indent="-342900">
              <a:spcBef>
                <a:spcPts val="115"/>
              </a:spcBef>
              <a:spcAft>
                <a:spcPts val="0"/>
              </a:spcAft>
              <a:buSzPts val="1200"/>
              <a:buFont typeface="Calibri" panose="020F0502020204030204" pitchFamily="34" charset="0"/>
              <a:buChar char="-"/>
              <a:tabLst>
                <a:tab pos="532765" algn="l"/>
              </a:tabLst>
            </a:pPr>
            <a:r>
              <a:rPr lang="en-US" sz="1200" u="sng" spc="-10" dirty="0">
                <a:effectLst/>
                <a:latin typeface="Calibri" panose="020F0502020204030204" pitchFamily="34" charset="0"/>
                <a:ea typeface="Calibri" panose="020F0502020204030204" pitchFamily="34" charset="0"/>
                <a:hlinkClick r:id="rId3">
                  <a:extLst>
                    <a:ext uri="{A12FA001-AC4F-418D-AE19-62706E023703}">
                      <ahyp:hlinkClr xmlns:ahyp="http://schemas.microsoft.com/office/drawing/2018/hyperlinkcolor" val="tx"/>
                    </a:ext>
                  </a:extLst>
                </a:hlinkClick>
              </a:rPr>
              <a:t>https://www.purdue.edu/procurement/purchasing/catalog-orders/index.php</a:t>
            </a:r>
            <a:endParaRPr lang="en-US" sz="1200" u="sng" spc="-10" dirty="0">
              <a:effectLst/>
              <a:latin typeface="Calibri" panose="020F0502020204030204" pitchFamily="34" charset="0"/>
              <a:ea typeface="Calibri" panose="020F0502020204030204" pitchFamily="34" charset="0"/>
            </a:endParaRPr>
          </a:p>
          <a:p>
            <a:pPr marL="0" marR="0" lvl="0" indent="0">
              <a:spcBef>
                <a:spcPts val="115"/>
              </a:spcBef>
              <a:spcAft>
                <a:spcPts val="0"/>
              </a:spcAft>
              <a:buSzPts val="1200"/>
              <a:buNone/>
              <a:tabLst>
                <a:tab pos="532765" algn="l"/>
              </a:tabLst>
            </a:pPr>
            <a:endParaRPr lang="en-US" sz="1100" spc="0" dirty="0">
              <a:effectLst/>
              <a:latin typeface="Calibri" panose="020F0502020204030204" pitchFamily="34" charset="0"/>
              <a:ea typeface="Calibri" panose="020F0502020204030204" pitchFamily="34" charset="0"/>
            </a:endParaRPr>
          </a:p>
          <a:p>
            <a:pPr marL="742950" marR="0" lvl="1" indent="-285750">
              <a:spcBef>
                <a:spcPts val="110"/>
              </a:spcBef>
              <a:spcAft>
                <a:spcPts val="0"/>
              </a:spcAft>
              <a:buSzPts val="1200"/>
              <a:buFont typeface="Calibri" panose="020F0502020204030204" pitchFamily="34" charset="0"/>
              <a:buChar char="-"/>
              <a:tabLst>
                <a:tab pos="989965" algn="l"/>
              </a:tabLst>
            </a:pPr>
            <a:r>
              <a:rPr lang="en-US" sz="1200" spc="0" dirty="0">
                <a:effectLst/>
                <a:latin typeface="Calibri" panose="020F0502020204030204" pitchFamily="34" charset="0"/>
                <a:ea typeface="Calibri" panose="020F0502020204030204" pitchFamily="34" charset="0"/>
              </a:rPr>
              <a:t>This</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webpage</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does</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break</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down</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a</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list</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of</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our</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main</a:t>
            </a:r>
            <a:r>
              <a:rPr lang="en-US" sz="1200" spc="-5" dirty="0">
                <a:effectLst/>
                <a:latin typeface="Calibri" panose="020F0502020204030204" pitchFamily="34" charset="0"/>
                <a:ea typeface="Calibri" panose="020F0502020204030204" pitchFamily="34" charset="0"/>
              </a:rPr>
              <a:t> </a:t>
            </a:r>
            <a:r>
              <a:rPr lang="en-US" sz="1200" spc="-10" dirty="0">
                <a:effectLst/>
                <a:latin typeface="Calibri" panose="020F0502020204030204" pitchFamily="34" charset="0"/>
                <a:ea typeface="Calibri" panose="020F0502020204030204" pitchFamily="34" charset="0"/>
              </a:rPr>
              <a:t>vendors/categories</a:t>
            </a:r>
          </a:p>
          <a:p>
            <a:pPr marL="457200" marR="0" lvl="1" indent="0">
              <a:spcBef>
                <a:spcPts val="110"/>
              </a:spcBef>
              <a:spcAft>
                <a:spcPts val="0"/>
              </a:spcAft>
              <a:buSzPts val="1200"/>
              <a:buNone/>
              <a:tabLst>
                <a:tab pos="989965" algn="l"/>
              </a:tabLst>
            </a:pPr>
            <a:endParaRPr lang="en-US" sz="1100" spc="0" dirty="0">
              <a:effectLst/>
              <a:latin typeface="Calibri" panose="020F0502020204030204" pitchFamily="34" charset="0"/>
              <a:ea typeface="Calibri" panose="020F0502020204030204" pitchFamily="34" charset="0"/>
            </a:endParaRPr>
          </a:p>
          <a:p>
            <a:pPr marL="742950" marR="0" lvl="1" indent="-285750">
              <a:spcBef>
                <a:spcPts val="120"/>
              </a:spcBef>
              <a:spcAft>
                <a:spcPts val="0"/>
              </a:spcAft>
              <a:buSzPts val="1200"/>
              <a:buFont typeface="Calibri" panose="020F0502020204030204" pitchFamily="34" charset="0"/>
              <a:buChar char="-"/>
              <a:tabLst>
                <a:tab pos="989965" algn="l"/>
              </a:tabLst>
            </a:pPr>
            <a:r>
              <a:rPr lang="en-US" sz="1200" spc="0" dirty="0">
                <a:effectLst/>
                <a:latin typeface="Calibri" panose="020F0502020204030204" pitchFamily="34" charset="0"/>
                <a:ea typeface="Calibri" panose="020F0502020204030204" pitchFamily="34" charset="0"/>
              </a:rPr>
              <a:t>We</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can</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use vendors</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outside</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this</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list,</a:t>
            </a:r>
            <a:r>
              <a:rPr lang="en-US" sz="1200" spc="-2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but</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our vendors</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should</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be</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reviewed</a:t>
            </a:r>
            <a:r>
              <a:rPr lang="en-US" sz="1200" spc="-10" dirty="0">
                <a:effectLst/>
                <a:latin typeface="Calibri" panose="020F0502020204030204" pitchFamily="34" charset="0"/>
                <a:ea typeface="Calibri" panose="020F0502020204030204" pitchFamily="34" charset="0"/>
              </a:rPr>
              <a:t> first</a:t>
            </a:r>
          </a:p>
          <a:p>
            <a:pPr marL="457200" marR="0" lvl="1" indent="0">
              <a:spcBef>
                <a:spcPts val="120"/>
              </a:spcBef>
              <a:spcAft>
                <a:spcPts val="0"/>
              </a:spcAft>
              <a:buSzPts val="1200"/>
              <a:buNone/>
              <a:tabLst>
                <a:tab pos="989965" algn="l"/>
              </a:tabLst>
            </a:pPr>
            <a:endParaRPr lang="en-US" sz="1100" spc="0" dirty="0">
              <a:effectLst/>
              <a:latin typeface="Calibri" panose="020F0502020204030204" pitchFamily="34" charset="0"/>
              <a:ea typeface="Calibri" panose="020F0502020204030204" pitchFamily="34" charset="0"/>
            </a:endParaRPr>
          </a:p>
          <a:p>
            <a:pPr marL="742950" marR="0" lvl="1" indent="-285750">
              <a:spcBef>
                <a:spcPts val="120"/>
              </a:spcBef>
              <a:spcAft>
                <a:spcPts val="0"/>
              </a:spcAft>
              <a:buSzPts val="1200"/>
              <a:buFont typeface="Calibri" panose="020F0502020204030204" pitchFamily="34" charset="0"/>
              <a:buChar char="-"/>
              <a:tabLst>
                <a:tab pos="989965" algn="l"/>
              </a:tabLst>
            </a:pPr>
            <a:r>
              <a:rPr lang="en-US" sz="1200" spc="0" dirty="0">
                <a:effectLst/>
                <a:latin typeface="Calibri" panose="020F0502020204030204" pitchFamily="34" charset="0"/>
                <a:ea typeface="Calibri" panose="020F0502020204030204" pitchFamily="34" charset="0"/>
              </a:rPr>
              <a:t>Pricing</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found</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online</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may</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not</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reflect</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Purdue</a:t>
            </a:r>
            <a:r>
              <a:rPr lang="en-US" sz="1200" spc="-5" dirty="0">
                <a:effectLst/>
                <a:latin typeface="Calibri" panose="020F0502020204030204" pitchFamily="34" charset="0"/>
                <a:ea typeface="Calibri" panose="020F0502020204030204" pitchFamily="34" charset="0"/>
              </a:rPr>
              <a:t> </a:t>
            </a:r>
            <a:r>
              <a:rPr lang="en-US" sz="1200" spc="-10" dirty="0">
                <a:effectLst/>
                <a:latin typeface="Calibri" panose="020F0502020204030204" pitchFamily="34" charset="0"/>
                <a:ea typeface="Calibri" panose="020F0502020204030204" pitchFamily="34" charset="0"/>
              </a:rPr>
              <a:t>pricing.</a:t>
            </a:r>
          </a:p>
          <a:p>
            <a:pPr marL="742950" marR="0" lvl="1" indent="-285750">
              <a:spcBef>
                <a:spcPts val="120"/>
              </a:spcBef>
              <a:spcAft>
                <a:spcPts val="0"/>
              </a:spcAft>
              <a:buSzPts val="1200"/>
              <a:buFont typeface="Calibri" panose="020F0502020204030204" pitchFamily="34" charset="0"/>
              <a:buChar char="-"/>
              <a:tabLst>
                <a:tab pos="989965" algn="l"/>
              </a:tabLst>
            </a:pPr>
            <a:endParaRPr lang="en-US" sz="1100" dirty="0">
              <a:latin typeface="Calibri" panose="020F0502020204030204" pitchFamily="34" charset="0"/>
              <a:ea typeface="Calibri" panose="020F0502020204030204" pitchFamily="34" charset="0"/>
            </a:endParaRPr>
          </a:p>
          <a:p>
            <a:pPr marL="742950" marR="0" lvl="1" indent="-285750">
              <a:spcBef>
                <a:spcPts val="120"/>
              </a:spcBef>
              <a:spcAft>
                <a:spcPts val="0"/>
              </a:spcAft>
              <a:buSzPts val="1200"/>
              <a:buFont typeface="Calibri" panose="020F0502020204030204" pitchFamily="34" charset="0"/>
              <a:buChar char="-"/>
              <a:tabLst>
                <a:tab pos="989965" algn="l"/>
              </a:tabLst>
            </a:pPr>
            <a:r>
              <a:rPr lang="en-US" sz="1200" dirty="0">
                <a:effectLst/>
                <a:latin typeface="Calibri" panose="020F0502020204030204" pitchFamily="34" charset="0"/>
                <a:ea typeface="Calibri" panose="020F0502020204030204" pitchFamily="34" charset="0"/>
              </a:rPr>
              <a:t>If there</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is</a:t>
            </a:r>
            <a:r>
              <a:rPr lang="en-US" sz="1200" spc="-1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a</a:t>
            </a:r>
            <a:r>
              <a:rPr lang="en-US" sz="1200" spc="-2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discount</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on</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the</a:t>
            </a:r>
            <a:r>
              <a:rPr lang="en-US" sz="1200" spc="-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items,</a:t>
            </a:r>
            <a:r>
              <a:rPr lang="en-US" sz="1200" spc="-2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the</a:t>
            </a:r>
            <a:r>
              <a:rPr lang="en-US" sz="1200" spc="-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center</a:t>
            </a:r>
            <a:r>
              <a:rPr lang="en-US" sz="1200" spc="-2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will</a:t>
            </a:r>
            <a:r>
              <a:rPr lang="en-US" sz="1200" spc="-2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be</a:t>
            </a:r>
            <a:r>
              <a:rPr lang="en-US" sz="1200" spc="-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able</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to</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obtain</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this when ordering thru ARIBA</a:t>
            </a:r>
          </a:p>
        </p:txBody>
      </p:sp>
      <p:sp>
        <p:nvSpPr>
          <p:cNvPr id="5" name="Content Placeholder 4">
            <a:extLst>
              <a:ext uri="{FF2B5EF4-FFF2-40B4-BE49-F238E27FC236}">
                <a16:creationId xmlns:a16="http://schemas.microsoft.com/office/drawing/2014/main" id="{D337C324-E6D5-575F-6C50-8271A1C6028E}"/>
              </a:ext>
            </a:extLst>
          </p:cNvPr>
          <p:cNvSpPr>
            <a:spLocks noGrp="1"/>
          </p:cNvSpPr>
          <p:nvPr>
            <p:ph idx="17"/>
          </p:nvPr>
        </p:nvSpPr>
        <p:spPr/>
        <p:txBody>
          <a:bodyPr/>
          <a:lstStyle/>
          <a:p>
            <a:pPr marL="0" marR="0" indent="0">
              <a:spcBef>
                <a:spcPts val="5"/>
              </a:spcBef>
              <a:spcAft>
                <a:spcPts val="0"/>
              </a:spcAft>
              <a:buNone/>
            </a:pPr>
            <a:r>
              <a:rPr lang="en-US" sz="1200" b="1" kern="0" dirty="0">
                <a:effectLst/>
                <a:latin typeface="Calibri" panose="020F0502020204030204" pitchFamily="34" charset="0"/>
                <a:ea typeface="Calibri" panose="020F0502020204030204" pitchFamily="34" charset="0"/>
              </a:rPr>
              <a:t>Technology/IT</a:t>
            </a:r>
            <a:r>
              <a:rPr lang="en-US" sz="1200" b="1" kern="0" spc="-20" dirty="0">
                <a:effectLst/>
                <a:latin typeface="Calibri" panose="020F0502020204030204" pitchFamily="34" charset="0"/>
                <a:ea typeface="Calibri" panose="020F0502020204030204" pitchFamily="34" charset="0"/>
              </a:rPr>
              <a:t> </a:t>
            </a:r>
            <a:r>
              <a:rPr lang="en-US" sz="1200" b="1" kern="0" dirty="0">
                <a:effectLst/>
                <a:latin typeface="Calibri" panose="020F0502020204030204" pitchFamily="34" charset="0"/>
                <a:ea typeface="Calibri" panose="020F0502020204030204" pitchFamily="34" charset="0"/>
              </a:rPr>
              <a:t>Equipment</a:t>
            </a:r>
            <a:r>
              <a:rPr lang="en-US" sz="1200" b="1" kern="0" spc="-10" dirty="0">
                <a:effectLst/>
                <a:latin typeface="Calibri" panose="020F0502020204030204" pitchFamily="34" charset="0"/>
                <a:ea typeface="Calibri" panose="020F0502020204030204" pitchFamily="34" charset="0"/>
              </a:rPr>
              <a:t> Purchases</a:t>
            </a:r>
            <a:endParaRPr lang="en-US" sz="1200" b="1" kern="0" dirty="0">
              <a:effectLst/>
              <a:latin typeface="Calibri" panose="020F0502020204030204" pitchFamily="34" charset="0"/>
              <a:ea typeface="Calibri" panose="020F0502020204030204" pitchFamily="34" charset="0"/>
            </a:endParaRPr>
          </a:p>
          <a:p>
            <a:pPr marL="76200" marR="0">
              <a:lnSpc>
                <a:spcPct val="107000"/>
              </a:lnSpc>
              <a:spcBef>
                <a:spcPts val="105"/>
              </a:spcBef>
              <a:spcAft>
                <a:spcPts val="0"/>
              </a:spcAft>
            </a:pPr>
            <a:r>
              <a:rPr lang="en-US" sz="1200" dirty="0">
                <a:effectLst/>
                <a:latin typeface="Calibri" panose="020F0502020204030204" pitchFamily="34" charset="0"/>
                <a:ea typeface="Calibri" panose="020F0502020204030204" pitchFamily="34" charset="0"/>
              </a:rPr>
              <a:t>All</a:t>
            </a:r>
            <a:r>
              <a:rPr lang="en-US" sz="1200" spc="-1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computer,</a:t>
            </a:r>
            <a:r>
              <a:rPr lang="en-US" sz="1200" spc="-1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electronic</a:t>
            </a:r>
            <a:r>
              <a:rPr lang="en-US" sz="1200" spc="-3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devices</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such</a:t>
            </a:r>
            <a:r>
              <a:rPr lang="en-US" sz="1200" spc="-2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as</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iPads,</a:t>
            </a:r>
            <a:r>
              <a:rPr lang="en-US" sz="1200" spc="-1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and</a:t>
            </a:r>
            <a:r>
              <a:rPr lang="en-US" sz="1200" spc="-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IT</a:t>
            </a:r>
            <a:r>
              <a:rPr lang="en-US" sz="1200" spc="-2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peripheral</a:t>
            </a:r>
            <a:r>
              <a:rPr lang="en-US" sz="1200" spc="-1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devices</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should</a:t>
            </a:r>
            <a:r>
              <a:rPr lang="en-US" sz="1200" spc="-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start</a:t>
            </a:r>
            <a:r>
              <a:rPr lang="en-US" sz="1200" spc="-2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with</a:t>
            </a:r>
            <a:r>
              <a:rPr lang="en-US" sz="1200" spc="-2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a request to IT to place your order.</a:t>
            </a:r>
          </a:p>
          <a:p>
            <a:pPr marL="342900" marR="0" lvl="0" indent="-342900">
              <a:spcBef>
                <a:spcPts val="5"/>
              </a:spcBef>
              <a:spcAft>
                <a:spcPts val="0"/>
              </a:spcAft>
              <a:buSzPts val="1200"/>
              <a:buFont typeface="Calibri" panose="020F0502020204030204" pitchFamily="34" charset="0"/>
              <a:buChar char="-"/>
              <a:tabLst>
                <a:tab pos="532765" algn="l"/>
              </a:tabLst>
            </a:pPr>
            <a:r>
              <a:rPr lang="en-US" sz="1200" spc="0" dirty="0">
                <a:effectLst/>
                <a:latin typeface="Calibri" panose="020F0502020204030204" pitchFamily="34" charset="0"/>
                <a:ea typeface="Calibri" panose="020F0502020204030204" pitchFamily="34" charset="0"/>
              </a:rPr>
              <a:t>Please</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do</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not</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include</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the purchasing center when</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sending</a:t>
            </a:r>
            <a:r>
              <a:rPr lang="en-US" sz="1200" spc="-3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your request</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to</a:t>
            </a:r>
            <a:r>
              <a:rPr lang="en-US" sz="1200" spc="-20" dirty="0">
                <a:effectLst/>
                <a:latin typeface="Calibri" panose="020F0502020204030204" pitchFamily="34" charset="0"/>
                <a:ea typeface="Calibri" panose="020F0502020204030204" pitchFamily="34" charset="0"/>
              </a:rPr>
              <a:t> IT.</a:t>
            </a:r>
          </a:p>
          <a:p>
            <a:pPr marL="342900" marR="0" lvl="0" indent="-342900">
              <a:spcBef>
                <a:spcPts val="5"/>
              </a:spcBef>
              <a:spcAft>
                <a:spcPts val="0"/>
              </a:spcAft>
              <a:buSzPts val="1200"/>
              <a:buFont typeface="Calibri" panose="020F0502020204030204" pitchFamily="34" charset="0"/>
              <a:buChar char="-"/>
              <a:tabLst>
                <a:tab pos="532765" algn="l"/>
              </a:tabLst>
            </a:pPr>
            <a:endParaRPr lang="en-US" sz="1100" spc="0" dirty="0">
              <a:effectLst/>
              <a:latin typeface="Calibri" panose="020F0502020204030204" pitchFamily="34" charset="0"/>
              <a:ea typeface="Calibri" panose="020F0502020204030204" pitchFamily="34" charset="0"/>
            </a:endParaRPr>
          </a:p>
          <a:p>
            <a:pPr marL="342900" marR="652145" lvl="0" indent="-342900">
              <a:lnSpc>
                <a:spcPct val="107000"/>
              </a:lnSpc>
              <a:spcBef>
                <a:spcPts val="120"/>
              </a:spcBef>
              <a:spcAft>
                <a:spcPts val="0"/>
              </a:spcAft>
              <a:buSzPts val="1200"/>
              <a:buFont typeface="Calibri" panose="020F0502020204030204" pitchFamily="34" charset="0"/>
              <a:buChar char="-"/>
              <a:tabLst>
                <a:tab pos="532765" algn="l"/>
              </a:tabLst>
            </a:pPr>
            <a:r>
              <a:rPr lang="en-US" sz="1200" spc="0" dirty="0">
                <a:effectLst/>
                <a:latin typeface="Calibri" panose="020F0502020204030204" pitchFamily="34" charset="0"/>
                <a:ea typeface="Calibri" panose="020F0502020204030204" pitchFamily="34" charset="0"/>
              </a:rPr>
              <a:t>Software</a:t>
            </a:r>
            <a:r>
              <a:rPr lang="en-US" sz="1200" spc="-2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purchases</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must</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be</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reviewed</a:t>
            </a:r>
            <a:r>
              <a:rPr lang="en-US" sz="1200" spc="-2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by</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IT</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as</a:t>
            </a:r>
            <a:r>
              <a:rPr lang="en-US" sz="1200" spc="-4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Purdue</a:t>
            </a:r>
            <a:r>
              <a:rPr lang="en-US" sz="1200" spc="-2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may</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have</a:t>
            </a:r>
            <a:r>
              <a:rPr lang="en-US" sz="1200" spc="-2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discounts</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or software available for use.</a:t>
            </a:r>
          </a:p>
          <a:p>
            <a:pPr marL="0" marR="652145" lvl="0" indent="0">
              <a:lnSpc>
                <a:spcPct val="107000"/>
              </a:lnSpc>
              <a:spcBef>
                <a:spcPts val="120"/>
              </a:spcBef>
              <a:spcAft>
                <a:spcPts val="0"/>
              </a:spcAft>
              <a:buSzPts val="1200"/>
              <a:buNone/>
              <a:tabLst>
                <a:tab pos="532765" algn="l"/>
              </a:tabLst>
            </a:pPr>
            <a:endParaRPr lang="en-US" sz="1100" spc="0" dirty="0">
              <a:effectLst/>
              <a:latin typeface="Calibri" panose="020F0502020204030204" pitchFamily="34" charset="0"/>
              <a:ea typeface="Calibri" panose="020F0502020204030204" pitchFamily="34" charset="0"/>
            </a:endParaRPr>
          </a:p>
          <a:p>
            <a:pPr marL="342900" marR="652145" lvl="0" indent="-342900">
              <a:lnSpc>
                <a:spcPct val="107000"/>
              </a:lnSpc>
              <a:spcBef>
                <a:spcPts val="120"/>
              </a:spcBef>
              <a:spcAft>
                <a:spcPts val="0"/>
              </a:spcAft>
              <a:buSzPts val="1200"/>
              <a:buFont typeface="Calibri" panose="020F0502020204030204" pitchFamily="34" charset="0"/>
              <a:buChar char="-"/>
              <a:tabLst>
                <a:tab pos="532765" algn="l"/>
              </a:tabLst>
            </a:pPr>
            <a:r>
              <a:rPr lang="en-US" sz="1200" spc="0" dirty="0">
                <a:effectLst/>
                <a:latin typeface="Calibri" panose="020F0502020204030204" pitchFamily="34" charset="0"/>
                <a:ea typeface="Calibri" panose="020F0502020204030204" pitchFamily="34" charset="0"/>
              </a:rPr>
              <a:t>You may reach IT by using the service portal or the ECN Trouble Report</a:t>
            </a:r>
            <a:endParaRPr lang="en-US" sz="1100" spc="0" dirty="0">
              <a:effectLst/>
              <a:latin typeface="Calibri" panose="020F0502020204030204" pitchFamily="34" charset="0"/>
              <a:ea typeface="Calibri" panose="020F0502020204030204" pitchFamily="34" charset="0"/>
            </a:endParaRPr>
          </a:p>
          <a:p>
            <a:pPr marL="742950" marR="652145" lvl="1" indent="-285750">
              <a:lnSpc>
                <a:spcPct val="107000"/>
              </a:lnSpc>
              <a:spcBef>
                <a:spcPts val="120"/>
              </a:spcBef>
              <a:spcAft>
                <a:spcPts val="0"/>
              </a:spcAft>
              <a:buSzPts val="1200"/>
              <a:buFont typeface="Calibri" panose="020F0502020204030204" pitchFamily="34" charset="0"/>
              <a:buChar char="-"/>
              <a:tabLst>
                <a:tab pos="532765" algn="l"/>
              </a:tabLst>
            </a:pPr>
            <a:r>
              <a:rPr lang="en-US" sz="1200" u="sng" spc="0" dirty="0">
                <a:solidFill>
                  <a:srgbClr val="7E6000"/>
                </a:solidFill>
                <a:effectLst/>
                <a:latin typeface="Calibri" panose="020F0502020204030204" pitchFamily="34" charset="0"/>
                <a:ea typeface="Calibri" panose="020F0502020204030204" pitchFamily="34" charset="0"/>
                <a:hlinkClick r:id="rId4"/>
              </a:rPr>
              <a:t>https://service.purdue.edu/TDClient/32/Purdue/Home/</a:t>
            </a:r>
            <a:r>
              <a:rPr lang="en-US" sz="1200" spc="0" dirty="0">
                <a:solidFill>
                  <a:srgbClr val="7E6000"/>
                </a:solidFill>
                <a:effectLst/>
                <a:latin typeface="Calibri" panose="020F0502020204030204" pitchFamily="34" charset="0"/>
                <a:ea typeface="Calibri" panose="020F0502020204030204" pitchFamily="34" charset="0"/>
              </a:rPr>
              <a:t> </a:t>
            </a:r>
            <a:endParaRPr lang="en-US" sz="1100" spc="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90000"/>
              </a:lnSpc>
              <a:spcBef>
                <a:spcPts val="1445"/>
              </a:spcBef>
              <a:spcAft>
                <a:spcPts val="0"/>
              </a:spcAft>
              <a:buClrTx/>
              <a:buSzTx/>
              <a:buFont typeface="Wingdings" pitchFamily="2" charset="2"/>
              <a:buNone/>
              <a:tabLst/>
              <a:defRPr/>
            </a:pPr>
            <a:r>
              <a:rPr kumimoji="0" lang="en-US" sz="12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Quotes</a:t>
            </a:r>
            <a:r>
              <a:rPr kumimoji="0" lang="en-US" sz="1200" b="1" i="0" u="none" strike="noStrike" kern="0" cap="none" spc="-15"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en-US" sz="12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for</a:t>
            </a:r>
            <a:r>
              <a:rPr kumimoji="0" lang="en-US" sz="1200" b="1" i="0" u="none" strike="noStrike" kern="0" cap="none" spc="-1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en-US" sz="12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Large</a:t>
            </a:r>
            <a:r>
              <a:rPr kumimoji="0" lang="en-US" sz="1200" b="1" i="0" u="none" strike="noStrike" kern="0" cap="none" spc="-5"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en-US" sz="1200" b="1" i="0" u="none" strike="noStrike" kern="0" cap="none" spc="-1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Purchases</a:t>
            </a:r>
            <a:endParaRPr kumimoji="0" lang="en-US" sz="12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a:p>
            <a:pPr marL="76200" marR="0" lvl="0" indent="-228600" algn="l" defTabSz="914400" rtl="0" eaLnBrk="1" fontAlgn="auto" latinLnBrk="0" hangingPunct="1">
              <a:lnSpc>
                <a:spcPct val="90000"/>
              </a:lnSpc>
              <a:spcBef>
                <a:spcPts val="0"/>
              </a:spcBef>
              <a:spcAft>
                <a:spcPts val="0"/>
              </a:spcAft>
              <a:buClrTx/>
              <a:buSzTx/>
              <a:buFont typeface="Wingdings" pitchFamily="2" charset="2"/>
              <a:buChar char="§"/>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Quotes</a:t>
            </a:r>
            <a:r>
              <a:rPr kumimoji="0" lang="en-US" sz="1200" b="0" i="0" u="none" strike="noStrike" kern="1200" cap="none" spc="-2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are</a:t>
            </a:r>
            <a:r>
              <a:rPr kumimoji="0" lang="en-US" sz="1200" b="0" i="0" u="none" strike="noStrike" kern="1200" cap="none" spc="-5"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recommended for</a:t>
            </a:r>
            <a:r>
              <a:rPr kumimoji="0" lang="en-US" sz="1200" b="0" i="0" u="none" strike="noStrike" kern="1200" cap="none" spc="-2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purchases</a:t>
            </a:r>
            <a:r>
              <a:rPr kumimoji="0" lang="en-US" sz="1200" b="0" i="0" u="none" strike="noStrike" kern="1200" cap="none" spc="-1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over</a:t>
            </a:r>
            <a:r>
              <a:rPr kumimoji="0" lang="en-US" sz="1200" b="0" i="0" u="none" strike="noStrike" kern="1200" cap="none" spc="-2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$1,500.</a:t>
            </a:r>
            <a:r>
              <a:rPr kumimoji="0" lang="en-US" sz="1200" b="0" i="0" u="none" strike="noStrike" kern="1200" cap="none" spc="-1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Contact</a:t>
            </a:r>
            <a:r>
              <a:rPr kumimoji="0" lang="en-US" sz="1200" b="0" i="0" u="none" strike="noStrike" kern="1200" cap="none" spc="-15"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the</a:t>
            </a:r>
            <a:r>
              <a:rPr kumimoji="0" lang="en-US" sz="1200" b="0" i="0" u="none" strike="noStrike" kern="1200" cap="none" spc="-5"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vendor</a:t>
            </a:r>
            <a:r>
              <a:rPr kumimoji="0" lang="en-US" sz="1200" b="0" i="0" u="none" strike="noStrike" kern="1200" cap="none" spc="-2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directly</a:t>
            </a:r>
            <a:r>
              <a:rPr kumimoji="0" lang="en-US" sz="1200" b="0" i="0" u="none" strike="noStrike" kern="1200" cap="none" spc="-25"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to</a:t>
            </a:r>
            <a:r>
              <a:rPr kumimoji="0" lang="en-US" sz="1200" b="0" i="0" u="none" strike="noStrike" kern="1200" cap="none" spc="-15"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request</a:t>
            </a:r>
            <a:r>
              <a:rPr kumimoji="0" lang="en-US" sz="1200" b="0" i="0" u="none" strike="noStrike" kern="1200" cap="none" spc="-15"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a quote for a high-value purchase.</a:t>
            </a:r>
          </a:p>
          <a:p>
            <a:pPr marL="0" indent="0">
              <a:buNone/>
            </a:pPr>
            <a:endParaRPr lang="en-US" dirty="0"/>
          </a:p>
        </p:txBody>
      </p:sp>
      <p:sp>
        <p:nvSpPr>
          <p:cNvPr id="6" name="Content Placeholder 5">
            <a:extLst>
              <a:ext uri="{FF2B5EF4-FFF2-40B4-BE49-F238E27FC236}">
                <a16:creationId xmlns:a16="http://schemas.microsoft.com/office/drawing/2014/main" id="{B829418E-CDA8-1676-CF98-F05230396FA7}"/>
              </a:ext>
            </a:extLst>
          </p:cNvPr>
          <p:cNvSpPr>
            <a:spLocks noGrp="1"/>
          </p:cNvSpPr>
          <p:nvPr>
            <p:ph idx="18"/>
          </p:nvPr>
        </p:nvSpPr>
        <p:spPr/>
        <p:txBody>
          <a:bodyPr>
            <a:normAutofit/>
          </a:bodyPr>
          <a:lstStyle/>
          <a:p>
            <a:pPr marL="0" marR="0" indent="0">
              <a:spcBef>
                <a:spcPts val="195"/>
              </a:spcBef>
              <a:spcAft>
                <a:spcPts val="0"/>
              </a:spcAft>
              <a:buNone/>
            </a:pPr>
            <a:r>
              <a:rPr lang="en-US" sz="1200" b="1" kern="0" dirty="0">
                <a:effectLst/>
                <a:latin typeface="Calibri" panose="020F0502020204030204" pitchFamily="34" charset="0"/>
                <a:ea typeface="Calibri" panose="020F0502020204030204" pitchFamily="34" charset="0"/>
              </a:rPr>
              <a:t>International</a:t>
            </a:r>
            <a:r>
              <a:rPr lang="en-US" sz="1200" b="1" kern="0" spc="-20" dirty="0">
                <a:effectLst/>
                <a:latin typeface="Calibri" panose="020F0502020204030204" pitchFamily="34" charset="0"/>
                <a:ea typeface="Calibri" panose="020F0502020204030204" pitchFamily="34" charset="0"/>
              </a:rPr>
              <a:t> </a:t>
            </a:r>
            <a:r>
              <a:rPr lang="en-US" sz="1200" b="1" kern="0" spc="-10" dirty="0">
                <a:effectLst/>
                <a:latin typeface="Calibri" panose="020F0502020204030204" pitchFamily="34" charset="0"/>
                <a:ea typeface="Calibri" panose="020F0502020204030204" pitchFamily="34" charset="0"/>
              </a:rPr>
              <a:t>Vendors</a:t>
            </a:r>
            <a:endParaRPr lang="en-US" sz="1200" b="1" kern="0" dirty="0">
              <a:effectLst/>
              <a:latin typeface="Calibri" panose="020F0502020204030204" pitchFamily="34" charset="0"/>
              <a:ea typeface="Calibri" panose="020F0502020204030204" pitchFamily="34" charset="0"/>
            </a:endParaRPr>
          </a:p>
          <a:p>
            <a:pPr marL="76200" marR="0">
              <a:lnSpc>
                <a:spcPts val="1460"/>
              </a:lnSpc>
              <a:spcBef>
                <a:spcPts val="0"/>
              </a:spcBef>
              <a:spcAft>
                <a:spcPts val="0"/>
              </a:spcAft>
            </a:pPr>
            <a:r>
              <a:rPr lang="en-US" sz="1200" dirty="0">
                <a:effectLst/>
                <a:latin typeface="Calibri" panose="020F0502020204030204" pitchFamily="34" charset="0"/>
                <a:ea typeface="Calibri" panose="020F0502020204030204" pitchFamily="34" charset="0"/>
              </a:rPr>
              <a:t>These</a:t>
            </a:r>
            <a:r>
              <a:rPr lang="en-US" sz="1200" spc="-2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orders</a:t>
            </a:r>
            <a:r>
              <a:rPr lang="en-US" sz="1200" spc="-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can</a:t>
            </a:r>
            <a:r>
              <a:rPr lang="en-US" sz="1200" spc="-1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take significant</a:t>
            </a:r>
            <a:r>
              <a:rPr lang="en-US" sz="1200" spc="-1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time</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to</a:t>
            </a:r>
            <a:r>
              <a:rPr lang="en-US" sz="1200" spc="-1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place,</a:t>
            </a:r>
            <a:r>
              <a:rPr lang="en-US" sz="1200" spc="-15" dirty="0">
                <a:effectLst/>
                <a:latin typeface="Calibri" panose="020F0502020204030204" pitchFamily="34" charset="0"/>
                <a:ea typeface="Calibri" panose="020F0502020204030204" pitchFamily="34" charset="0"/>
              </a:rPr>
              <a:t> </a:t>
            </a:r>
            <a:r>
              <a:rPr lang="en-US" sz="1200" u="sng" dirty="0">
                <a:effectLst/>
                <a:latin typeface="Calibri" panose="020F0502020204030204" pitchFamily="34" charset="0"/>
                <a:ea typeface="Calibri" panose="020F0502020204030204" pitchFamily="34" charset="0"/>
              </a:rPr>
              <a:t>there will likely</a:t>
            </a:r>
            <a:r>
              <a:rPr lang="en-US" sz="1200" u="sng" spc="-20" dirty="0">
                <a:effectLst/>
                <a:latin typeface="Calibri" panose="020F0502020204030204" pitchFamily="34" charset="0"/>
                <a:ea typeface="Calibri" panose="020F0502020204030204" pitchFamily="34" charset="0"/>
              </a:rPr>
              <a:t> </a:t>
            </a:r>
            <a:r>
              <a:rPr lang="en-US" sz="1200" u="sng" dirty="0">
                <a:effectLst/>
                <a:latin typeface="Calibri" panose="020F0502020204030204" pitchFamily="34" charset="0"/>
                <a:ea typeface="Calibri" panose="020F0502020204030204" pitchFamily="34" charset="0"/>
              </a:rPr>
              <a:t>be a</a:t>
            </a:r>
            <a:r>
              <a:rPr lang="en-US" sz="1200" u="sng" spc="-15" dirty="0">
                <a:effectLst/>
                <a:latin typeface="Calibri" panose="020F0502020204030204" pitchFamily="34" charset="0"/>
                <a:ea typeface="Calibri" panose="020F0502020204030204" pitchFamily="34" charset="0"/>
              </a:rPr>
              <a:t> </a:t>
            </a:r>
            <a:r>
              <a:rPr lang="en-US" sz="1200" u="sng" spc="-10" dirty="0">
                <a:effectLst/>
                <a:latin typeface="Calibri" panose="020F0502020204030204" pitchFamily="34" charset="0"/>
                <a:ea typeface="Calibri" panose="020F0502020204030204" pitchFamily="34" charset="0"/>
              </a:rPr>
              <a:t>delay</a:t>
            </a:r>
            <a:r>
              <a:rPr lang="en-US" sz="1200" spc="-10" dirty="0">
                <a:effectLst/>
                <a:latin typeface="Calibri" panose="020F0502020204030204" pitchFamily="34" charset="0"/>
                <a:ea typeface="Calibri" panose="020F0502020204030204" pitchFamily="34" charset="0"/>
              </a:rPr>
              <a:t>.</a:t>
            </a:r>
            <a:endParaRPr lang="en-US" sz="1200" dirty="0">
              <a:effectLst/>
              <a:latin typeface="Calibri" panose="020F0502020204030204" pitchFamily="34" charset="0"/>
              <a:ea typeface="Calibri" panose="020F0502020204030204" pitchFamily="34" charset="0"/>
            </a:endParaRPr>
          </a:p>
          <a:p>
            <a:pPr marL="342900" marR="0" lvl="0" indent="-342900">
              <a:lnSpc>
                <a:spcPts val="1525"/>
              </a:lnSpc>
              <a:spcBef>
                <a:spcPts val="0"/>
              </a:spcBef>
              <a:spcAft>
                <a:spcPts val="0"/>
              </a:spcAft>
              <a:buSzPts val="1200"/>
              <a:buFont typeface="Calibri" panose="020F0502020204030204" pitchFamily="34" charset="0"/>
              <a:buChar char="-"/>
              <a:tabLst>
                <a:tab pos="532765" algn="l"/>
              </a:tabLst>
            </a:pPr>
            <a:r>
              <a:rPr lang="en-US" sz="1200" spc="0" dirty="0">
                <a:effectLst/>
                <a:latin typeface="Calibri" panose="020F0502020204030204" pitchFamily="34" charset="0"/>
                <a:ea typeface="Calibri" panose="020F0502020204030204" pitchFamily="34" charset="0"/>
              </a:rPr>
              <a:t>If</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possible,</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please</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try</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to</a:t>
            </a:r>
            <a:r>
              <a:rPr lang="en-US" sz="1200" spc="-2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use</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a</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domestic </a:t>
            </a:r>
            <a:r>
              <a:rPr lang="en-US" sz="1200" spc="-10" dirty="0">
                <a:effectLst/>
                <a:latin typeface="Calibri" panose="020F0502020204030204" pitchFamily="34" charset="0"/>
                <a:ea typeface="Calibri" panose="020F0502020204030204" pitchFamily="34" charset="0"/>
              </a:rPr>
              <a:t>vendor.</a:t>
            </a:r>
          </a:p>
          <a:p>
            <a:pPr marL="342900" marR="0" lvl="0" indent="-342900">
              <a:lnSpc>
                <a:spcPts val="1525"/>
              </a:lnSpc>
              <a:spcBef>
                <a:spcPts val="0"/>
              </a:spcBef>
              <a:spcAft>
                <a:spcPts val="0"/>
              </a:spcAft>
              <a:buSzPts val="1200"/>
              <a:buFont typeface="Calibri" panose="020F0502020204030204" pitchFamily="34" charset="0"/>
              <a:buChar char="-"/>
              <a:tabLst>
                <a:tab pos="532765" algn="l"/>
              </a:tabLst>
            </a:pPr>
            <a:endParaRPr lang="en-US" sz="1200" spc="0" dirty="0">
              <a:effectLst/>
              <a:latin typeface="Calibri" panose="020F0502020204030204" pitchFamily="34" charset="0"/>
              <a:ea typeface="Calibri" panose="020F0502020204030204" pitchFamily="34" charset="0"/>
            </a:endParaRPr>
          </a:p>
          <a:p>
            <a:pPr marL="342900" marR="0" lvl="0" indent="-342900">
              <a:lnSpc>
                <a:spcPts val="1525"/>
              </a:lnSpc>
              <a:spcBef>
                <a:spcPts val="10"/>
              </a:spcBef>
              <a:spcAft>
                <a:spcPts val="0"/>
              </a:spcAft>
              <a:buSzPts val="1200"/>
              <a:buFont typeface="Calibri" panose="020F0502020204030204" pitchFamily="34" charset="0"/>
              <a:buChar char="-"/>
              <a:tabLst>
                <a:tab pos="532765" algn="l"/>
              </a:tabLst>
            </a:pPr>
            <a:r>
              <a:rPr lang="en-US" sz="1200" spc="0" dirty="0">
                <a:effectLst/>
                <a:latin typeface="Calibri" panose="020F0502020204030204" pitchFamily="34" charset="0"/>
                <a:ea typeface="Calibri" panose="020F0502020204030204" pitchFamily="34" charset="0"/>
              </a:rPr>
              <a:t>Some</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sponsored</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funds</a:t>
            </a:r>
            <a:r>
              <a:rPr lang="en-US" sz="1200" spc="-2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do not allow</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international</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vendors</a:t>
            </a:r>
            <a:r>
              <a:rPr lang="en-US" sz="1200" spc="-2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to</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be</a:t>
            </a:r>
            <a:r>
              <a:rPr lang="en-US" sz="1200" spc="-10" dirty="0">
                <a:effectLst/>
                <a:latin typeface="Calibri" panose="020F0502020204030204" pitchFamily="34" charset="0"/>
                <a:ea typeface="Calibri" panose="020F0502020204030204" pitchFamily="34" charset="0"/>
              </a:rPr>
              <a:t> </a:t>
            </a:r>
            <a:r>
              <a:rPr lang="en-US" sz="1200" spc="-20" dirty="0">
                <a:effectLst/>
                <a:latin typeface="Calibri" panose="020F0502020204030204" pitchFamily="34" charset="0"/>
                <a:ea typeface="Calibri" panose="020F0502020204030204" pitchFamily="34" charset="0"/>
              </a:rPr>
              <a:t>used</a:t>
            </a:r>
          </a:p>
          <a:p>
            <a:pPr marL="0" marR="0" lvl="0" indent="0">
              <a:lnSpc>
                <a:spcPts val="1525"/>
              </a:lnSpc>
              <a:spcBef>
                <a:spcPts val="10"/>
              </a:spcBef>
              <a:spcAft>
                <a:spcPts val="0"/>
              </a:spcAft>
              <a:buSzPts val="1200"/>
              <a:buNone/>
              <a:tabLst>
                <a:tab pos="532765" algn="l"/>
              </a:tabLst>
            </a:pPr>
            <a:endParaRPr lang="en-US" sz="1200" spc="0" dirty="0">
              <a:effectLst/>
              <a:latin typeface="Calibri" panose="020F0502020204030204" pitchFamily="34" charset="0"/>
              <a:ea typeface="Calibri" panose="020F0502020204030204" pitchFamily="34" charset="0"/>
            </a:endParaRPr>
          </a:p>
          <a:p>
            <a:pPr marL="342900" marR="0" lvl="0" indent="-342900">
              <a:lnSpc>
                <a:spcPts val="1525"/>
              </a:lnSpc>
              <a:spcBef>
                <a:spcPts val="0"/>
              </a:spcBef>
              <a:spcAft>
                <a:spcPts val="0"/>
              </a:spcAft>
              <a:buSzPts val="1200"/>
              <a:buFont typeface="Calibri" panose="020F0502020204030204" pitchFamily="34" charset="0"/>
              <a:buChar char="-"/>
              <a:tabLst>
                <a:tab pos="532765" algn="l"/>
              </a:tabLst>
            </a:pPr>
            <a:r>
              <a:rPr lang="en-US" sz="1200" spc="0" dirty="0">
                <a:effectLst/>
                <a:latin typeface="Calibri" panose="020F0502020204030204" pitchFamily="34" charset="0"/>
                <a:ea typeface="Calibri" panose="020F0502020204030204" pitchFamily="34" charset="0"/>
              </a:rPr>
              <a:t>There</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are</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restrictions</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on</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ordering</a:t>
            </a:r>
            <a:r>
              <a:rPr lang="en-US" sz="1200" spc="-2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from certain</a:t>
            </a:r>
            <a:r>
              <a:rPr lang="en-US" sz="1200" spc="5" dirty="0">
                <a:effectLst/>
                <a:latin typeface="Calibri" panose="020F0502020204030204" pitchFamily="34" charset="0"/>
                <a:ea typeface="Calibri" panose="020F0502020204030204" pitchFamily="34" charset="0"/>
              </a:rPr>
              <a:t> </a:t>
            </a:r>
            <a:r>
              <a:rPr lang="en-US" sz="1200" spc="-10" dirty="0">
                <a:effectLst/>
                <a:latin typeface="Calibri" panose="020F0502020204030204" pitchFamily="34" charset="0"/>
                <a:ea typeface="Calibri" panose="020F0502020204030204" pitchFamily="34" charset="0"/>
              </a:rPr>
              <a:t>countries</a:t>
            </a:r>
            <a:endParaRPr lang="en-US" sz="1200" spc="0" dirty="0">
              <a:effectLst/>
              <a:latin typeface="Calibri" panose="020F0502020204030204" pitchFamily="34" charset="0"/>
              <a:ea typeface="Calibri" panose="020F0502020204030204" pitchFamily="34" charset="0"/>
            </a:endParaRPr>
          </a:p>
          <a:p>
            <a:pPr marL="76200" marR="0">
              <a:spcBef>
                <a:spcPts val="0"/>
              </a:spcBef>
              <a:spcAft>
                <a:spcPts val="0"/>
              </a:spcAft>
            </a:pPr>
            <a:endParaRPr lang="en-US" sz="1200" dirty="0">
              <a:effectLst/>
              <a:latin typeface="Calibri" panose="020F0502020204030204" pitchFamily="34" charset="0"/>
              <a:ea typeface="Calibri" panose="020F0502020204030204" pitchFamily="34" charset="0"/>
            </a:endParaRPr>
          </a:p>
          <a:p>
            <a:pPr marL="0" marR="0" indent="0">
              <a:spcBef>
                <a:spcPts val="1460"/>
              </a:spcBef>
              <a:spcAft>
                <a:spcPts val="0"/>
              </a:spcAft>
              <a:buNone/>
            </a:pPr>
            <a:r>
              <a:rPr lang="en-US" sz="1300" b="1" kern="0" dirty="0">
                <a:effectLst/>
                <a:latin typeface="Calibri" panose="020F0502020204030204" pitchFamily="34" charset="0"/>
                <a:ea typeface="Calibri" panose="020F0502020204030204" pitchFamily="34" charset="0"/>
              </a:rPr>
              <a:t>Orders over $10k</a:t>
            </a:r>
          </a:p>
          <a:p>
            <a:pPr marL="0" marR="0" indent="0">
              <a:spcBef>
                <a:spcPts val="1460"/>
              </a:spcBef>
              <a:spcAft>
                <a:spcPts val="0"/>
              </a:spcAft>
              <a:buNone/>
            </a:pPr>
            <a:r>
              <a:rPr lang="en-US" sz="1300" b="1" kern="0" dirty="0">
                <a:effectLst/>
                <a:latin typeface="Calibri" panose="020F0502020204030204" pitchFamily="34" charset="0"/>
                <a:ea typeface="Calibri" panose="020F0502020204030204" pitchFamily="34" charset="0"/>
              </a:rPr>
              <a:t>There is a set of special requirements before order is sent to the purchasing center.</a:t>
            </a:r>
          </a:p>
          <a:p>
            <a:pPr marL="0" marR="0" indent="0">
              <a:spcBef>
                <a:spcPts val="1460"/>
              </a:spcBef>
              <a:spcAft>
                <a:spcPts val="0"/>
              </a:spcAft>
              <a:buNone/>
            </a:pPr>
            <a:r>
              <a:rPr lang="en-US" sz="1300" b="1" kern="0" dirty="0">
                <a:effectLst/>
                <a:latin typeface="Calibri" panose="020F0502020204030204" pitchFamily="34" charset="0"/>
                <a:ea typeface="Calibri" panose="020F0502020204030204" pitchFamily="34" charset="0"/>
              </a:rPr>
              <a:t> https://www.purdue.edu/procurement/purchasing/special-purchases/index.php</a:t>
            </a:r>
          </a:p>
          <a:p>
            <a:pPr marL="0" marR="0" indent="0">
              <a:spcBef>
                <a:spcPts val="1460"/>
              </a:spcBef>
              <a:spcAft>
                <a:spcPts val="0"/>
              </a:spcAft>
              <a:buNone/>
            </a:pPr>
            <a:endParaRPr lang="en-US" sz="1300" b="1" kern="0" dirty="0">
              <a:effectLst/>
              <a:latin typeface="Calibri" panose="020F0502020204030204" pitchFamily="34" charset="0"/>
              <a:ea typeface="Calibri" panose="020F0502020204030204" pitchFamily="34" charset="0"/>
            </a:endParaRPr>
          </a:p>
        </p:txBody>
      </p:sp>
      <p:sp>
        <p:nvSpPr>
          <p:cNvPr id="7" name="Text Placeholder 6">
            <a:extLst>
              <a:ext uri="{FF2B5EF4-FFF2-40B4-BE49-F238E27FC236}">
                <a16:creationId xmlns:a16="http://schemas.microsoft.com/office/drawing/2014/main" id="{1060E483-DE0F-0A11-EFD8-25E37949DE7B}"/>
              </a:ext>
            </a:extLst>
          </p:cNvPr>
          <p:cNvSpPr>
            <a:spLocks noGrp="1"/>
          </p:cNvSpPr>
          <p:nvPr>
            <p:ph type="body" sz="quarter" idx="11"/>
          </p:nvPr>
        </p:nvSpPr>
        <p:spPr/>
        <p:txBody>
          <a:bodyPr/>
          <a:lstStyle/>
          <a:p>
            <a:r>
              <a:rPr lang="en-US" dirty="0"/>
              <a:t>Central Procurement reviews and approves vendor contracts, agreements, and special purchases $10k &amp; over.</a:t>
            </a:r>
          </a:p>
        </p:txBody>
      </p:sp>
      <p:cxnSp>
        <p:nvCxnSpPr>
          <p:cNvPr id="9" name="Straight Connector 8">
            <a:extLst>
              <a:ext uri="{FF2B5EF4-FFF2-40B4-BE49-F238E27FC236}">
                <a16:creationId xmlns:a16="http://schemas.microsoft.com/office/drawing/2014/main" id="{E8070CC2-9950-48B4-1BEF-D416720C68AD}"/>
              </a:ext>
            </a:extLst>
          </p:cNvPr>
          <p:cNvCxnSpPr/>
          <p:nvPr/>
        </p:nvCxnSpPr>
        <p:spPr>
          <a:xfrm>
            <a:off x="4142342" y="1543322"/>
            <a:ext cx="0" cy="4390337"/>
          </a:xfrm>
          <a:prstGeom prst="line">
            <a:avLst/>
          </a:prstGeom>
          <a:ln w="28575">
            <a:solidFill>
              <a:schemeClr val="tx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EF71C10A-C62F-B269-069E-06F72BF20A6E}"/>
              </a:ext>
            </a:extLst>
          </p:cNvPr>
          <p:cNvCxnSpPr/>
          <p:nvPr/>
        </p:nvCxnSpPr>
        <p:spPr>
          <a:xfrm>
            <a:off x="8029460" y="1543322"/>
            <a:ext cx="0" cy="4390337"/>
          </a:xfrm>
          <a:prstGeom prst="line">
            <a:avLst/>
          </a:prstGeom>
          <a:ln w="28575">
            <a:solidFill>
              <a:schemeClr val="tx2">
                <a:lumMod val="60000"/>
                <a:lumOff val="40000"/>
              </a:schemeClr>
            </a:solidFill>
          </a:ln>
        </p:spPr>
        <p:style>
          <a:lnRef idx="1">
            <a:schemeClr val="dk1"/>
          </a:lnRef>
          <a:fillRef idx="0">
            <a:schemeClr val="dk1"/>
          </a:fillRef>
          <a:effectRef idx="0">
            <a:schemeClr val="dk1"/>
          </a:effectRef>
          <a:fontRef idx="minor">
            <a:schemeClr val="tx1"/>
          </a:fontRef>
        </p:style>
      </p:cxnSp>
      <p:sp>
        <p:nvSpPr>
          <p:cNvPr id="8" name="Footer Placeholder 7">
            <a:extLst>
              <a:ext uri="{FF2B5EF4-FFF2-40B4-BE49-F238E27FC236}">
                <a16:creationId xmlns:a16="http://schemas.microsoft.com/office/drawing/2014/main" id="{22D27D72-ECC8-F273-080F-2609C91DE4E8}"/>
              </a:ext>
            </a:extLst>
          </p:cNvPr>
          <p:cNvSpPr>
            <a:spLocks noGrp="1"/>
          </p:cNvSpPr>
          <p:nvPr>
            <p:ph type="ftr" sz="quarter" idx="19"/>
          </p:nvPr>
        </p:nvSpPr>
        <p:spPr/>
        <p:txBody>
          <a:bodyPr/>
          <a:lstStyle/>
          <a:p>
            <a:pPr algn="r"/>
            <a:r>
              <a:rPr lang="en-US" dirty="0"/>
              <a:t>‹3›</a:t>
            </a:r>
          </a:p>
        </p:txBody>
      </p:sp>
    </p:spTree>
    <p:extLst>
      <p:ext uri="{BB962C8B-B14F-4D97-AF65-F5344CB8AC3E}">
        <p14:creationId xmlns:p14="http://schemas.microsoft.com/office/powerpoint/2010/main" val="1852264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94E267F-25C8-47DF-9D61-B51817DADC64}"/>
              </a:ext>
            </a:extLst>
          </p:cNvPr>
          <p:cNvSpPr>
            <a:spLocks noGrp="1"/>
          </p:cNvSpPr>
          <p:nvPr>
            <p:ph type="body" sz="half" idx="2"/>
          </p:nvPr>
        </p:nvSpPr>
        <p:spPr/>
        <p:txBody>
          <a:bodyPr/>
          <a:lstStyle/>
          <a:p>
            <a:r>
              <a:rPr lang="en-US" dirty="0"/>
              <a:t>Purchase Request Form</a:t>
            </a:r>
          </a:p>
        </p:txBody>
      </p:sp>
      <p:sp>
        <p:nvSpPr>
          <p:cNvPr id="5" name="Title 4">
            <a:extLst>
              <a:ext uri="{FF2B5EF4-FFF2-40B4-BE49-F238E27FC236}">
                <a16:creationId xmlns:a16="http://schemas.microsoft.com/office/drawing/2014/main" id="{F6E2D3B1-47AD-F42C-134A-898069BAADEC}"/>
              </a:ext>
            </a:extLst>
          </p:cNvPr>
          <p:cNvSpPr>
            <a:spLocks noGrp="1"/>
          </p:cNvSpPr>
          <p:nvPr>
            <p:ph type="title"/>
          </p:nvPr>
        </p:nvSpPr>
        <p:spPr/>
        <p:txBody>
          <a:bodyPr>
            <a:normAutofit fontScale="90000"/>
          </a:bodyPr>
          <a:lstStyle/>
          <a:p>
            <a:r>
              <a:rPr lang="en-US" dirty="0"/>
              <a:t>Engineering Purchasing Center Email</a:t>
            </a:r>
          </a:p>
        </p:txBody>
      </p:sp>
      <p:sp>
        <p:nvSpPr>
          <p:cNvPr id="8" name="Text Placeholder 7">
            <a:extLst>
              <a:ext uri="{FF2B5EF4-FFF2-40B4-BE49-F238E27FC236}">
                <a16:creationId xmlns:a16="http://schemas.microsoft.com/office/drawing/2014/main" id="{6A892E85-82A0-CAF6-F533-D334C924F27C}"/>
              </a:ext>
            </a:extLst>
          </p:cNvPr>
          <p:cNvSpPr>
            <a:spLocks noGrp="1"/>
          </p:cNvSpPr>
          <p:nvPr>
            <p:ph type="body" sz="quarter" idx="15"/>
          </p:nvPr>
        </p:nvSpPr>
        <p:spPr/>
        <p:txBody>
          <a:bodyPr/>
          <a:lstStyle/>
          <a:p>
            <a:r>
              <a:rPr lang="en-US" dirty="0"/>
              <a:t>engrprocure@purdue.edu</a:t>
            </a:r>
          </a:p>
        </p:txBody>
      </p:sp>
      <p:sp>
        <p:nvSpPr>
          <p:cNvPr id="2" name="Footer Placeholder 1">
            <a:extLst>
              <a:ext uri="{FF2B5EF4-FFF2-40B4-BE49-F238E27FC236}">
                <a16:creationId xmlns:a16="http://schemas.microsoft.com/office/drawing/2014/main" id="{59A721B9-68C9-741F-F2BB-1CDE92A00F6E}"/>
              </a:ext>
            </a:extLst>
          </p:cNvPr>
          <p:cNvSpPr>
            <a:spLocks noGrp="1"/>
          </p:cNvSpPr>
          <p:nvPr>
            <p:ph type="ftr" sz="quarter" idx="16"/>
          </p:nvPr>
        </p:nvSpPr>
        <p:spPr/>
        <p:txBody>
          <a:bodyPr/>
          <a:lstStyle/>
          <a:p>
            <a:pPr algn="r"/>
            <a:r>
              <a:rPr lang="en-US" dirty="0"/>
              <a:t>‹9›</a:t>
            </a:r>
          </a:p>
        </p:txBody>
      </p:sp>
      <p:sp>
        <p:nvSpPr>
          <p:cNvPr id="7" name="TextBox 6">
            <a:extLst>
              <a:ext uri="{FF2B5EF4-FFF2-40B4-BE49-F238E27FC236}">
                <a16:creationId xmlns:a16="http://schemas.microsoft.com/office/drawing/2014/main" id="{8DB5025E-A906-3246-FF11-4EE741142940}"/>
              </a:ext>
            </a:extLst>
          </p:cNvPr>
          <p:cNvSpPr txBox="1"/>
          <p:nvPr/>
        </p:nvSpPr>
        <p:spPr>
          <a:xfrm>
            <a:off x="519759" y="1638344"/>
            <a:ext cx="6096000" cy="1384995"/>
          </a:xfrm>
          <a:prstGeom prst="rect">
            <a:avLst/>
          </a:prstGeom>
          <a:noFill/>
        </p:spPr>
        <p:txBody>
          <a:bodyPr wrap="square">
            <a:spAutoFit/>
          </a:bodyPr>
          <a:lstStyle/>
          <a:p>
            <a:pPr marL="76200" marR="0">
              <a:spcBef>
                <a:spcPts val="1460"/>
              </a:spcBef>
              <a:spcAft>
                <a:spcPts val="0"/>
              </a:spcAft>
            </a:pPr>
            <a:r>
              <a:rPr lang="en-US" sz="1200" b="1" kern="0" dirty="0">
                <a:effectLst/>
                <a:latin typeface="Calibri" panose="020F0502020204030204" pitchFamily="34" charset="0"/>
                <a:ea typeface="Calibri" panose="020F0502020204030204" pitchFamily="34" charset="0"/>
              </a:rPr>
              <a:t>Sending</a:t>
            </a:r>
            <a:r>
              <a:rPr lang="en-US" sz="1200" b="1" kern="0" spc="-10" dirty="0">
                <a:effectLst/>
                <a:latin typeface="Calibri" panose="020F0502020204030204" pitchFamily="34" charset="0"/>
                <a:ea typeface="Calibri" panose="020F0502020204030204" pitchFamily="34" charset="0"/>
              </a:rPr>
              <a:t> </a:t>
            </a:r>
            <a:r>
              <a:rPr lang="en-US" sz="1200" b="1" kern="0" dirty="0">
                <a:effectLst/>
                <a:latin typeface="Calibri" panose="020F0502020204030204" pitchFamily="34" charset="0"/>
                <a:ea typeface="Calibri" panose="020F0502020204030204" pitchFamily="34" charset="0"/>
              </a:rPr>
              <a:t>Orders</a:t>
            </a:r>
            <a:r>
              <a:rPr lang="en-US" sz="1200" b="1" kern="0" spc="-15" dirty="0">
                <a:effectLst/>
                <a:latin typeface="Calibri" panose="020F0502020204030204" pitchFamily="34" charset="0"/>
                <a:ea typeface="Calibri" panose="020F0502020204030204" pitchFamily="34" charset="0"/>
              </a:rPr>
              <a:t> </a:t>
            </a:r>
            <a:r>
              <a:rPr lang="en-US" sz="1200" b="1" kern="0" dirty="0">
                <a:effectLst/>
                <a:latin typeface="Calibri" panose="020F0502020204030204" pitchFamily="34" charset="0"/>
                <a:ea typeface="Calibri" panose="020F0502020204030204" pitchFamily="34" charset="0"/>
              </a:rPr>
              <a:t>to</a:t>
            </a:r>
            <a:r>
              <a:rPr lang="en-US" sz="1200" b="1" kern="0" spc="-5" dirty="0">
                <a:effectLst/>
                <a:latin typeface="Calibri" panose="020F0502020204030204" pitchFamily="34" charset="0"/>
                <a:ea typeface="Calibri" panose="020F0502020204030204" pitchFamily="34" charset="0"/>
              </a:rPr>
              <a:t> </a:t>
            </a:r>
            <a:r>
              <a:rPr lang="en-US" sz="1200" b="1" kern="0" spc="-10" dirty="0">
                <a:effectLst/>
                <a:latin typeface="Calibri" panose="020F0502020204030204" pitchFamily="34" charset="0"/>
                <a:ea typeface="Calibri" panose="020F0502020204030204" pitchFamily="34" charset="0"/>
              </a:rPr>
              <a:t>the Purchasing Center – One per Vendor/One per Submission</a:t>
            </a:r>
            <a:endParaRPr lang="en-US" sz="1200" b="1" kern="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SzPts val="1200"/>
              <a:buFont typeface="Calibri" panose="020F0502020204030204" pitchFamily="34" charset="0"/>
              <a:buChar char="-"/>
              <a:tabLst>
                <a:tab pos="561340" algn="l"/>
              </a:tabLst>
            </a:pPr>
            <a:r>
              <a:rPr lang="en-US" sz="1200" spc="0" dirty="0">
                <a:effectLst/>
                <a:latin typeface="Calibri" panose="020F0502020204030204" pitchFamily="34" charset="0"/>
                <a:ea typeface="Calibri" panose="020F0502020204030204" pitchFamily="34" charset="0"/>
              </a:rPr>
              <a:t>Once</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the end</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user</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has</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the pricing, benefit to project, and needed approvals,</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they</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may</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submit to our office using </a:t>
            </a:r>
            <a:r>
              <a:rPr lang="en-US" sz="1200" b="1" spc="0" dirty="0">
                <a:effectLst/>
                <a:latin typeface="Calibri" panose="020F0502020204030204" pitchFamily="34" charset="0"/>
                <a:ea typeface="Calibri" panose="020F0502020204030204" pitchFamily="34" charset="0"/>
              </a:rPr>
              <a:t>one</a:t>
            </a:r>
            <a:r>
              <a:rPr lang="en-US" sz="1200" spc="0" dirty="0">
                <a:effectLst/>
                <a:latin typeface="Calibri" panose="020F0502020204030204" pitchFamily="34" charset="0"/>
                <a:ea typeface="Calibri" panose="020F0502020204030204" pitchFamily="34" charset="0"/>
              </a:rPr>
              <a:t> of the below methods.</a:t>
            </a:r>
            <a:endParaRPr lang="en-US" sz="1100" spc="0" dirty="0">
              <a:effectLst/>
              <a:latin typeface="Calibri" panose="020F0502020204030204" pitchFamily="34" charset="0"/>
              <a:ea typeface="Calibri" panose="020F0502020204030204" pitchFamily="34" charset="0"/>
            </a:endParaRPr>
          </a:p>
          <a:p>
            <a:pPr marL="742950" marR="1400175" lvl="1" indent="-285750">
              <a:spcBef>
                <a:spcPts val="0"/>
              </a:spcBef>
              <a:spcAft>
                <a:spcPts val="0"/>
              </a:spcAft>
              <a:buFont typeface="Symbol" panose="05050102010706020507" pitchFamily="18" charset="2"/>
              <a:buChar char=""/>
              <a:tabLst>
                <a:tab pos="1019175" algn="l"/>
              </a:tabLst>
            </a:pPr>
            <a:r>
              <a:rPr lang="en-US" sz="1200" u="sng" dirty="0">
                <a:effectLst/>
                <a:latin typeface="Calibri" panose="020F0502020204030204" pitchFamily="34" charset="0"/>
                <a:ea typeface="Calibri" panose="020F0502020204030204" pitchFamily="34" charset="0"/>
              </a:rPr>
              <a:t>Email Submissions</a:t>
            </a:r>
            <a:endParaRPr lang="en-US" sz="1100" dirty="0">
              <a:effectLst/>
              <a:latin typeface="Calibri" panose="020F0502020204030204" pitchFamily="34" charset="0"/>
              <a:ea typeface="Calibri" panose="020F0502020204030204" pitchFamily="34" charset="0"/>
            </a:endParaRPr>
          </a:p>
          <a:p>
            <a:pPr marL="1143000" marR="1400175" lvl="2" indent="-228600">
              <a:spcBef>
                <a:spcPts val="0"/>
              </a:spcBef>
              <a:spcAft>
                <a:spcPts val="0"/>
              </a:spcAft>
              <a:buFont typeface="Arial" panose="020B0604020202020204" pitchFamily="34" charset="0"/>
              <a:buChar char="•"/>
              <a:tabLst>
                <a:tab pos="1019175" algn="l"/>
              </a:tabLst>
            </a:pPr>
            <a:r>
              <a:rPr lang="en-US" sz="1200" dirty="0">
                <a:effectLst/>
                <a:latin typeface="Calibri" panose="020F0502020204030204" pitchFamily="34" charset="0"/>
                <a:ea typeface="Calibri" panose="020F0502020204030204" pitchFamily="34" charset="0"/>
              </a:rPr>
              <a:t>Complete a purchase request form and submit to </a:t>
            </a:r>
            <a:r>
              <a:rPr lang="en-US" sz="1200" u="sng" dirty="0">
                <a:solidFill>
                  <a:srgbClr val="7E6000"/>
                </a:solidFill>
                <a:effectLst/>
                <a:latin typeface="Calibri" panose="020F0502020204030204" pitchFamily="34" charset="0"/>
                <a:ea typeface="Calibri" panose="020F0502020204030204" pitchFamily="34" charset="0"/>
                <a:hlinkClick r:id="rId2"/>
              </a:rPr>
              <a:t>engrprocure@purdue.edu</a:t>
            </a:r>
            <a:r>
              <a:rPr lang="en-US" sz="1200" dirty="0">
                <a:effectLst/>
                <a:latin typeface="Calibri" panose="020F0502020204030204" pitchFamily="34" charset="0"/>
                <a:ea typeface="Calibri" panose="020F0502020204030204" pitchFamily="34" charset="0"/>
              </a:rPr>
              <a:t> or </a:t>
            </a:r>
            <a:r>
              <a:rPr lang="en-US" sz="1200" u="sng" dirty="0">
                <a:solidFill>
                  <a:srgbClr val="7E6000"/>
                </a:solidFill>
                <a:effectLst/>
                <a:latin typeface="Calibri" panose="020F0502020204030204" pitchFamily="34" charset="0"/>
                <a:ea typeface="Calibri" panose="020F0502020204030204" pitchFamily="34" charset="0"/>
                <a:hlinkClick r:id="rId3"/>
              </a:rPr>
              <a:t>knoy-purchasing@purdue.edu</a:t>
            </a:r>
            <a:r>
              <a:rPr lang="en-US" sz="1200" dirty="0">
                <a:solidFill>
                  <a:srgbClr val="7E6000"/>
                </a:solidFill>
                <a:effectLst/>
                <a:latin typeface="Calibri" panose="020F0502020204030204" pitchFamily="34" charset="0"/>
                <a:ea typeface="Calibri" panose="020F0502020204030204" pitchFamily="34" charset="0"/>
              </a:rPr>
              <a:t> </a:t>
            </a:r>
          </a:p>
        </p:txBody>
      </p:sp>
      <p:pic>
        <p:nvPicPr>
          <p:cNvPr id="4" name="Picture 3">
            <a:extLst>
              <a:ext uri="{FF2B5EF4-FFF2-40B4-BE49-F238E27FC236}">
                <a16:creationId xmlns:a16="http://schemas.microsoft.com/office/drawing/2014/main" id="{7C21F703-6C8A-2B2D-CDCB-F4F54F4DA3D6}"/>
              </a:ext>
            </a:extLst>
          </p:cNvPr>
          <p:cNvPicPr>
            <a:picLocks noChangeAspect="1"/>
          </p:cNvPicPr>
          <p:nvPr/>
        </p:nvPicPr>
        <p:blipFill>
          <a:blip r:embed="rId4"/>
          <a:stretch>
            <a:fillRect/>
          </a:stretch>
        </p:blipFill>
        <p:spPr>
          <a:xfrm>
            <a:off x="6860369" y="2066065"/>
            <a:ext cx="4713798" cy="3707206"/>
          </a:xfrm>
          <a:prstGeom prst="rect">
            <a:avLst/>
          </a:prstGeom>
        </p:spPr>
      </p:pic>
      <p:sp>
        <p:nvSpPr>
          <p:cNvPr id="9" name="TextBox 8">
            <a:extLst>
              <a:ext uri="{FF2B5EF4-FFF2-40B4-BE49-F238E27FC236}">
                <a16:creationId xmlns:a16="http://schemas.microsoft.com/office/drawing/2014/main" id="{83EA8672-81C9-AA38-1828-FCBB2F3B06E5}"/>
              </a:ext>
            </a:extLst>
          </p:cNvPr>
          <p:cNvSpPr txBox="1"/>
          <p:nvPr/>
        </p:nvSpPr>
        <p:spPr>
          <a:xfrm>
            <a:off x="519759" y="3133710"/>
            <a:ext cx="6096000" cy="1959511"/>
          </a:xfrm>
          <a:prstGeom prst="rect">
            <a:avLst/>
          </a:prstGeom>
          <a:noFill/>
        </p:spPr>
        <p:txBody>
          <a:bodyPr wrap="square">
            <a:spAutoFit/>
          </a:bodyPr>
          <a:lstStyle/>
          <a:p>
            <a:pPr marL="75565" marR="0">
              <a:spcBef>
                <a:spcPts val="0"/>
              </a:spcBef>
              <a:spcAft>
                <a:spcPts val="0"/>
              </a:spcAft>
            </a:pPr>
            <a:r>
              <a:rPr lang="en-US" sz="1200" b="1" kern="0" dirty="0">
                <a:effectLst/>
                <a:latin typeface="Calibri" panose="020F0502020204030204" pitchFamily="34" charset="0"/>
                <a:ea typeface="Calibri" panose="020F0502020204030204" pitchFamily="34" charset="0"/>
              </a:rPr>
              <a:t>General </a:t>
            </a:r>
            <a:r>
              <a:rPr lang="en-US" sz="1200" b="1" kern="0" spc="-10" dirty="0">
                <a:effectLst/>
                <a:latin typeface="Calibri" panose="020F0502020204030204" pitchFamily="34" charset="0"/>
                <a:ea typeface="Calibri" panose="020F0502020204030204" pitchFamily="34" charset="0"/>
              </a:rPr>
              <a:t>Notes</a:t>
            </a:r>
            <a:endParaRPr lang="en-US" sz="1200" b="1" kern="0" dirty="0">
              <a:effectLst/>
              <a:latin typeface="Calibri" panose="020F0502020204030204" pitchFamily="34" charset="0"/>
              <a:ea typeface="Calibri" panose="020F0502020204030204" pitchFamily="34" charset="0"/>
            </a:endParaRPr>
          </a:p>
          <a:p>
            <a:pPr marL="75565" marR="0">
              <a:spcBef>
                <a:spcPts val="120"/>
              </a:spcBef>
              <a:spcAft>
                <a:spcPts val="0"/>
              </a:spcAft>
            </a:pPr>
            <a:r>
              <a:rPr lang="en-US" sz="1200" dirty="0">
                <a:effectLst/>
                <a:latin typeface="Calibri" panose="020F0502020204030204" pitchFamily="34" charset="0"/>
                <a:ea typeface="Calibri" panose="020F0502020204030204" pitchFamily="34" charset="0"/>
              </a:rPr>
              <a:t>Only</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one</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vendor</a:t>
            </a:r>
            <a:r>
              <a:rPr lang="en-US" sz="1200" spc="-1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order</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per</a:t>
            </a:r>
            <a:r>
              <a:rPr lang="en-US" sz="1200" spc="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submission</a:t>
            </a:r>
          </a:p>
          <a:p>
            <a:pPr marL="342900" marR="0" lvl="0" indent="-342900">
              <a:spcBef>
                <a:spcPts val="0"/>
              </a:spcBef>
              <a:spcAft>
                <a:spcPts val="0"/>
              </a:spcAft>
              <a:buSzPts val="1200"/>
              <a:buFont typeface="Calibri" panose="020F0502020204030204" pitchFamily="34" charset="0"/>
              <a:buChar char="-"/>
              <a:tabLst>
                <a:tab pos="532765" algn="l"/>
              </a:tabLst>
            </a:pPr>
            <a:r>
              <a:rPr lang="en-US" sz="1200" spc="0" dirty="0">
                <a:effectLst/>
                <a:latin typeface="Calibri" panose="020F0502020204030204" pitchFamily="34" charset="0"/>
                <a:ea typeface="Calibri" panose="020F0502020204030204" pitchFamily="34" charset="0"/>
              </a:rPr>
              <a:t>Please</a:t>
            </a:r>
            <a:r>
              <a:rPr lang="en-US" sz="1200" spc="-2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do</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not send multiple orders</a:t>
            </a:r>
            <a:r>
              <a:rPr lang="en-US" sz="1200" spc="-2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or</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list multiple</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vendors</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on a</a:t>
            </a:r>
            <a:r>
              <a:rPr lang="en-US" sz="1200" spc="-2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purchase</a:t>
            </a:r>
            <a:r>
              <a:rPr lang="en-US" sz="1200" spc="-10" dirty="0">
                <a:effectLst/>
                <a:latin typeface="Calibri" panose="020F0502020204030204" pitchFamily="34" charset="0"/>
                <a:ea typeface="Calibri" panose="020F0502020204030204" pitchFamily="34" charset="0"/>
              </a:rPr>
              <a:t> request.</a:t>
            </a:r>
            <a:endParaRPr lang="en-US" sz="1100" spc="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SzPts val="1200"/>
              <a:buFont typeface="Calibri" panose="020F0502020204030204" pitchFamily="34" charset="0"/>
              <a:buChar char="-"/>
              <a:tabLst>
                <a:tab pos="532765" algn="l"/>
              </a:tabLst>
            </a:pPr>
            <a:r>
              <a:rPr lang="en-US" sz="1200" spc="0" dirty="0">
                <a:effectLst/>
                <a:latin typeface="Calibri" panose="020F0502020204030204" pitchFamily="34" charset="0"/>
                <a:ea typeface="Calibri" panose="020F0502020204030204" pitchFamily="34" charset="0"/>
              </a:rPr>
              <a:t>Please</a:t>
            </a:r>
            <a:r>
              <a:rPr lang="en-US" sz="1200" spc="-2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do</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not use</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multiple</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tabs</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within</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the</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same</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excel </a:t>
            </a:r>
            <a:r>
              <a:rPr lang="en-US" sz="1200" spc="-10" dirty="0">
                <a:effectLst/>
                <a:latin typeface="Calibri" panose="020F0502020204030204" pitchFamily="34" charset="0"/>
                <a:ea typeface="Calibri" panose="020F0502020204030204" pitchFamily="34" charset="0"/>
              </a:rPr>
              <a:t>document.</a:t>
            </a:r>
            <a:endParaRPr lang="en-US" sz="1100" spc="0" dirty="0">
              <a:effectLst/>
              <a:latin typeface="Calibri" panose="020F0502020204030204" pitchFamily="34" charset="0"/>
              <a:ea typeface="Calibri" panose="020F0502020204030204" pitchFamily="34" charset="0"/>
            </a:endParaRPr>
          </a:p>
          <a:p>
            <a:pPr marL="75565" marR="0">
              <a:spcBef>
                <a:spcPts val="1460"/>
              </a:spcBef>
              <a:spcAft>
                <a:spcPts val="0"/>
              </a:spcAft>
            </a:pPr>
            <a:r>
              <a:rPr lang="en-US" sz="1200" u="sng" dirty="0">
                <a:solidFill>
                  <a:srgbClr val="7E6000"/>
                </a:solidFill>
                <a:effectLst/>
                <a:latin typeface="Calibri" panose="020F0502020204030204" pitchFamily="34" charset="0"/>
                <a:ea typeface="Calibri" panose="020F0502020204030204" pitchFamily="34" charset="0"/>
                <a:hlinkClick r:id="rId2"/>
              </a:rPr>
              <a:t>engrprocure@purdue.edu</a:t>
            </a:r>
            <a:r>
              <a:rPr lang="en-US" sz="1200" spc="-10" dirty="0">
                <a:solidFill>
                  <a:srgbClr val="7E6000"/>
                </a:solidFill>
                <a:effectLst/>
                <a:latin typeface="Calibri" panose="020F0502020204030204" pitchFamily="34" charset="0"/>
                <a:ea typeface="Calibri" panose="020F0502020204030204" pitchFamily="34" charset="0"/>
              </a:rPr>
              <a:t> </a:t>
            </a:r>
            <a:r>
              <a:rPr lang="en-US" sz="1200" spc="-10" dirty="0">
                <a:effectLst/>
                <a:latin typeface="Calibri" panose="020F0502020204030204" pitchFamily="34" charset="0"/>
                <a:ea typeface="Calibri" panose="020F0502020204030204" pitchFamily="34" charset="0"/>
              </a:rPr>
              <a:t>and</a:t>
            </a:r>
            <a:r>
              <a:rPr lang="en-US" sz="1200" spc="-10" dirty="0">
                <a:solidFill>
                  <a:srgbClr val="0562C1"/>
                </a:solidFill>
                <a:effectLst/>
                <a:latin typeface="Calibri" panose="020F0502020204030204" pitchFamily="34" charset="0"/>
                <a:ea typeface="Calibri" panose="020F0502020204030204" pitchFamily="34" charset="0"/>
              </a:rPr>
              <a:t> </a:t>
            </a:r>
            <a:r>
              <a:rPr lang="en-US" sz="1200" u="sng" spc="-10" dirty="0">
                <a:solidFill>
                  <a:srgbClr val="7E6000"/>
                </a:solidFill>
                <a:effectLst/>
                <a:latin typeface="Calibri" panose="020F0502020204030204" pitchFamily="34" charset="0"/>
                <a:ea typeface="Calibri" panose="020F0502020204030204" pitchFamily="34" charset="0"/>
                <a:hlinkClick r:id="rId5"/>
              </a:rPr>
              <a:t>KNOY-Purchasing@purdue.edu</a:t>
            </a:r>
            <a:r>
              <a:rPr lang="en-US" sz="1200" spc="-10" dirty="0">
                <a:solidFill>
                  <a:srgbClr val="9A7500"/>
                </a:solidFill>
                <a:effectLst/>
                <a:latin typeface="Calibri" panose="020F0502020204030204" pitchFamily="34" charset="0"/>
                <a:ea typeface="Calibri" panose="020F0502020204030204" pitchFamily="34" charset="0"/>
              </a:rPr>
              <a:t> </a:t>
            </a:r>
            <a:r>
              <a:rPr lang="en-US" sz="1200" spc="-10" dirty="0">
                <a:effectLst/>
                <a:latin typeface="Calibri" panose="020F0502020204030204" pitchFamily="34" charset="0"/>
                <a:ea typeface="Calibri" panose="020F0502020204030204" pitchFamily="34" charset="0"/>
              </a:rPr>
              <a:t>are</a:t>
            </a:r>
            <a:r>
              <a:rPr lang="en-US" sz="1200" spc="-1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internal</a:t>
            </a:r>
            <a:r>
              <a:rPr lang="en-US" sz="1200" spc="-2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email</a:t>
            </a:r>
            <a:r>
              <a:rPr lang="en-US" sz="1200" spc="-20" dirty="0">
                <a:effectLst/>
                <a:latin typeface="Calibri" panose="020F0502020204030204" pitchFamily="34" charset="0"/>
                <a:ea typeface="Calibri" panose="020F0502020204030204" pitchFamily="34" charset="0"/>
              </a:rPr>
              <a:t> </a:t>
            </a:r>
            <a:r>
              <a:rPr lang="en-US" sz="1200" spc="-10" dirty="0">
                <a:effectLst/>
                <a:latin typeface="Calibri" panose="020F0502020204030204" pitchFamily="34" charset="0"/>
                <a:ea typeface="Calibri" panose="020F0502020204030204" pitchFamily="34" charset="0"/>
              </a:rPr>
              <a:t>addresses.</a:t>
            </a:r>
            <a:endParaRPr lang="en-US" sz="1200" dirty="0">
              <a:effectLst/>
              <a:latin typeface="Calibri" panose="020F0502020204030204" pitchFamily="34" charset="0"/>
              <a:ea typeface="Calibri" panose="020F0502020204030204" pitchFamily="34" charset="0"/>
            </a:endParaRPr>
          </a:p>
          <a:p>
            <a:pPr marL="342900" marR="0" lvl="0" indent="-342900">
              <a:spcBef>
                <a:spcPts val="10"/>
              </a:spcBef>
              <a:spcAft>
                <a:spcPts val="0"/>
              </a:spcAft>
              <a:buSzPts val="1200"/>
              <a:buFont typeface="Calibri" panose="020F0502020204030204" pitchFamily="34" charset="0"/>
              <a:buChar char="-"/>
              <a:tabLst>
                <a:tab pos="532765" algn="l"/>
              </a:tabLst>
            </a:pPr>
            <a:r>
              <a:rPr lang="en-US" sz="1200" spc="0" dirty="0">
                <a:effectLst/>
                <a:latin typeface="Calibri" panose="020F0502020204030204" pitchFamily="34" charset="0"/>
                <a:ea typeface="Calibri" panose="020F0502020204030204" pitchFamily="34" charset="0"/>
              </a:rPr>
              <a:t>Please</a:t>
            </a:r>
            <a:r>
              <a:rPr lang="en-US" sz="1200" spc="-2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do</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not</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share</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with</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anyone</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outside</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of</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Purdue</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(including</a:t>
            </a:r>
            <a:r>
              <a:rPr lang="en-US" sz="1200" spc="-5" dirty="0">
                <a:effectLst/>
                <a:latin typeface="Calibri" panose="020F0502020204030204" pitchFamily="34" charset="0"/>
                <a:ea typeface="Calibri" panose="020F0502020204030204" pitchFamily="34" charset="0"/>
              </a:rPr>
              <a:t> </a:t>
            </a:r>
            <a:r>
              <a:rPr lang="en-US" sz="1200" spc="-10" dirty="0">
                <a:effectLst/>
                <a:latin typeface="Calibri" panose="020F0502020204030204" pitchFamily="34" charset="0"/>
                <a:ea typeface="Calibri" panose="020F0502020204030204" pitchFamily="34" charset="0"/>
              </a:rPr>
              <a:t>vendors).</a:t>
            </a:r>
            <a:endParaRPr lang="en-US" sz="1100" spc="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 </a:t>
            </a:r>
          </a:p>
          <a:p>
            <a:pPr marL="75565" marR="0">
              <a:spcBef>
                <a:spcPts val="0"/>
              </a:spcBef>
              <a:spcAft>
                <a:spcPts val="0"/>
              </a:spcAft>
            </a:pPr>
            <a:r>
              <a:rPr lang="en-US" sz="1200" dirty="0">
                <a:effectLst/>
                <a:latin typeface="Calibri" panose="020F0502020204030204" pitchFamily="34" charset="0"/>
                <a:ea typeface="Calibri" panose="020F0502020204030204" pitchFamily="34" charset="0"/>
              </a:rPr>
              <a:t>Please</a:t>
            </a:r>
            <a:r>
              <a:rPr lang="en-US" sz="1200" spc="-3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do</a:t>
            </a:r>
            <a:r>
              <a:rPr lang="en-US" sz="1200" spc="-2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not</a:t>
            </a:r>
            <a:r>
              <a:rPr lang="en-US" sz="1200" spc="-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‘CC’</a:t>
            </a:r>
            <a:r>
              <a:rPr lang="en-US" sz="1200" spc="-10" dirty="0">
                <a:effectLst/>
                <a:latin typeface="Calibri" panose="020F0502020204030204" pitchFamily="34" charset="0"/>
                <a:ea typeface="Calibri" panose="020F0502020204030204" pitchFamily="34" charset="0"/>
              </a:rPr>
              <a:t> </a:t>
            </a:r>
            <a:r>
              <a:rPr lang="en-US" sz="1200" u="sng" dirty="0">
                <a:solidFill>
                  <a:srgbClr val="7E6000"/>
                </a:solidFill>
                <a:effectLst/>
                <a:latin typeface="Calibri" panose="020F0502020204030204" pitchFamily="34" charset="0"/>
                <a:ea typeface="Calibri" panose="020F0502020204030204" pitchFamily="34" charset="0"/>
                <a:hlinkClick r:id="rId2"/>
              </a:rPr>
              <a:t>engrprocure@purdue.edu</a:t>
            </a:r>
            <a:r>
              <a:rPr lang="en-US" sz="1200" spc="-10" dirty="0">
                <a:effectLst/>
                <a:latin typeface="Calibri" panose="020F0502020204030204" pitchFamily="34" charset="0"/>
                <a:ea typeface="Calibri" panose="020F0502020204030204" pitchFamily="34" charset="0"/>
              </a:rPr>
              <a:t> or</a:t>
            </a:r>
            <a:r>
              <a:rPr lang="en-US" sz="1200" spc="-10" dirty="0">
                <a:solidFill>
                  <a:srgbClr val="0562C1"/>
                </a:solidFill>
                <a:effectLst/>
                <a:latin typeface="Calibri" panose="020F0502020204030204" pitchFamily="34" charset="0"/>
                <a:ea typeface="Calibri" panose="020F0502020204030204" pitchFamily="34" charset="0"/>
              </a:rPr>
              <a:t> </a:t>
            </a:r>
            <a:r>
              <a:rPr lang="en-US" sz="1200" u="sng" spc="-10" dirty="0">
                <a:solidFill>
                  <a:srgbClr val="7E6000"/>
                </a:solidFill>
                <a:effectLst/>
                <a:latin typeface="Calibri" panose="020F0502020204030204" pitchFamily="34" charset="0"/>
                <a:ea typeface="Calibri" panose="020F0502020204030204" pitchFamily="34" charset="0"/>
                <a:hlinkClick r:id="rId5"/>
              </a:rPr>
              <a:t>KNOY-Purchasing@purdue.edu</a:t>
            </a:r>
            <a:r>
              <a:rPr lang="en-US" sz="1200" spc="-10" dirty="0">
                <a:solidFill>
                  <a:srgbClr val="0562C1"/>
                </a:solidFill>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in</a:t>
            </a:r>
            <a:r>
              <a:rPr lang="en-US" sz="1200" spc="-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your</a:t>
            </a:r>
            <a:r>
              <a:rPr lang="en-US" sz="1200" spc="-5" dirty="0">
                <a:effectLst/>
                <a:latin typeface="Calibri" panose="020F0502020204030204" pitchFamily="34" charset="0"/>
                <a:ea typeface="Calibri" panose="020F0502020204030204" pitchFamily="34" charset="0"/>
              </a:rPr>
              <a:t> </a:t>
            </a:r>
            <a:r>
              <a:rPr lang="en-US" sz="1200" spc="-10" dirty="0">
                <a:effectLst/>
                <a:latin typeface="Calibri" panose="020F0502020204030204" pitchFamily="34" charset="0"/>
                <a:ea typeface="Calibri" panose="020F0502020204030204" pitchFamily="34" charset="0"/>
              </a:rPr>
              <a:t>emails.</a:t>
            </a:r>
            <a:endParaRPr lang="en-US" sz="12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SzPts val="1200"/>
              <a:buFont typeface="Calibri" panose="020F0502020204030204" pitchFamily="34" charset="0"/>
              <a:buChar char="-"/>
              <a:tabLst>
                <a:tab pos="532765" algn="l"/>
              </a:tabLst>
            </a:pPr>
            <a:r>
              <a:rPr lang="en-US" sz="1200" spc="0" dirty="0">
                <a:effectLst/>
                <a:latin typeface="Calibri" panose="020F0502020204030204" pitchFamily="34" charset="0"/>
                <a:ea typeface="Calibri" panose="020F0502020204030204" pitchFamily="34" charset="0"/>
              </a:rPr>
              <a:t>The</a:t>
            </a:r>
            <a:r>
              <a:rPr lang="en-US" sz="1200" spc="-2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email will</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be sent</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to</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an unassigned</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folder and</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may</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not</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be</a:t>
            </a:r>
            <a:r>
              <a:rPr lang="en-US" sz="1200" spc="-10" dirty="0">
                <a:effectLst/>
                <a:latin typeface="Calibri" panose="020F0502020204030204" pitchFamily="34" charset="0"/>
                <a:ea typeface="Calibri" panose="020F0502020204030204" pitchFamily="34" charset="0"/>
              </a:rPr>
              <a:t> received.</a:t>
            </a:r>
            <a:endParaRPr lang="en-US" sz="1100" spc="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663844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94E267F-25C8-47DF-9D61-B51817DADC64}"/>
              </a:ext>
            </a:extLst>
          </p:cNvPr>
          <p:cNvSpPr>
            <a:spLocks noGrp="1"/>
          </p:cNvSpPr>
          <p:nvPr>
            <p:ph type="body" sz="half" idx="2"/>
          </p:nvPr>
        </p:nvSpPr>
        <p:spPr/>
        <p:txBody>
          <a:bodyPr/>
          <a:lstStyle/>
          <a:p>
            <a:pPr marL="285750" indent="-285750">
              <a:buFont typeface="Arial" panose="020B0604020202020204" pitchFamily="34" charset="0"/>
              <a:buChar char="•"/>
            </a:pPr>
            <a:r>
              <a:rPr lang="en-US" dirty="0"/>
              <a:t>Purdue Service Portal</a:t>
            </a:r>
          </a:p>
          <a:p>
            <a:pPr marL="285750" indent="-285750">
              <a:buFont typeface="Arial" panose="020B0604020202020204" pitchFamily="34" charset="0"/>
              <a:buChar char="•"/>
            </a:pPr>
            <a:r>
              <a:rPr lang="en-US" dirty="0"/>
              <a:t>Purchasing and Employment Center customers can submit service requests using online forms. The forms are designed to capture all information needed to start work but center staff will follow up with customers if additional information is needed. Current live forms can be accessed through the appropriate Purchasing or Employment Services link below.</a:t>
            </a:r>
          </a:p>
        </p:txBody>
      </p:sp>
      <p:sp>
        <p:nvSpPr>
          <p:cNvPr id="5" name="Title 4">
            <a:extLst>
              <a:ext uri="{FF2B5EF4-FFF2-40B4-BE49-F238E27FC236}">
                <a16:creationId xmlns:a16="http://schemas.microsoft.com/office/drawing/2014/main" id="{F6E2D3B1-47AD-F42C-134A-898069BAADEC}"/>
              </a:ext>
            </a:extLst>
          </p:cNvPr>
          <p:cNvSpPr>
            <a:spLocks noGrp="1"/>
          </p:cNvSpPr>
          <p:nvPr>
            <p:ph type="title"/>
          </p:nvPr>
        </p:nvSpPr>
        <p:spPr/>
        <p:txBody>
          <a:bodyPr>
            <a:normAutofit fontScale="90000"/>
          </a:bodyPr>
          <a:lstStyle/>
          <a:p>
            <a:r>
              <a:rPr lang="en-US" dirty="0"/>
              <a:t>Purdue Center Service Portal</a:t>
            </a:r>
          </a:p>
        </p:txBody>
      </p:sp>
      <p:sp>
        <p:nvSpPr>
          <p:cNvPr id="8" name="Text Placeholder 7">
            <a:extLst>
              <a:ext uri="{FF2B5EF4-FFF2-40B4-BE49-F238E27FC236}">
                <a16:creationId xmlns:a16="http://schemas.microsoft.com/office/drawing/2014/main" id="{6A892E85-82A0-CAF6-F533-D334C924F27C}"/>
              </a:ext>
            </a:extLst>
          </p:cNvPr>
          <p:cNvSpPr>
            <a:spLocks noGrp="1"/>
          </p:cNvSpPr>
          <p:nvPr>
            <p:ph type="body" sz="quarter" idx="15"/>
          </p:nvPr>
        </p:nvSpPr>
        <p:spPr/>
        <p:txBody>
          <a:bodyPr/>
          <a:lstStyle/>
          <a:p>
            <a:r>
              <a:rPr lang="en-US" dirty="0" err="1"/>
              <a:t>TeamDynamix</a:t>
            </a:r>
            <a:r>
              <a:rPr lang="en-US" dirty="0"/>
              <a:t> </a:t>
            </a:r>
          </a:p>
        </p:txBody>
      </p:sp>
      <p:sp>
        <p:nvSpPr>
          <p:cNvPr id="2" name="Footer Placeholder 1">
            <a:extLst>
              <a:ext uri="{FF2B5EF4-FFF2-40B4-BE49-F238E27FC236}">
                <a16:creationId xmlns:a16="http://schemas.microsoft.com/office/drawing/2014/main" id="{59A721B9-68C9-741F-F2BB-1CDE92A00F6E}"/>
              </a:ext>
            </a:extLst>
          </p:cNvPr>
          <p:cNvSpPr>
            <a:spLocks noGrp="1"/>
          </p:cNvSpPr>
          <p:nvPr>
            <p:ph type="ftr" sz="quarter" idx="16"/>
          </p:nvPr>
        </p:nvSpPr>
        <p:spPr/>
        <p:txBody>
          <a:bodyPr/>
          <a:lstStyle/>
          <a:p>
            <a:pPr algn="r"/>
            <a:r>
              <a:rPr lang="en-US" dirty="0"/>
              <a:t>‹6›</a:t>
            </a:r>
          </a:p>
        </p:txBody>
      </p:sp>
      <p:sp>
        <p:nvSpPr>
          <p:cNvPr id="7" name="TextBox 6">
            <a:extLst>
              <a:ext uri="{FF2B5EF4-FFF2-40B4-BE49-F238E27FC236}">
                <a16:creationId xmlns:a16="http://schemas.microsoft.com/office/drawing/2014/main" id="{8DB5025E-A906-3246-FF11-4EE741142940}"/>
              </a:ext>
            </a:extLst>
          </p:cNvPr>
          <p:cNvSpPr txBox="1"/>
          <p:nvPr/>
        </p:nvSpPr>
        <p:spPr>
          <a:xfrm>
            <a:off x="519759" y="1638344"/>
            <a:ext cx="6096000" cy="1569660"/>
          </a:xfrm>
          <a:prstGeom prst="rect">
            <a:avLst/>
          </a:prstGeom>
          <a:noFill/>
        </p:spPr>
        <p:txBody>
          <a:bodyPr wrap="square">
            <a:spAutoFit/>
          </a:bodyPr>
          <a:lstStyle/>
          <a:p>
            <a:pPr marL="76200" marR="0">
              <a:spcBef>
                <a:spcPts val="1460"/>
              </a:spcBef>
              <a:spcAft>
                <a:spcPts val="0"/>
              </a:spcAft>
            </a:pPr>
            <a:r>
              <a:rPr lang="en-US" sz="1200" b="1" kern="0" dirty="0">
                <a:effectLst/>
                <a:latin typeface="Calibri" panose="020F0502020204030204" pitchFamily="34" charset="0"/>
                <a:ea typeface="Calibri" panose="020F0502020204030204" pitchFamily="34" charset="0"/>
              </a:rPr>
              <a:t>Sending</a:t>
            </a:r>
            <a:r>
              <a:rPr lang="en-US" sz="1200" b="1" kern="0" spc="-10" dirty="0">
                <a:effectLst/>
                <a:latin typeface="Calibri" panose="020F0502020204030204" pitchFamily="34" charset="0"/>
                <a:ea typeface="Calibri" panose="020F0502020204030204" pitchFamily="34" charset="0"/>
              </a:rPr>
              <a:t> </a:t>
            </a:r>
            <a:r>
              <a:rPr lang="en-US" sz="1200" b="1" kern="0" dirty="0">
                <a:effectLst/>
                <a:latin typeface="Calibri" panose="020F0502020204030204" pitchFamily="34" charset="0"/>
                <a:ea typeface="Calibri" panose="020F0502020204030204" pitchFamily="34" charset="0"/>
              </a:rPr>
              <a:t>Orders</a:t>
            </a:r>
            <a:r>
              <a:rPr lang="en-US" sz="1200" b="1" kern="0" spc="-15" dirty="0">
                <a:effectLst/>
                <a:latin typeface="Calibri" panose="020F0502020204030204" pitchFamily="34" charset="0"/>
                <a:ea typeface="Calibri" panose="020F0502020204030204" pitchFamily="34" charset="0"/>
              </a:rPr>
              <a:t> </a:t>
            </a:r>
            <a:r>
              <a:rPr lang="en-US" sz="1200" b="1" kern="0" dirty="0">
                <a:effectLst/>
                <a:latin typeface="Calibri" panose="020F0502020204030204" pitchFamily="34" charset="0"/>
                <a:ea typeface="Calibri" panose="020F0502020204030204" pitchFamily="34" charset="0"/>
              </a:rPr>
              <a:t>to</a:t>
            </a:r>
            <a:r>
              <a:rPr lang="en-US" sz="1200" b="1" kern="0" spc="-5" dirty="0">
                <a:effectLst/>
                <a:latin typeface="Calibri" panose="020F0502020204030204" pitchFamily="34" charset="0"/>
                <a:ea typeface="Calibri" panose="020F0502020204030204" pitchFamily="34" charset="0"/>
              </a:rPr>
              <a:t> </a:t>
            </a:r>
            <a:r>
              <a:rPr lang="en-US" sz="1200" b="1" kern="0" spc="-10" dirty="0">
                <a:effectLst/>
                <a:latin typeface="Calibri" panose="020F0502020204030204" pitchFamily="34" charset="0"/>
                <a:ea typeface="Calibri" panose="020F0502020204030204" pitchFamily="34" charset="0"/>
              </a:rPr>
              <a:t>the Purchasing Center – One per Vendor/One per Submission</a:t>
            </a:r>
            <a:endParaRPr lang="en-US" sz="1200" b="1" kern="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SzPts val="1200"/>
              <a:buFont typeface="Calibri" panose="020F0502020204030204" pitchFamily="34" charset="0"/>
              <a:buChar char="-"/>
              <a:tabLst>
                <a:tab pos="561340" algn="l"/>
              </a:tabLst>
            </a:pPr>
            <a:r>
              <a:rPr lang="en-US" sz="1200" spc="0" dirty="0">
                <a:effectLst/>
                <a:latin typeface="Calibri" panose="020F0502020204030204" pitchFamily="34" charset="0"/>
                <a:ea typeface="Calibri" panose="020F0502020204030204" pitchFamily="34" charset="0"/>
              </a:rPr>
              <a:t>Once</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the end</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user</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has</a:t>
            </a:r>
            <a:r>
              <a:rPr lang="en-US" sz="1200" spc="-10"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the pricing, benefit to project, and needed approvals,</a:t>
            </a:r>
            <a:r>
              <a:rPr lang="en-US" sz="1200" spc="-1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they</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may</a:t>
            </a:r>
            <a:r>
              <a:rPr lang="en-US" sz="1200" spc="-5" dirty="0">
                <a:effectLst/>
                <a:latin typeface="Calibri" panose="020F0502020204030204" pitchFamily="34" charset="0"/>
                <a:ea typeface="Calibri" panose="020F0502020204030204" pitchFamily="34" charset="0"/>
              </a:rPr>
              <a:t> </a:t>
            </a:r>
            <a:r>
              <a:rPr lang="en-US" sz="1200" spc="0" dirty="0">
                <a:effectLst/>
                <a:latin typeface="Calibri" panose="020F0502020204030204" pitchFamily="34" charset="0"/>
                <a:ea typeface="Calibri" panose="020F0502020204030204" pitchFamily="34" charset="0"/>
              </a:rPr>
              <a:t>submit to our office using </a:t>
            </a:r>
            <a:r>
              <a:rPr lang="en-US" sz="1200" b="1" spc="0" dirty="0">
                <a:effectLst/>
                <a:latin typeface="Calibri" panose="020F0502020204030204" pitchFamily="34" charset="0"/>
                <a:ea typeface="Calibri" panose="020F0502020204030204" pitchFamily="34" charset="0"/>
              </a:rPr>
              <a:t>one</a:t>
            </a:r>
            <a:r>
              <a:rPr lang="en-US" sz="1200" spc="0" dirty="0">
                <a:effectLst/>
                <a:latin typeface="Calibri" panose="020F0502020204030204" pitchFamily="34" charset="0"/>
                <a:ea typeface="Calibri" panose="020F0502020204030204" pitchFamily="34" charset="0"/>
              </a:rPr>
              <a:t> of the below methods.</a:t>
            </a:r>
            <a:endParaRPr lang="en-US" sz="1100" spc="0" dirty="0">
              <a:effectLst/>
              <a:latin typeface="Calibri" panose="020F0502020204030204" pitchFamily="34" charset="0"/>
              <a:ea typeface="Calibri" panose="020F0502020204030204" pitchFamily="34" charset="0"/>
            </a:endParaRPr>
          </a:p>
          <a:p>
            <a:pPr marL="742950" marR="407035" lvl="1" indent="-285750">
              <a:lnSpc>
                <a:spcPct val="100000"/>
              </a:lnSpc>
              <a:spcBef>
                <a:spcPts val="0"/>
              </a:spcBef>
              <a:spcAft>
                <a:spcPts val="0"/>
              </a:spcAft>
              <a:buFont typeface="Arial" panose="020B0604020202020204" pitchFamily="34" charset="0"/>
              <a:buChar char="•"/>
              <a:tabLst>
                <a:tab pos="1019175" algn="l"/>
              </a:tabLst>
            </a:pPr>
            <a:r>
              <a:rPr lang="en-US" sz="1200" u="sng" dirty="0">
                <a:effectLst/>
                <a:latin typeface="Calibri" panose="020F0502020204030204" pitchFamily="34" charset="0"/>
                <a:ea typeface="Calibri" panose="020F0502020204030204" pitchFamily="34" charset="0"/>
              </a:rPr>
              <a:t>Service Portal</a:t>
            </a:r>
            <a:endParaRPr lang="en-US" sz="1100" dirty="0">
              <a:effectLst/>
              <a:latin typeface="Calibri" panose="020F0502020204030204" pitchFamily="34" charset="0"/>
              <a:ea typeface="Calibri" panose="020F0502020204030204" pitchFamily="34" charset="0"/>
            </a:endParaRPr>
          </a:p>
          <a:p>
            <a:pPr marL="1143000" marR="407035" lvl="2" indent="-228600">
              <a:lnSpc>
                <a:spcPct val="100000"/>
              </a:lnSpc>
              <a:spcBef>
                <a:spcPts val="0"/>
              </a:spcBef>
              <a:spcAft>
                <a:spcPts val="0"/>
              </a:spcAft>
              <a:buFont typeface="Wingdings" panose="05000000000000000000" pitchFamily="2" charset="2"/>
              <a:buChar char=""/>
              <a:tabLst>
                <a:tab pos="1019175" algn="l"/>
              </a:tabLst>
            </a:pPr>
            <a:r>
              <a:rPr lang="en-US" sz="1200" dirty="0">
                <a:effectLst/>
                <a:latin typeface="Calibri" panose="020F0502020204030204" pitchFamily="34" charset="0"/>
                <a:ea typeface="Calibri" panose="020F0502020204030204" pitchFamily="34" charset="0"/>
              </a:rPr>
              <a:t>Go to Purdue One Campus - </a:t>
            </a:r>
            <a:r>
              <a:rPr lang="en-US" sz="1200" u="sng" dirty="0">
                <a:solidFill>
                  <a:srgbClr val="7E6000"/>
                </a:solidFill>
                <a:effectLst/>
                <a:latin typeface="Calibri" panose="020F0502020204030204" pitchFamily="34" charset="0"/>
                <a:ea typeface="Calibri" panose="020F0502020204030204" pitchFamily="34" charset="0"/>
                <a:hlinkClick r:id="rId2"/>
              </a:rPr>
              <a:t>https://one.purdue.edu/</a:t>
            </a:r>
            <a:r>
              <a:rPr lang="en-US" sz="1200" dirty="0">
                <a:solidFill>
                  <a:srgbClr val="7E6000"/>
                </a:solidFill>
                <a:effectLst/>
                <a:latin typeface="Calibri" panose="020F0502020204030204" pitchFamily="34" charset="0"/>
                <a:ea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p>
            <a:pPr marL="1600200" marR="407035" lvl="3" indent="-228600">
              <a:lnSpc>
                <a:spcPct val="100000"/>
              </a:lnSpc>
              <a:spcBef>
                <a:spcPts val="0"/>
              </a:spcBef>
              <a:spcAft>
                <a:spcPts val="0"/>
              </a:spcAft>
              <a:buFont typeface="Wingdings" panose="05000000000000000000" pitchFamily="2" charset="2"/>
              <a:buChar char=""/>
              <a:tabLst>
                <a:tab pos="1019175" algn="l"/>
              </a:tabLst>
            </a:pPr>
            <a:r>
              <a:rPr lang="en-US" sz="1200" dirty="0">
                <a:effectLst/>
                <a:latin typeface="Calibri" panose="020F0502020204030204" pitchFamily="34" charset="0"/>
                <a:ea typeface="Calibri" panose="020F0502020204030204" pitchFamily="34" charset="0"/>
              </a:rPr>
              <a:t>Click Business Center Purchasing Forms </a:t>
            </a:r>
            <a:endParaRPr lang="en-US" sz="1100" dirty="0">
              <a:effectLst/>
              <a:latin typeface="Calibri" panose="020F0502020204030204" pitchFamily="34" charset="0"/>
              <a:ea typeface="Calibri" panose="020F0502020204030204" pitchFamily="34" charset="0"/>
            </a:endParaRPr>
          </a:p>
          <a:p>
            <a:pPr marL="1600200" marR="407035" lvl="3" indent="-228600">
              <a:lnSpc>
                <a:spcPct val="100000"/>
              </a:lnSpc>
              <a:spcBef>
                <a:spcPts val="0"/>
              </a:spcBef>
              <a:spcAft>
                <a:spcPts val="0"/>
              </a:spcAft>
              <a:buFont typeface="Wingdings" panose="05000000000000000000" pitchFamily="2" charset="2"/>
              <a:buChar char=""/>
              <a:tabLst>
                <a:tab pos="1019175" algn="l"/>
              </a:tabLst>
            </a:pPr>
            <a:r>
              <a:rPr lang="en-US" sz="1200" dirty="0">
                <a:effectLst/>
                <a:latin typeface="Calibri" panose="020F0502020204030204" pitchFamily="34" charset="0"/>
                <a:ea typeface="Calibri" panose="020F0502020204030204" pitchFamily="34" charset="0"/>
              </a:rPr>
              <a:t>Once in Portal – Click “Place order”</a:t>
            </a:r>
            <a:endParaRPr lang="en-US" sz="1100" dirty="0">
              <a:effectLst/>
              <a:latin typeface="Calibri" panose="020F0502020204030204" pitchFamily="34" charset="0"/>
              <a:ea typeface="Calibri" panose="020F0502020204030204" pitchFamily="34" charset="0"/>
            </a:endParaRPr>
          </a:p>
          <a:p>
            <a:pPr marL="1600200" marR="407035" lvl="3" indent="-228600">
              <a:lnSpc>
                <a:spcPct val="100000"/>
              </a:lnSpc>
              <a:spcBef>
                <a:spcPts val="0"/>
              </a:spcBef>
              <a:spcAft>
                <a:spcPts val="0"/>
              </a:spcAft>
              <a:buFont typeface="Wingdings" panose="05000000000000000000" pitchFamily="2" charset="2"/>
              <a:buChar char=""/>
              <a:tabLst>
                <a:tab pos="1019175" algn="l"/>
              </a:tabLst>
            </a:pPr>
            <a:r>
              <a:rPr lang="en-US" sz="1200" dirty="0">
                <a:effectLst/>
                <a:latin typeface="Calibri" panose="020F0502020204030204" pitchFamily="34" charset="0"/>
                <a:ea typeface="Calibri" panose="020F0502020204030204" pitchFamily="34" charset="0"/>
              </a:rPr>
              <a:t>Fill out purchase request form and submit</a:t>
            </a:r>
            <a:endParaRPr lang="en-US" sz="1100" dirty="0">
              <a:effectLst/>
              <a:latin typeface="Calibri" panose="020F0502020204030204" pitchFamily="34" charset="0"/>
              <a:ea typeface="Calibri" panose="020F0502020204030204" pitchFamily="34" charset="0"/>
            </a:endParaRPr>
          </a:p>
        </p:txBody>
      </p:sp>
      <p:sp>
        <p:nvSpPr>
          <p:cNvPr id="13" name="TextBox 12">
            <a:extLst>
              <a:ext uri="{FF2B5EF4-FFF2-40B4-BE49-F238E27FC236}">
                <a16:creationId xmlns:a16="http://schemas.microsoft.com/office/drawing/2014/main" id="{768B3318-5000-2C8B-E6D1-248A1C4D09EB}"/>
              </a:ext>
            </a:extLst>
          </p:cNvPr>
          <p:cNvSpPr txBox="1"/>
          <p:nvPr/>
        </p:nvSpPr>
        <p:spPr>
          <a:xfrm>
            <a:off x="869576" y="4169064"/>
            <a:ext cx="10300448" cy="369332"/>
          </a:xfrm>
          <a:prstGeom prst="rect">
            <a:avLst/>
          </a:prstGeom>
          <a:noFill/>
        </p:spPr>
        <p:txBody>
          <a:bodyPr wrap="square">
            <a:spAutoFit/>
          </a:bodyPr>
          <a:lstStyle/>
          <a:p>
            <a:r>
              <a:rPr lang="en-US" dirty="0"/>
              <a:t>https://www.purdue.edu/treasurer/finance/operations/business-operations-and-centers/tdx-resources/</a:t>
            </a:r>
          </a:p>
        </p:txBody>
      </p:sp>
    </p:spTree>
    <p:extLst>
      <p:ext uri="{BB962C8B-B14F-4D97-AF65-F5344CB8AC3E}">
        <p14:creationId xmlns:p14="http://schemas.microsoft.com/office/powerpoint/2010/main" val="2716960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72CBA-026F-7E96-546F-23B8813A83DA}"/>
              </a:ext>
            </a:extLst>
          </p:cNvPr>
          <p:cNvSpPr>
            <a:spLocks noGrp="1"/>
          </p:cNvSpPr>
          <p:nvPr>
            <p:ph type="title"/>
          </p:nvPr>
        </p:nvSpPr>
        <p:spPr/>
        <p:txBody>
          <a:bodyPr/>
          <a:lstStyle/>
          <a:p>
            <a:r>
              <a:rPr lang="en-US" dirty="0"/>
              <a:t>Thank You</a:t>
            </a:r>
          </a:p>
        </p:txBody>
      </p:sp>
      <p:sp>
        <p:nvSpPr>
          <p:cNvPr id="3" name="Text Placeholder 2">
            <a:extLst>
              <a:ext uri="{FF2B5EF4-FFF2-40B4-BE49-F238E27FC236}">
                <a16:creationId xmlns:a16="http://schemas.microsoft.com/office/drawing/2014/main" id="{CE8FBDCD-BC38-D4A8-A210-EA02F2610057}"/>
              </a:ext>
            </a:extLst>
          </p:cNvPr>
          <p:cNvSpPr>
            <a:spLocks noGrp="1"/>
          </p:cNvSpPr>
          <p:nvPr>
            <p:ph type="body" sz="quarter" idx="10"/>
          </p:nvPr>
        </p:nvSpPr>
        <p:spPr/>
        <p:txBody>
          <a:bodyPr/>
          <a:lstStyle/>
          <a:p>
            <a:r>
              <a:rPr lang="en-US" dirty="0"/>
              <a:t>College of Engineering and Polytechnic Purchasing Center</a:t>
            </a:r>
          </a:p>
        </p:txBody>
      </p:sp>
    </p:spTree>
    <p:extLst>
      <p:ext uri="{BB962C8B-B14F-4D97-AF65-F5344CB8AC3E}">
        <p14:creationId xmlns:p14="http://schemas.microsoft.com/office/powerpoint/2010/main" val="3555266232"/>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EFFFF"/>
      </a:lt1>
      <a:dk2>
        <a:srgbClr val="55585F"/>
      </a:dk2>
      <a:lt2>
        <a:srgbClr val="CECACB"/>
      </a:lt2>
      <a:accent1>
        <a:srgbClr val="CFB891"/>
      </a:accent1>
      <a:accent2>
        <a:srgbClr val="555960"/>
      </a:accent2>
      <a:accent3>
        <a:srgbClr val="8D6F3D"/>
      </a:accent3>
      <a:accent4>
        <a:srgbClr val="FFFFFF"/>
      </a:accent4>
      <a:accent5>
        <a:srgbClr val="DAAA00"/>
      </a:accent5>
      <a:accent6>
        <a:srgbClr val="9D9694"/>
      </a:accent6>
      <a:hlink>
        <a:srgbClr val="000000"/>
      </a:hlink>
      <a:folHlink>
        <a:srgbClr val="FEFFFF"/>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Master Template.potx" id="{7A2887B6-AF1A-E24D-8E9D-870BBF53B331}" vid="{56A60E50-7EF6-C244-B1D3-2D887417ED9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d6656b4d-3fa0-4709-acfb-d5e813445d1e">
      <UserInfo>
        <DisplayName>Schott, Thomas H.</DisplayName>
        <AccountId>17</AccountId>
        <AccountType/>
      </UserInfo>
      <UserInfo>
        <DisplayName>Sarault, Olivia M</DisplayName>
        <AccountId>29</AccountId>
        <AccountType/>
      </UserInfo>
      <UserInfo>
        <DisplayName>Hiller, Kelly R</DisplayName>
        <AccountId>98</AccountId>
        <AccountType/>
      </UserInfo>
      <UserInfo>
        <DisplayName>Eddy, Abigail Ellen</DisplayName>
        <AccountId>46</AccountId>
        <AccountType/>
      </UserInfo>
      <UserInfo>
        <DisplayName>Gu, Yu Rain</DisplayName>
        <AccountId>77</AccountId>
        <AccountType/>
      </UserInfo>
      <UserInfo>
        <DisplayName>Reese, Kristy S</DisplayName>
        <AccountId>26</AccountId>
        <AccountType/>
      </UserInfo>
    </SharedWithUsers>
    <lcf76f155ced4ddcb4097134ff3c332f xmlns="37af3f4b-4b66-46f9-8456-831d9bc3e737">
      <Terms xmlns="http://schemas.microsoft.com/office/infopath/2007/PartnerControls"/>
    </lcf76f155ced4ddcb4097134ff3c332f>
    <TaxCatchAll xmlns="d6656b4d-3fa0-4709-acfb-d5e813445d1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4E202481DC1CB46AA011D949D311478" ma:contentTypeVersion="13" ma:contentTypeDescription="Create a new document." ma:contentTypeScope="" ma:versionID="309c718596e4092f54ce9aa93358bb8d">
  <xsd:schema xmlns:xsd="http://www.w3.org/2001/XMLSchema" xmlns:xs="http://www.w3.org/2001/XMLSchema" xmlns:p="http://schemas.microsoft.com/office/2006/metadata/properties" xmlns:ns2="37af3f4b-4b66-46f9-8456-831d9bc3e737" xmlns:ns3="d6656b4d-3fa0-4709-acfb-d5e813445d1e" targetNamespace="http://schemas.microsoft.com/office/2006/metadata/properties" ma:root="true" ma:fieldsID="0c34f3e70276db9d2471c2526b8de3df" ns2:_="" ns3:_="">
    <xsd:import namespace="37af3f4b-4b66-46f9-8456-831d9bc3e737"/>
    <xsd:import namespace="d6656b4d-3fa0-4709-acfb-d5e813445d1e"/>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af3f4b-4b66-46f9-8456-831d9bc3e737"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8e9e90a8-b24c-4be7-8760-a88b2cd47eb1"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6656b4d-3fa0-4709-acfb-d5e813445d1e"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4ebcf308-42de-4d63-b51a-b2360cc04078}" ma:internalName="TaxCatchAll" ma:showField="CatchAllData" ma:web="d6656b4d-3fa0-4709-acfb-d5e813445d1e">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B64EEB-1B4A-4920-AA44-E234D7D487D1}">
  <ds:schemaRefs>
    <ds:schemaRef ds:uri="http://schemas.microsoft.com/sharepoint/v3/contenttype/forms"/>
  </ds:schemaRefs>
</ds:datastoreItem>
</file>

<file path=customXml/itemProps2.xml><?xml version="1.0" encoding="utf-8"?>
<ds:datastoreItem xmlns:ds="http://schemas.openxmlformats.org/officeDocument/2006/customXml" ds:itemID="{21DE0D6C-581B-4814-98E7-EF172D5D46A1}">
  <ds:schemaRefs>
    <ds:schemaRef ds:uri="http://schemas.microsoft.com/office/2006/documentManagement/types"/>
    <ds:schemaRef ds:uri="37af3f4b-4b66-46f9-8456-831d9bc3e737"/>
    <ds:schemaRef ds:uri="http://schemas.openxmlformats.org/package/2006/metadata/core-properties"/>
    <ds:schemaRef ds:uri="http://purl.org/dc/terms/"/>
    <ds:schemaRef ds:uri="http://purl.org/dc/elements/1.1/"/>
    <ds:schemaRef ds:uri="http://www.w3.org/XML/1998/namespace"/>
    <ds:schemaRef ds:uri="http://schemas.microsoft.com/office/infopath/2007/PartnerControls"/>
    <ds:schemaRef ds:uri="d6656b4d-3fa0-4709-acfb-d5e813445d1e"/>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64D795B0-FAA0-424A-9B96-7691ED1EF2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af3f4b-4b66-46f9-8456-831d9bc3e737"/>
    <ds:schemaRef ds:uri="d6656b4d-3fa0-4709-acfb-d5e813445d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8252</TotalTime>
  <Words>789</Words>
  <Application>Microsoft Office PowerPoint</Application>
  <PresentationFormat>Widescreen</PresentationFormat>
  <Paragraphs>97</Paragraphs>
  <Slides>6</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6</vt:i4>
      </vt:variant>
    </vt:vector>
  </HeadingPairs>
  <TitlesOfParts>
    <vt:vector size="18" baseType="lpstr">
      <vt:lpstr>Franklin Gothic Medium Cond</vt:lpstr>
      <vt:lpstr>Calibri</vt:lpstr>
      <vt:lpstr>Acumin Pro Semibold</vt:lpstr>
      <vt:lpstr>Acumin Pro</vt:lpstr>
      <vt:lpstr>Acumin Pro Medium</vt:lpstr>
      <vt:lpstr>Acumin Pro Condensed Semibold</vt:lpstr>
      <vt:lpstr>Wingdings</vt:lpstr>
      <vt:lpstr>Franklin Gothic Medium</vt:lpstr>
      <vt:lpstr>Franklin Gothic Book</vt:lpstr>
      <vt:lpstr>Symbol</vt:lpstr>
      <vt:lpstr>Arial</vt:lpstr>
      <vt:lpstr>Office Theme</vt:lpstr>
      <vt:lpstr>Engineering/Polytech Finance Presentation</vt:lpstr>
      <vt:lpstr>College of Engineering and Polytechnic Purchasing Operations Center</vt:lpstr>
      <vt:lpstr>Procurement vs. Purchasing</vt:lpstr>
      <vt:lpstr>Engineering Purchasing Center Email</vt:lpstr>
      <vt:lpstr>Purdue Center Service Portal</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Ramona McCarthy</dc:creator>
  <cp:lastModifiedBy>Sarault, Meghan Elizabeth</cp:lastModifiedBy>
  <cp:revision>41</cp:revision>
  <dcterms:created xsi:type="dcterms:W3CDTF">2023-02-16T02:16:06Z</dcterms:created>
  <dcterms:modified xsi:type="dcterms:W3CDTF">2024-11-05T18:46:41Z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044bd30-2ed7-4c9d-9d12-46200872a97b_Enabled">
    <vt:lpwstr>true</vt:lpwstr>
  </property>
  <property fmtid="{D5CDD505-2E9C-101B-9397-08002B2CF9AE}" pid="3" name="MSIP_Label_4044bd30-2ed7-4c9d-9d12-46200872a97b_SetDate">
    <vt:lpwstr>2023-02-20T19:00:53Z</vt:lpwstr>
  </property>
  <property fmtid="{D5CDD505-2E9C-101B-9397-08002B2CF9AE}" pid="4" name="MSIP_Label_4044bd30-2ed7-4c9d-9d12-46200872a97b_Method">
    <vt:lpwstr>Standard</vt:lpwstr>
  </property>
  <property fmtid="{D5CDD505-2E9C-101B-9397-08002B2CF9AE}" pid="5" name="MSIP_Label_4044bd30-2ed7-4c9d-9d12-46200872a97b_Name">
    <vt:lpwstr>defa4170-0d19-0005-0004-bc88714345d2</vt:lpwstr>
  </property>
  <property fmtid="{D5CDD505-2E9C-101B-9397-08002B2CF9AE}" pid="6" name="MSIP_Label_4044bd30-2ed7-4c9d-9d12-46200872a97b_SiteId">
    <vt:lpwstr>4130bd39-7c53-419c-b1e5-8758d6d63f21</vt:lpwstr>
  </property>
  <property fmtid="{D5CDD505-2E9C-101B-9397-08002B2CF9AE}" pid="7" name="MSIP_Label_4044bd30-2ed7-4c9d-9d12-46200872a97b_ActionId">
    <vt:lpwstr>b33bf962-ed92-4dd9-bc75-9825fb79b2e3</vt:lpwstr>
  </property>
  <property fmtid="{D5CDD505-2E9C-101B-9397-08002B2CF9AE}" pid="8" name="MSIP_Label_4044bd30-2ed7-4c9d-9d12-46200872a97b_ContentBits">
    <vt:lpwstr>0</vt:lpwstr>
  </property>
  <property fmtid="{D5CDD505-2E9C-101B-9397-08002B2CF9AE}" pid="9" name="ContentTypeId">
    <vt:lpwstr>0x01010054E202481DC1CB46AA011D949D311478</vt:lpwstr>
  </property>
  <property fmtid="{D5CDD505-2E9C-101B-9397-08002B2CF9AE}" pid="10" name="MediaServiceImageTags">
    <vt:lpwstr/>
  </property>
</Properties>
</file>