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8" r:id="rId1"/>
    <p:sldMasterId id="2147484222" r:id="rId2"/>
  </p:sldMasterIdLst>
  <p:notesMasterIdLst>
    <p:notesMasterId r:id="rId37"/>
  </p:notesMasterIdLst>
  <p:handoutMasterIdLst>
    <p:handoutMasterId r:id="rId38"/>
  </p:handoutMasterIdLst>
  <p:sldIdLst>
    <p:sldId id="257" r:id="rId3"/>
    <p:sldId id="265" r:id="rId4"/>
    <p:sldId id="297" r:id="rId5"/>
    <p:sldId id="298" r:id="rId6"/>
    <p:sldId id="306" r:id="rId7"/>
    <p:sldId id="292" r:id="rId8"/>
    <p:sldId id="299" r:id="rId9"/>
    <p:sldId id="259" r:id="rId10"/>
    <p:sldId id="279" r:id="rId11"/>
    <p:sldId id="281" r:id="rId12"/>
    <p:sldId id="282" r:id="rId13"/>
    <p:sldId id="283" r:id="rId14"/>
    <p:sldId id="284" r:id="rId15"/>
    <p:sldId id="261" r:id="rId16"/>
    <p:sldId id="285" r:id="rId17"/>
    <p:sldId id="262" r:id="rId18"/>
    <p:sldId id="310" r:id="rId19"/>
    <p:sldId id="286" r:id="rId20"/>
    <p:sldId id="312" r:id="rId21"/>
    <p:sldId id="274" r:id="rId22"/>
    <p:sldId id="293" r:id="rId23"/>
    <p:sldId id="307" r:id="rId24"/>
    <p:sldId id="264" r:id="rId25"/>
    <p:sldId id="301" r:id="rId26"/>
    <p:sldId id="267" r:id="rId27"/>
    <p:sldId id="290" r:id="rId28"/>
    <p:sldId id="302" r:id="rId29"/>
    <p:sldId id="287" r:id="rId30"/>
    <p:sldId id="270" r:id="rId31"/>
    <p:sldId id="288" r:id="rId32"/>
    <p:sldId id="271" r:id="rId33"/>
    <p:sldId id="275" r:id="rId34"/>
    <p:sldId id="276" r:id="rId35"/>
    <p:sldId id="256" r:id="rId36"/>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Garamond" pitchFamily="18" charset="0"/>
        <a:ea typeface="+mn-ea"/>
        <a:cs typeface="+mn-cs"/>
      </a:defRPr>
    </a:lvl1pPr>
    <a:lvl2pPr marL="457200" algn="l" rtl="0" fontAlgn="base">
      <a:spcBef>
        <a:spcPct val="0"/>
      </a:spcBef>
      <a:spcAft>
        <a:spcPct val="0"/>
      </a:spcAft>
      <a:defRPr sz="2400" kern="1200">
        <a:solidFill>
          <a:schemeClr val="tx1"/>
        </a:solidFill>
        <a:latin typeface="Garamond" pitchFamily="18" charset="0"/>
        <a:ea typeface="+mn-ea"/>
        <a:cs typeface="+mn-cs"/>
      </a:defRPr>
    </a:lvl2pPr>
    <a:lvl3pPr marL="914400" algn="l" rtl="0" fontAlgn="base">
      <a:spcBef>
        <a:spcPct val="0"/>
      </a:spcBef>
      <a:spcAft>
        <a:spcPct val="0"/>
      </a:spcAft>
      <a:defRPr sz="2400" kern="1200">
        <a:solidFill>
          <a:schemeClr val="tx1"/>
        </a:solidFill>
        <a:latin typeface="Garamond" pitchFamily="18" charset="0"/>
        <a:ea typeface="+mn-ea"/>
        <a:cs typeface="+mn-cs"/>
      </a:defRPr>
    </a:lvl3pPr>
    <a:lvl4pPr marL="1371600" algn="l" rtl="0" fontAlgn="base">
      <a:spcBef>
        <a:spcPct val="0"/>
      </a:spcBef>
      <a:spcAft>
        <a:spcPct val="0"/>
      </a:spcAft>
      <a:defRPr sz="2400" kern="1200">
        <a:solidFill>
          <a:schemeClr val="tx1"/>
        </a:solidFill>
        <a:latin typeface="Garamond" pitchFamily="18" charset="0"/>
        <a:ea typeface="+mn-ea"/>
        <a:cs typeface="+mn-cs"/>
      </a:defRPr>
    </a:lvl4pPr>
    <a:lvl5pPr marL="1828800" algn="l" rtl="0" fontAlgn="base">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3F"/>
    <a:srgbClr val="FFFFFF"/>
    <a:srgbClr val="000000"/>
    <a:srgbClr val="B2B2B2"/>
    <a:srgbClr val="333333"/>
    <a:srgbClr val="5F5F5F"/>
    <a:srgbClr val="FF0000"/>
    <a:srgbClr val="99FFCC"/>
    <a:srgbClr val="FF9999"/>
    <a:srgbClr val="FF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4" autoAdjust="0"/>
    <p:restoredTop sz="90493" autoAdjust="0"/>
  </p:normalViewPr>
  <p:slideViewPr>
    <p:cSldViewPr snapToGrid="0" snapToObjects="1">
      <p:cViewPr varScale="1">
        <p:scale>
          <a:sx n="80" d="100"/>
          <a:sy n="80" d="100"/>
        </p:scale>
        <p:origin x="-14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44" d="100"/>
          <a:sy n="44" d="100"/>
        </p:scale>
        <p:origin x="-1368" y="-77"/>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168650" cy="479425"/>
          </a:xfrm>
          <a:prstGeom prst="rect">
            <a:avLst/>
          </a:prstGeom>
          <a:noFill/>
          <a:ln w="12700">
            <a:noFill/>
            <a:miter lim="800000"/>
            <a:headEnd type="none" w="sm" len="sm"/>
            <a:tailEnd type="none" w="sm" len="sm"/>
          </a:ln>
          <a:effectLst/>
        </p:spPr>
        <p:txBody>
          <a:bodyPr vert="horz" wrap="square" lIns="96523" tIns="48262" rIns="96523" bIns="48262" numCol="1" anchor="t" anchorCtr="0" compatLnSpc="1">
            <a:prstTxWarp prst="textNoShape">
              <a:avLst/>
            </a:prstTxWarp>
          </a:bodyPr>
          <a:lstStyle>
            <a:lvl1pPr defTabSz="966668" eaLnBrk="0" hangingPunct="0">
              <a:defRPr sz="1300">
                <a:latin typeface="Tw Cen MT" pitchFamily="34" charset="0"/>
              </a:defRPr>
            </a:lvl1pPr>
          </a:lstStyle>
          <a:p>
            <a:pPr>
              <a:defRPr/>
            </a:pPr>
            <a:endParaRPr lang="en-US"/>
          </a:p>
        </p:txBody>
      </p:sp>
      <p:sp>
        <p:nvSpPr>
          <p:cNvPr id="95235" name="Rectangle 3"/>
          <p:cNvSpPr>
            <a:spLocks noGrp="1" noChangeArrowheads="1"/>
          </p:cNvSpPr>
          <p:nvPr>
            <p:ph type="dt" idx="1"/>
          </p:nvPr>
        </p:nvSpPr>
        <p:spPr bwMode="auto">
          <a:xfrm>
            <a:off x="4146550" y="0"/>
            <a:ext cx="3168650" cy="479425"/>
          </a:xfrm>
          <a:prstGeom prst="rect">
            <a:avLst/>
          </a:prstGeom>
          <a:noFill/>
          <a:ln w="12700">
            <a:noFill/>
            <a:miter lim="800000"/>
            <a:headEnd type="none" w="sm" len="sm"/>
            <a:tailEnd type="none" w="sm" len="sm"/>
          </a:ln>
          <a:effectLst/>
        </p:spPr>
        <p:txBody>
          <a:bodyPr vert="horz" wrap="square" lIns="96523" tIns="48262" rIns="96523" bIns="48262" numCol="1" anchor="t" anchorCtr="0" compatLnSpc="1">
            <a:prstTxWarp prst="textNoShape">
              <a:avLst/>
            </a:prstTxWarp>
          </a:bodyPr>
          <a:lstStyle>
            <a:lvl1pPr algn="r" defTabSz="966668" eaLnBrk="0" hangingPunct="0">
              <a:defRPr sz="1300">
                <a:latin typeface="Tw Cen MT" pitchFamily="34" charset="0"/>
              </a:defRPr>
            </a:lvl1pPr>
          </a:lstStyle>
          <a:p>
            <a:pPr>
              <a:defRPr/>
            </a:pPr>
            <a:endParaRPr lang="en-US"/>
          </a:p>
        </p:txBody>
      </p:sp>
      <p:sp>
        <p:nvSpPr>
          <p:cNvPr id="580612" name="Rectangle 4"/>
          <p:cNvSpPr>
            <a:spLocks noGrp="1" noRot="1" noChangeAspect="1" noChangeArrowheads="1" noTextEdit="1"/>
          </p:cNvSpPr>
          <p:nvPr>
            <p:ph type="sldImg" idx="2"/>
          </p:nvPr>
        </p:nvSpPr>
        <p:spPr bwMode="auto">
          <a:xfrm>
            <a:off x="1260475" y="720725"/>
            <a:ext cx="4799013" cy="3598863"/>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974725" y="4559300"/>
            <a:ext cx="5365750" cy="4321175"/>
          </a:xfrm>
          <a:prstGeom prst="rect">
            <a:avLst/>
          </a:prstGeom>
          <a:noFill/>
          <a:ln w="12700">
            <a:noFill/>
            <a:miter lim="800000"/>
            <a:headEnd type="none" w="sm" len="sm"/>
            <a:tailEnd type="none" w="sm" len="sm"/>
          </a:ln>
          <a:effectLst/>
        </p:spPr>
        <p:txBody>
          <a:bodyPr vert="horz" wrap="square" lIns="96523" tIns="48262" rIns="96523" bIns="4826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5238" name="Rectangle 6"/>
          <p:cNvSpPr>
            <a:spLocks noGrp="1" noChangeArrowheads="1"/>
          </p:cNvSpPr>
          <p:nvPr>
            <p:ph type="ftr" sz="quarter" idx="4"/>
          </p:nvPr>
        </p:nvSpPr>
        <p:spPr bwMode="auto">
          <a:xfrm>
            <a:off x="0" y="9121775"/>
            <a:ext cx="3168650" cy="479425"/>
          </a:xfrm>
          <a:prstGeom prst="rect">
            <a:avLst/>
          </a:prstGeom>
          <a:noFill/>
          <a:ln w="12700">
            <a:noFill/>
            <a:miter lim="800000"/>
            <a:headEnd type="none" w="sm" len="sm"/>
            <a:tailEnd type="none" w="sm" len="sm"/>
          </a:ln>
          <a:effectLst/>
        </p:spPr>
        <p:txBody>
          <a:bodyPr vert="horz" wrap="square" lIns="96523" tIns="48262" rIns="96523" bIns="48262" numCol="1" anchor="b" anchorCtr="0" compatLnSpc="1">
            <a:prstTxWarp prst="textNoShape">
              <a:avLst/>
            </a:prstTxWarp>
          </a:bodyPr>
          <a:lstStyle>
            <a:lvl1pPr defTabSz="966668" eaLnBrk="0" hangingPunct="0">
              <a:defRPr sz="1300">
                <a:latin typeface="Tw Cen MT" pitchFamily="34" charset="0"/>
              </a:defRPr>
            </a:lvl1pPr>
          </a:lstStyle>
          <a:p>
            <a:pPr>
              <a:defRPr/>
            </a:pPr>
            <a:endParaRPr lang="en-US"/>
          </a:p>
        </p:txBody>
      </p:sp>
      <p:sp>
        <p:nvSpPr>
          <p:cNvPr id="95239" name="Rectangle 7"/>
          <p:cNvSpPr>
            <a:spLocks noGrp="1" noChangeArrowheads="1"/>
          </p:cNvSpPr>
          <p:nvPr>
            <p:ph type="sldNum" sz="quarter" idx="5"/>
          </p:nvPr>
        </p:nvSpPr>
        <p:spPr bwMode="auto">
          <a:xfrm>
            <a:off x="4146550" y="9121775"/>
            <a:ext cx="3168650" cy="479425"/>
          </a:xfrm>
          <a:prstGeom prst="rect">
            <a:avLst/>
          </a:prstGeom>
          <a:noFill/>
          <a:ln w="12700">
            <a:noFill/>
            <a:miter lim="800000"/>
            <a:headEnd type="none" w="sm" len="sm"/>
            <a:tailEnd type="none" w="sm" len="sm"/>
          </a:ln>
          <a:effectLst/>
        </p:spPr>
        <p:txBody>
          <a:bodyPr vert="horz" wrap="square" lIns="96523" tIns="48262" rIns="96523" bIns="48262" numCol="1" anchor="b" anchorCtr="0" compatLnSpc="1">
            <a:prstTxWarp prst="textNoShape">
              <a:avLst/>
            </a:prstTxWarp>
          </a:bodyPr>
          <a:lstStyle>
            <a:lvl1pPr algn="r" defTabSz="966668" eaLnBrk="0" hangingPunct="0">
              <a:defRPr sz="1300">
                <a:latin typeface="Tw Cen MT" pitchFamily="34" charset="0"/>
              </a:defRPr>
            </a:lvl1pPr>
          </a:lstStyle>
          <a:p>
            <a:pPr>
              <a:defRPr/>
            </a:pPr>
            <a:fld id="{868DA368-36DE-481D-AEAC-D91F287DF02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w Cen M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w Cen M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w Cen M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w Cen M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w Cen M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EE0D4C-DD77-45DD-949E-81B52567D635}" type="slidenum">
              <a:rPr lang="en-US" smtClean="0"/>
              <a:pPr>
                <a:defRPr/>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bill gates, </a:t>
            </a:r>
            <a:r>
              <a:rPr lang="en-US" dirty="0" err="1" smtClean="0"/>
              <a:t>mit</a:t>
            </a:r>
            <a:r>
              <a:rPr lang="en-US" dirty="0" smtClean="0"/>
              <a:t> lunch</a:t>
            </a:r>
          </a:p>
          <a:p>
            <a:endParaRPr lang="en-US" dirty="0" smtClean="0"/>
          </a:p>
          <a:p>
            <a:r>
              <a:rPr lang="en-US" dirty="0" smtClean="0"/>
              <a:t>q add what value</a:t>
            </a:r>
          </a:p>
          <a:p>
            <a:endParaRPr lang="en-US" dirty="0" smtClean="0"/>
          </a:p>
          <a:p>
            <a:r>
              <a:rPr lang="en-US" dirty="0" smtClean="0"/>
              <a:t>benefit to university</a:t>
            </a:r>
          </a:p>
          <a:p>
            <a:endParaRPr lang="en-US" dirty="0" smtClean="0"/>
          </a:p>
          <a:p>
            <a:r>
              <a:rPr lang="en-US" dirty="0" smtClean="0"/>
              <a:t>other story</a:t>
            </a:r>
          </a:p>
          <a:p>
            <a:endParaRPr lang="en-US" dirty="0"/>
          </a:p>
        </p:txBody>
      </p:sp>
      <p:sp>
        <p:nvSpPr>
          <p:cNvPr id="4" name="Slide Number Placeholder 3"/>
          <p:cNvSpPr>
            <a:spLocks noGrp="1"/>
          </p:cNvSpPr>
          <p:nvPr>
            <p:ph type="sldNum" sz="quarter" idx="10"/>
          </p:nvPr>
        </p:nvSpPr>
        <p:spPr/>
        <p:txBody>
          <a:bodyPr/>
          <a:lstStyle/>
          <a:p>
            <a:pPr>
              <a:defRPr/>
            </a:pPr>
            <a:fld id="{868DA368-36DE-481D-AEAC-D91F287DF02A}" type="slidenum">
              <a:rPr lang="en-US" smtClean="0"/>
              <a:pPr>
                <a:defRPr/>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5EBADBC-B330-41D6-9101-C7A65D7A1557}" type="slidenum">
              <a:rPr lang="en-US" smtClean="0"/>
              <a:pPr/>
              <a:t>26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B5C52-5EEE-40A2-B827-884AD4647C2B}" type="slidenum">
              <a:rPr lang="en-US"/>
              <a:pPr/>
              <a:t>28</a:t>
            </a:fld>
            <a:endParaRPr lang="en-US"/>
          </a:p>
        </p:txBody>
      </p:sp>
      <p:sp>
        <p:nvSpPr>
          <p:cNvPr id="2053122" name="Rectangle 2"/>
          <p:cNvSpPr>
            <a:spLocks noGrp="1" noRot="1" noChangeAspect="1" noChangeArrowheads="1" noTextEdit="1"/>
          </p:cNvSpPr>
          <p:nvPr>
            <p:ph type="sldImg"/>
          </p:nvPr>
        </p:nvSpPr>
        <p:spPr>
          <a:xfrm>
            <a:off x="1255713" y="717550"/>
            <a:ext cx="4803775" cy="3603625"/>
          </a:xfrm>
          <a:ln w="12700" cap="flat">
            <a:solidFill>
              <a:schemeClr val="tx1"/>
            </a:solidFill>
          </a:ln>
        </p:spPr>
      </p:sp>
      <p:sp>
        <p:nvSpPr>
          <p:cNvPr id="2053123" name="Rectangle 3"/>
          <p:cNvSpPr>
            <a:spLocks noGrp="1" noChangeArrowheads="1"/>
          </p:cNvSpPr>
          <p:nvPr>
            <p:ph type="body" idx="1"/>
          </p:nvPr>
        </p:nvSpPr>
        <p:spPr>
          <a:xfrm>
            <a:off x="976315" y="4559302"/>
            <a:ext cx="5362575" cy="4321175"/>
          </a:xfrm>
          <a:ln/>
        </p:spPr>
        <p:txBody>
          <a:bodyPr lIns="95573" tIns="47786" rIns="95573" bIns="47786"/>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ck">
    <p:bg>
      <p:bgRef idx="1001">
        <a:schemeClr val="bg1"/>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igh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680"/>
            <a:ext cx="7772400" cy="914400"/>
          </a:xfrm>
        </p:spPr>
        <p:txBody>
          <a:bodyPr anchor="ctr" anchorCtr="0"/>
          <a:lstStyle>
            <a:lvl1pPr>
              <a:defRPr>
                <a:solidFill>
                  <a:schemeClr val="tx2"/>
                </a:solidFill>
              </a:defRPr>
            </a:lvl1pPr>
            <a:extLst/>
          </a:lstStyle>
          <a:p>
            <a:r>
              <a:rPr lang="en-US" smtClean="0"/>
              <a:t>Click to edit Master title style</a:t>
            </a:r>
            <a:endParaRPr lang="en-US" dirty="0"/>
          </a:p>
        </p:txBody>
      </p:sp>
      <p:sp>
        <p:nvSpPr>
          <p:cNvPr id="3" name="Content Placeholder 2"/>
          <p:cNvSpPr>
            <a:spLocks noGrp="1"/>
          </p:cNvSpPr>
          <p:nvPr>
            <p:ph idx="1"/>
          </p:nvPr>
        </p:nvSpPr>
        <p:spPr>
          <a:xfrm>
            <a:off x="914400" y="916079"/>
            <a:ext cx="7772400" cy="5500595"/>
          </a:xfrm>
        </p:spPr>
        <p:txBody>
          <a:bodyPr>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17AB9787-48E4-41A7-A8F9-A3F8FFFF0A5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ke away">
    <p:spTree>
      <p:nvGrpSpPr>
        <p:cNvPr id="1" name=""/>
        <p:cNvGrpSpPr/>
        <p:nvPr/>
      </p:nvGrpSpPr>
      <p:grpSpPr>
        <a:xfrm>
          <a:off x="0" y="0"/>
          <a:ext cx="0" cy="0"/>
          <a:chOff x="0" y="0"/>
          <a:chExt cx="0" cy="0"/>
        </a:xfrm>
      </p:grpSpPr>
      <p:sp>
        <p:nvSpPr>
          <p:cNvPr id="6" name="Rectangle 5"/>
          <p:cNvSpPr/>
          <p:nvPr/>
        </p:nvSpPr>
        <p:spPr>
          <a:xfrm>
            <a:off x="0" y="257175"/>
            <a:ext cx="8686800" cy="88582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7" name="Rectangle 6"/>
          <p:cNvSpPr/>
          <p:nvPr/>
        </p:nvSpPr>
        <p:spPr>
          <a:xfrm>
            <a:off x="87313" y="53498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8" name="Rectangle 7"/>
          <p:cNvSpPr/>
          <p:nvPr/>
        </p:nvSpPr>
        <p:spPr>
          <a:xfrm>
            <a:off x="47625" y="53498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9" name="Rectangle 8"/>
          <p:cNvSpPr/>
          <p:nvPr/>
        </p:nvSpPr>
        <p:spPr>
          <a:xfrm>
            <a:off x="28575" y="53498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0" name="Rectangle 9"/>
          <p:cNvSpPr/>
          <p:nvPr/>
        </p:nvSpPr>
        <p:spPr>
          <a:xfrm>
            <a:off x="0" y="53498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1" name="Rectangle 10"/>
          <p:cNvSpPr/>
          <p:nvPr/>
        </p:nvSpPr>
        <p:spPr>
          <a:xfrm flipH="1">
            <a:off x="149225" y="53498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2" name="Rectangle 11"/>
          <p:cNvSpPr/>
          <p:nvPr/>
        </p:nvSpPr>
        <p:spPr>
          <a:xfrm flipH="1">
            <a:off x="188913" y="53498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3" name="Rectangle 12"/>
          <p:cNvSpPr/>
          <p:nvPr/>
        </p:nvSpPr>
        <p:spPr>
          <a:xfrm flipH="1">
            <a:off x="227013" y="53498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4" name="Rectangle 13"/>
          <p:cNvSpPr/>
          <p:nvPr/>
        </p:nvSpPr>
        <p:spPr>
          <a:xfrm flipH="1">
            <a:off x="255588" y="53498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5" name="Rectangle 14"/>
          <p:cNvSpPr/>
          <p:nvPr/>
        </p:nvSpPr>
        <p:spPr>
          <a:xfrm>
            <a:off x="279400" y="53498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5" name="Content Placeholder 4"/>
          <p:cNvSpPr>
            <a:spLocks noGrp="1"/>
          </p:cNvSpPr>
          <p:nvPr>
            <p:ph sz="quarter" idx="3"/>
          </p:nvPr>
        </p:nvSpPr>
        <p:spPr>
          <a:xfrm>
            <a:off x="457200" y="1855374"/>
            <a:ext cx="7848600" cy="3877216"/>
          </a:xfrm>
        </p:spPr>
        <p:txBody>
          <a:bodyPr>
            <a:normAutofit/>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itle 1"/>
          <p:cNvSpPr>
            <a:spLocks noGrp="1"/>
          </p:cNvSpPr>
          <p:nvPr>
            <p:ph type="title"/>
          </p:nvPr>
        </p:nvSpPr>
        <p:spPr>
          <a:xfrm>
            <a:off x="914400" y="228600"/>
            <a:ext cx="6858000" cy="914400"/>
          </a:xfrm>
        </p:spPr>
        <p:txBody>
          <a:bodyPr anchor="b"/>
          <a:lstStyle>
            <a:lvl1pPr algn="l">
              <a:buNone/>
              <a:defRPr sz="3600" b="0"/>
            </a:lvl1pPr>
            <a:extLst/>
          </a:lstStyle>
          <a:p>
            <a:r>
              <a:rPr lang="en-US" smtClean="0"/>
              <a:t>Click to edit Master title style</a:t>
            </a:r>
            <a:endParaRPr lang="en-US" dirty="0"/>
          </a:p>
        </p:txBody>
      </p:sp>
      <p:sp>
        <p:nvSpPr>
          <p:cNvPr id="25" name="Text Placeholder 3"/>
          <p:cNvSpPr>
            <a:spLocks noGrp="1"/>
          </p:cNvSpPr>
          <p:nvPr>
            <p:ph type="body" sz="half" idx="2"/>
          </p:nvPr>
        </p:nvSpPr>
        <p:spPr>
          <a:xfrm>
            <a:off x="914400" y="1150144"/>
            <a:ext cx="6858000" cy="685800"/>
          </a:xfrm>
        </p:spPr>
        <p:txBody>
          <a:bodyPr>
            <a:normAutofit/>
          </a:bodyPr>
          <a:lstStyle>
            <a:lvl1pPr marL="27432" indent="0">
              <a:spcBef>
                <a:spcPts val="0"/>
              </a:spcBef>
              <a:buNone/>
              <a:defRPr sz="2400">
                <a:solidFill>
                  <a:schemeClr val="bg2">
                    <a:lumMod val="20000"/>
                    <a:lumOff val="80000"/>
                  </a:schemeClr>
                </a:solidFill>
                <a:latin typeface="+mj-lt"/>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6" name="Date Placeholder 6"/>
          <p:cNvSpPr>
            <a:spLocks noGrp="1"/>
          </p:cNvSpPr>
          <p:nvPr>
            <p:ph type="dt" sz="half" idx="10"/>
          </p:nvPr>
        </p:nvSpPr>
        <p:spPr/>
        <p:txBody>
          <a:bodyPr/>
          <a:lstStyle>
            <a:lvl1pPr>
              <a:defRPr/>
            </a:lvl1pPr>
            <a:extLst/>
          </a:lstStyle>
          <a:p>
            <a:pPr>
              <a:defRPr/>
            </a:pPr>
            <a:r>
              <a:rPr lang="en-US" smtClean="0"/>
              <a:t>September 20, 2011</a:t>
            </a:r>
            <a:endParaRPr lang="en-US"/>
          </a:p>
        </p:txBody>
      </p:sp>
      <p:sp>
        <p:nvSpPr>
          <p:cNvPr id="17" name="Footer Placeholder 7"/>
          <p:cNvSpPr>
            <a:spLocks noGrp="1"/>
          </p:cNvSpPr>
          <p:nvPr>
            <p:ph type="ftr" sz="quarter" idx="11"/>
          </p:nvPr>
        </p:nvSpPr>
        <p:spPr/>
        <p:txBody>
          <a:bodyPr/>
          <a:lstStyle>
            <a:lvl1pPr>
              <a:defRPr/>
            </a:lvl1pPr>
            <a:extLst/>
          </a:lstStyle>
          <a:p>
            <a:pPr>
              <a:defRPr/>
            </a:pPr>
            <a:r>
              <a:rPr lang="en-US" smtClean="0"/>
              <a:t>Copyright 2011 Derrick Tate</a:t>
            </a:r>
            <a:endParaRPr lang="en-US"/>
          </a:p>
        </p:txBody>
      </p:sp>
      <p:sp>
        <p:nvSpPr>
          <p:cNvPr id="18" name="Slide Number Placeholder 8"/>
          <p:cNvSpPr>
            <a:spLocks noGrp="1"/>
          </p:cNvSpPr>
          <p:nvPr>
            <p:ph type="sldNum" sz="quarter" idx="12"/>
          </p:nvPr>
        </p:nvSpPr>
        <p:spPr/>
        <p:txBody>
          <a:bodyPr/>
          <a:lstStyle>
            <a:lvl1pPr>
              <a:defRPr/>
            </a:lvl1pPr>
            <a:extLst/>
          </a:lstStyle>
          <a:p>
            <a:pPr>
              <a:defRPr/>
            </a:pPr>
            <a:fld id="{82989184-04D1-4C3E-91AB-F851863B043B}" type="slidenum">
              <a:rPr lang="en-US"/>
              <a:pPr>
                <a:defRPr/>
              </a:pPr>
              <a:t>‹#›</a:t>
            </a:fld>
            <a:endParaRPr lang="en-US"/>
          </a:p>
        </p:txBody>
      </p:sp>
      <p:sp>
        <p:nvSpPr>
          <p:cNvPr id="19" name="Text Placeholder 3"/>
          <p:cNvSpPr>
            <a:spLocks noGrp="1"/>
          </p:cNvSpPr>
          <p:nvPr>
            <p:ph type="body" sz="half" idx="13"/>
          </p:nvPr>
        </p:nvSpPr>
        <p:spPr>
          <a:xfrm>
            <a:off x="914400" y="5732589"/>
            <a:ext cx="7391400" cy="685800"/>
          </a:xfrm>
          <a:ln w="19050"/>
        </p:spPr>
        <p:style>
          <a:lnRef idx="3">
            <a:schemeClr val="lt1"/>
          </a:lnRef>
          <a:fillRef idx="1">
            <a:schemeClr val="accent2"/>
          </a:fillRef>
          <a:effectRef idx="1">
            <a:schemeClr val="accent2"/>
          </a:effectRef>
          <a:fontRef idx="none"/>
        </p:style>
        <p:txBody>
          <a:bodyPr>
            <a:normAutofit/>
          </a:bodyPr>
          <a:lstStyle>
            <a:lvl1pPr marL="27432" indent="0">
              <a:spcBef>
                <a:spcPts val="0"/>
              </a:spcBef>
              <a:buNone/>
              <a:defRPr sz="2000">
                <a:solidFill>
                  <a:schemeClr val="tx1"/>
                </a:solidFill>
                <a:latin typeface="+mj-lt"/>
              </a:defRPr>
            </a:lvl1pPr>
            <a:lvl2pPr>
              <a:defRPr sz="1200"/>
            </a:lvl2pPr>
            <a:lvl3pPr>
              <a:defRPr sz="1000"/>
            </a:lvl3pPr>
            <a:lvl4pPr>
              <a:defRPr sz="900"/>
            </a:lvl4pPr>
            <a:lvl5pPr>
              <a:defRPr sz="900"/>
            </a:lvl5pPr>
            <a:extLst/>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title">
    <p:spTree>
      <p:nvGrpSpPr>
        <p:cNvPr id="1" name=""/>
        <p:cNvGrpSpPr/>
        <p:nvPr/>
      </p:nvGrpSpPr>
      <p:grpSpPr>
        <a:xfrm>
          <a:off x="0" y="0"/>
          <a:ext cx="0" cy="0"/>
          <a:chOff x="0" y="0"/>
          <a:chExt cx="0" cy="0"/>
        </a:xfrm>
      </p:grpSpPr>
      <p:sp>
        <p:nvSpPr>
          <p:cNvPr id="6" name="Rectangle 5"/>
          <p:cNvSpPr/>
          <p:nvPr/>
        </p:nvSpPr>
        <p:spPr>
          <a:xfrm>
            <a:off x="0" y="257175"/>
            <a:ext cx="8686800" cy="88582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7" name="Rectangle 6"/>
          <p:cNvSpPr/>
          <p:nvPr/>
        </p:nvSpPr>
        <p:spPr>
          <a:xfrm>
            <a:off x="87313" y="53498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8" name="Rectangle 7"/>
          <p:cNvSpPr/>
          <p:nvPr/>
        </p:nvSpPr>
        <p:spPr>
          <a:xfrm>
            <a:off x="47625" y="53498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9" name="Rectangle 8"/>
          <p:cNvSpPr/>
          <p:nvPr/>
        </p:nvSpPr>
        <p:spPr>
          <a:xfrm>
            <a:off x="28575" y="53498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0" name="Rectangle 9"/>
          <p:cNvSpPr/>
          <p:nvPr/>
        </p:nvSpPr>
        <p:spPr>
          <a:xfrm>
            <a:off x="0" y="53498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1" name="Rectangle 10"/>
          <p:cNvSpPr/>
          <p:nvPr/>
        </p:nvSpPr>
        <p:spPr>
          <a:xfrm flipH="1">
            <a:off x="149225" y="53498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2" name="Rectangle 11"/>
          <p:cNvSpPr/>
          <p:nvPr/>
        </p:nvSpPr>
        <p:spPr>
          <a:xfrm flipH="1">
            <a:off x="188913" y="53498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3" name="Rectangle 12"/>
          <p:cNvSpPr/>
          <p:nvPr/>
        </p:nvSpPr>
        <p:spPr>
          <a:xfrm flipH="1">
            <a:off x="227013" y="53498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4" name="Rectangle 13"/>
          <p:cNvSpPr/>
          <p:nvPr/>
        </p:nvSpPr>
        <p:spPr>
          <a:xfrm flipH="1">
            <a:off x="255588" y="53498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5" name="Rectangle 14"/>
          <p:cNvSpPr/>
          <p:nvPr/>
        </p:nvSpPr>
        <p:spPr>
          <a:xfrm>
            <a:off x="279400" y="53498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5" name="Content Placeholder 4"/>
          <p:cNvSpPr>
            <a:spLocks noGrp="1"/>
          </p:cNvSpPr>
          <p:nvPr>
            <p:ph sz="quarter" idx="3"/>
          </p:nvPr>
        </p:nvSpPr>
        <p:spPr>
          <a:xfrm>
            <a:off x="457200" y="1835944"/>
            <a:ext cx="7848600" cy="4582445"/>
          </a:xfrm>
        </p:spPr>
        <p:txBody>
          <a:bodyPr>
            <a:normAutofit/>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itle 1"/>
          <p:cNvSpPr>
            <a:spLocks noGrp="1"/>
          </p:cNvSpPr>
          <p:nvPr>
            <p:ph type="title"/>
          </p:nvPr>
        </p:nvSpPr>
        <p:spPr>
          <a:xfrm>
            <a:off x="914400" y="228600"/>
            <a:ext cx="6858000" cy="914400"/>
          </a:xfrm>
        </p:spPr>
        <p:txBody>
          <a:bodyPr anchor="b"/>
          <a:lstStyle>
            <a:lvl1pPr algn="l">
              <a:buNone/>
              <a:defRPr sz="3600" b="0"/>
            </a:lvl1pPr>
            <a:extLst/>
          </a:lstStyle>
          <a:p>
            <a:r>
              <a:rPr lang="en-US" smtClean="0"/>
              <a:t>Click to edit Master title style</a:t>
            </a:r>
            <a:endParaRPr lang="en-US" dirty="0"/>
          </a:p>
        </p:txBody>
      </p:sp>
      <p:sp>
        <p:nvSpPr>
          <p:cNvPr id="25" name="Text Placeholder 3"/>
          <p:cNvSpPr>
            <a:spLocks noGrp="1"/>
          </p:cNvSpPr>
          <p:nvPr>
            <p:ph type="body" sz="half" idx="2"/>
          </p:nvPr>
        </p:nvSpPr>
        <p:spPr>
          <a:xfrm>
            <a:off x="914400" y="1150144"/>
            <a:ext cx="6858000" cy="685800"/>
          </a:xfrm>
        </p:spPr>
        <p:txBody>
          <a:bodyPr>
            <a:normAutofit/>
          </a:bodyPr>
          <a:lstStyle>
            <a:lvl1pPr marL="27432" indent="0">
              <a:spcBef>
                <a:spcPts val="0"/>
              </a:spcBef>
              <a:buNone/>
              <a:defRPr sz="2400">
                <a:solidFill>
                  <a:schemeClr val="bg2">
                    <a:lumMod val="20000"/>
                    <a:lumOff val="80000"/>
                  </a:schemeClr>
                </a:solidFill>
                <a:latin typeface="+mj-lt"/>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6" name="Date Placeholder 6"/>
          <p:cNvSpPr>
            <a:spLocks noGrp="1"/>
          </p:cNvSpPr>
          <p:nvPr>
            <p:ph type="dt" sz="half" idx="10"/>
          </p:nvPr>
        </p:nvSpPr>
        <p:spPr/>
        <p:txBody>
          <a:bodyPr/>
          <a:lstStyle>
            <a:lvl1pPr>
              <a:defRPr/>
            </a:lvl1pPr>
            <a:extLst/>
          </a:lstStyle>
          <a:p>
            <a:pPr>
              <a:defRPr/>
            </a:pPr>
            <a:r>
              <a:rPr lang="en-US" smtClean="0"/>
              <a:t>September 20, 2011</a:t>
            </a:r>
            <a:endParaRPr lang="en-US"/>
          </a:p>
        </p:txBody>
      </p:sp>
      <p:sp>
        <p:nvSpPr>
          <p:cNvPr id="17" name="Footer Placeholder 7"/>
          <p:cNvSpPr>
            <a:spLocks noGrp="1"/>
          </p:cNvSpPr>
          <p:nvPr>
            <p:ph type="ftr" sz="quarter" idx="11"/>
          </p:nvPr>
        </p:nvSpPr>
        <p:spPr/>
        <p:txBody>
          <a:bodyPr/>
          <a:lstStyle>
            <a:lvl1pPr>
              <a:defRPr/>
            </a:lvl1pPr>
            <a:extLst/>
          </a:lstStyle>
          <a:p>
            <a:pPr>
              <a:defRPr/>
            </a:pPr>
            <a:r>
              <a:rPr lang="en-US" smtClean="0"/>
              <a:t>Copyright 2011 Derrick Tate</a:t>
            </a:r>
            <a:endParaRPr lang="en-US"/>
          </a:p>
        </p:txBody>
      </p:sp>
      <p:sp>
        <p:nvSpPr>
          <p:cNvPr id="18" name="Slide Number Placeholder 8"/>
          <p:cNvSpPr>
            <a:spLocks noGrp="1"/>
          </p:cNvSpPr>
          <p:nvPr>
            <p:ph type="sldNum" sz="quarter" idx="12"/>
          </p:nvPr>
        </p:nvSpPr>
        <p:spPr/>
        <p:txBody>
          <a:bodyPr/>
          <a:lstStyle>
            <a:lvl1pPr>
              <a:defRPr/>
            </a:lvl1pPr>
            <a:extLst/>
          </a:lstStyle>
          <a:p>
            <a:pPr>
              <a:defRPr/>
            </a:pPr>
            <a:fld id="{82989184-04D1-4C3E-91AB-F851863B043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title white">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43001"/>
            <a:ext cx="8686800" cy="692944"/>
          </a:xfrm>
          <a:prstGeom prst="rect">
            <a:avLst/>
          </a:prstGeom>
          <a:solidFill>
            <a:schemeClr val="accent2">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6" name="Rectangle 5"/>
          <p:cNvSpPr/>
          <p:nvPr userDrawn="1"/>
        </p:nvSpPr>
        <p:spPr>
          <a:xfrm>
            <a:off x="0" y="257175"/>
            <a:ext cx="8686800" cy="892969"/>
          </a:xfrm>
          <a:prstGeom prst="rect">
            <a:avLst/>
          </a:prstGeom>
          <a:solidFill>
            <a:schemeClr val="accent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7" name="Rectangle 6"/>
          <p:cNvSpPr/>
          <p:nvPr/>
        </p:nvSpPr>
        <p:spPr>
          <a:xfrm>
            <a:off x="87313" y="534988"/>
            <a:ext cx="46037" cy="365125"/>
          </a:xfrm>
          <a:prstGeom prst="rect">
            <a:avLst/>
          </a:prstGeom>
          <a:solidFill>
            <a:schemeClr val="accent1">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solidFill>
                <a:schemeClr val="tx2"/>
              </a:solidFill>
            </a:endParaRPr>
          </a:p>
        </p:txBody>
      </p:sp>
      <p:sp>
        <p:nvSpPr>
          <p:cNvPr id="8" name="Rectangle 7"/>
          <p:cNvSpPr/>
          <p:nvPr/>
        </p:nvSpPr>
        <p:spPr>
          <a:xfrm>
            <a:off x="47625" y="534988"/>
            <a:ext cx="26988" cy="365125"/>
          </a:xfrm>
          <a:prstGeom prst="rect">
            <a:avLst/>
          </a:prstGeom>
          <a:solidFill>
            <a:schemeClr val="accent1">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solidFill>
                <a:schemeClr val="tx2"/>
              </a:solidFill>
            </a:endParaRPr>
          </a:p>
        </p:txBody>
      </p:sp>
      <p:sp>
        <p:nvSpPr>
          <p:cNvPr id="9" name="Rectangle 8"/>
          <p:cNvSpPr/>
          <p:nvPr/>
        </p:nvSpPr>
        <p:spPr>
          <a:xfrm>
            <a:off x="28575" y="534988"/>
            <a:ext cx="9525" cy="365125"/>
          </a:xfrm>
          <a:prstGeom prst="rect">
            <a:avLst/>
          </a:prstGeom>
          <a:solidFill>
            <a:schemeClr val="accent1">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solidFill>
                <a:schemeClr val="tx2"/>
              </a:solidFill>
            </a:endParaRPr>
          </a:p>
        </p:txBody>
      </p:sp>
      <p:sp>
        <p:nvSpPr>
          <p:cNvPr id="10" name="Rectangle 9"/>
          <p:cNvSpPr/>
          <p:nvPr/>
        </p:nvSpPr>
        <p:spPr>
          <a:xfrm>
            <a:off x="0" y="534988"/>
            <a:ext cx="9525" cy="365125"/>
          </a:xfrm>
          <a:prstGeom prst="rect">
            <a:avLst/>
          </a:prstGeom>
          <a:solidFill>
            <a:schemeClr val="accent1">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solidFill>
                <a:schemeClr val="tx2"/>
              </a:solidFill>
            </a:endParaRPr>
          </a:p>
        </p:txBody>
      </p:sp>
      <p:sp>
        <p:nvSpPr>
          <p:cNvPr id="11" name="Rectangle 10"/>
          <p:cNvSpPr/>
          <p:nvPr/>
        </p:nvSpPr>
        <p:spPr>
          <a:xfrm flipH="1">
            <a:off x="149225" y="534988"/>
            <a:ext cx="28575" cy="365125"/>
          </a:xfrm>
          <a:prstGeom prst="rect">
            <a:avLst/>
          </a:prstGeom>
          <a:solidFill>
            <a:schemeClr val="accent1">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solidFill>
                <a:schemeClr val="tx2"/>
              </a:solidFill>
            </a:endParaRPr>
          </a:p>
        </p:txBody>
      </p:sp>
      <p:sp>
        <p:nvSpPr>
          <p:cNvPr id="12" name="Rectangle 11"/>
          <p:cNvSpPr/>
          <p:nvPr/>
        </p:nvSpPr>
        <p:spPr>
          <a:xfrm flipH="1">
            <a:off x="188913" y="534988"/>
            <a:ext cx="28575" cy="365125"/>
          </a:xfrm>
          <a:prstGeom prst="rect">
            <a:avLst/>
          </a:prstGeom>
          <a:solidFill>
            <a:schemeClr val="accent1">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solidFill>
                <a:schemeClr val="tx2"/>
              </a:solidFill>
            </a:endParaRPr>
          </a:p>
        </p:txBody>
      </p:sp>
      <p:sp>
        <p:nvSpPr>
          <p:cNvPr id="13" name="Rectangle 12"/>
          <p:cNvSpPr/>
          <p:nvPr/>
        </p:nvSpPr>
        <p:spPr>
          <a:xfrm flipH="1">
            <a:off x="227013" y="534988"/>
            <a:ext cx="9525" cy="365125"/>
          </a:xfrm>
          <a:prstGeom prst="rect">
            <a:avLst/>
          </a:prstGeom>
          <a:solidFill>
            <a:schemeClr val="accent1">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solidFill>
                <a:schemeClr val="tx2"/>
              </a:solidFill>
            </a:endParaRPr>
          </a:p>
        </p:txBody>
      </p:sp>
      <p:sp>
        <p:nvSpPr>
          <p:cNvPr id="14" name="Rectangle 13"/>
          <p:cNvSpPr/>
          <p:nvPr/>
        </p:nvSpPr>
        <p:spPr>
          <a:xfrm flipH="1">
            <a:off x="255588" y="534988"/>
            <a:ext cx="7937" cy="365125"/>
          </a:xfrm>
          <a:prstGeom prst="rect">
            <a:avLst/>
          </a:prstGeom>
          <a:solidFill>
            <a:schemeClr val="accent1">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solidFill>
                <a:schemeClr val="tx2"/>
              </a:solidFill>
            </a:endParaRPr>
          </a:p>
        </p:txBody>
      </p:sp>
      <p:sp>
        <p:nvSpPr>
          <p:cNvPr id="15" name="Rectangle 14"/>
          <p:cNvSpPr/>
          <p:nvPr/>
        </p:nvSpPr>
        <p:spPr>
          <a:xfrm>
            <a:off x="279400" y="534988"/>
            <a:ext cx="36513" cy="365125"/>
          </a:xfrm>
          <a:prstGeom prst="rect">
            <a:avLst/>
          </a:prstGeom>
          <a:solidFill>
            <a:schemeClr val="accent1">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solidFill>
                <a:schemeClr val="tx2"/>
              </a:solidFill>
            </a:endParaRPr>
          </a:p>
        </p:txBody>
      </p:sp>
      <p:sp>
        <p:nvSpPr>
          <p:cNvPr id="5" name="Content Placeholder 4"/>
          <p:cNvSpPr>
            <a:spLocks noGrp="1"/>
          </p:cNvSpPr>
          <p:nvPr>
            <p:ph sz="quarter" idx="3"/>
          </p:nvPr>
        </p:nvSpPr>
        <p:spPr>
          <a:xfrm>
            <a:off x="457200" y="1835944"/>
            <a:ext cx="7848600" cy="4582445"/>
          </a:xfrm>
        </p:spPr>
        <p:txBody>
          <a:bodyPr>
            <a:normAutofit/>
          </a:bodyPr>
          <a:lstStyle>
            <a:lvl1pPr>
              <a:defRPr sz="2400">
                <a:solidFill>
                  <a:schemeClr val="bg2">
                    <a:lumMod val="25000"/>
                  </a:schemeClr>
                </a:solidFill>
              </a:defRPr>
            </a:lvl1pPr>
            <a:lvl2pPr>
              <a:defRPr sz="2000">
                <a:solidFill>
                  <a:schemeClr val="bg2">
                    <a:lumMod val="25000"/>
                  </a:schemeClr>
                </a:solidFill>
              </a:defRPr>
            </a:lvl2pPr>
            <a:lvl3pPr>
              <a:defRPr sz="1800">
                <a:solidFill>
                  <a:schemeClr val="bg2">
                    <a:lumMod val="25000"/>
                  </a:schemeClr>
                </a:solidFill>
              </a:defRPr>
            </a:lvl3pPr>
            <a:lvl4pPr>
              <a:defRPr sz="1600">
                <a:solidFill>
                  <a:schemeClr val="bg2">
                    <a:lumMod val="25000"/>
                  </a:schemeClr>
                </a:solidFill>
              </a:defRPr>
            </a:lvl4pPr>
            <a:lvl5pPr>
              <a:defRPr sz="1600">
                <a:solidFill>
                  <a:schemeClr val="bg2">
                    <a:lumMod val="25000"/>
                  </a:schemeClr>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itle 1"/>
          <p:cNvSpPr>
            <a:spLocks noGrp="1"/>
          </p:cNvSpPr>
          <p:nvPr>
            <p:ph type="title"/>
          </p:nvPr>
        </p:nvSpPr>
        <p:spPr>
          <a:xfrm>
            <a:off x="914400" y="228600"/>
            <a:ext cx="6858000" cy="914400"/>
          </a:xfrm>
        </p:spPr>
        <p:txBody>
          <a:bodyPr anchor="b"/>
          <a:lstStyle>
            <a:lvl1pPr algn="l">
              <a:buNone/>
              <a:defRPr sz="3600" b="0">
                <a:solidFill>
                  <a:schemeClr val="accent1"/>
                </a:solidFill>
              </a:defRPr>
            </a:lvl1pPr>
            <a:extLst/>
          </a:lstStyle>
          <a:p>
            <a:r>
              <a:rPr lang="en-US" smtClean="0"/>
              <a:t>Click to edit Master title style</a:t>
            </a:r>
            <a:endParaRPr lang="en-US" dirty="0"/>
          </a:p>
        </p:txBody>
      </p:sp>
      <p:sp>
        <p:nvSpPr>
          <p:cNvPr id="25" name="Text Placeholder 3"/>
          <p:cNvSpPr>
            <a:spLocks noGrp="1"/>
          </p:cNvSpPr>
          <p:nvPr>
            <p:ph type="body" sz="half" idx="2"/>
          </p:nvPr>
        </p:nvSpPr>
        <p:spPr>
          <a:xfrm>
            <a:off x="914400" y="1150144"/>
            <a:ext cx="6858000" cy="685800"/>
          </a:xfrm>
        </p:spPr>
        <p:txBody>
          <a:bodyPr>
            <a:normAutofit/>
          </a:bodyPr>
          <a:lstStyle>
            <a:lvl1pPr marL="27432" indent="0">
              <a:spcBef>
                <a:spcPts val="0"/>
              </a:spcBef>
              <a:buNone/>
              <a:defRPr sz="2400">
                <a:solidFill>
                  <a:schemeClr val="bg1"/>
                </a:solidFill>
                <a:latin typeface="+mj-lt"/>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6" name="Date Placeholder 6"/>
          <p:cNvSpPr>
            <a:spLocks noGrp="1"/>
          </p:cNvSpPr>
          <p:nvPr>
            <p:ph type="dt" sz="half" idx="10"/>
          </p:nvPr>
        </p:nvSpPr>
        <p:spPr/>
        <p:txBody>
          <a:bodyPr/>
          <a:lstStyle>
            <a:lvl1pPr>
              <a:defRPr/>
            </a:lvl1pPr>
            <a:extLst/>
          </a:lstStyle>
          <a:p>
            <a:pPr>
              <a:defRPr/>
            </a:pPr>
            <a:r>
              <a:rPr lang="en-US" smtClean="0"/>
              <a:t>September 20, 2011</a:t>
            </a:r>
            <a:endParaRPr lang="en-US"/>
          </a:p>
        </p:txBody>
      </p:sp>
      <p:sp>
        <p:nvSpPr>
          <p:cNvPr id="17" name="Footer Placeholder 7"/>
          <p:cNvSpPr>
            <a:spLocks noGrp="1"/>
          </p:cNvSpPr>
          <p:nvPr>
            <p:ph type="ftr" sz="quarter" idx="11"/>
          </p:nvPr>
        </p:nvSpPr>
        <p:spPr/>
        <p:txBody>
          <a:bodyPr/>
          <a:lstStyle>
            <a:lvl1pPr>
              <a:defRPr/>
            </a:lvl1pPr>
            <a:extLst/>
          </a:lstStyle>
          <a:p>
            <a:pPr>
              <a:defRPr/>
            </a:pPr>
            <a:r>
              <a:rPr lang="en-US" smtClean="0"/>
              <a:t>Copyright 2011 Derrick Tate</a:t>
            </a:r>
            <a:endParaRPr lang="en-US"/>
          </a:p>
        </p:txBody>
      </p:sp>
      <p:sp>
        <p:nvSpPr>
          <p:cNvPr id="18" name="Slide Number Placeholder 8"/>
          <p:cNvSpPr>
            <a:spLocks noGrp="1"/>
          </p:cNvSpPr>
          <p:nvPr>
            <p:ph type="sldNum" sz="quarter" idx="12"/>
          </p:nvPr>
        </p:nvSpPr>
        <p:spPr/>
        <p:txBody>
          <a:bodyPr/>
          <a:lstStyle>
            <a:lvl1pPr>
              <a:defRPr/>
            </a:lvl1pPr>
            <a:extLst/>
          </a:lstStyle>
          <a:p>
            <a:pPr>
              <a:defRPr/>
            </a:pPr>
            <a:fld id="{82989184-04D1-4C3E-91AB-F851863B043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000040"/>
        </a:solidFill>
        <a:effectLst/>
      </p:bgPr>
    </p:bg>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14400" y="228600"/>
            <a:ext cx="6858000" cy="914400"/>
          </a:xfrm>
        </p:spPr>
        <p:txBody>
          <a:bodyPr anchor="b"/>
          <a:lstStyle>
            <a:lvl1pPr algn="l">
              <a:buNone/>
              <a:defRPr sz="3600" b="0"/>
            </a:lvl1pPr>
            <a:extLst/>
          </a:lstStyle>
          <a:p>
            <a:r>
              <a:rPr lang="en-US" smtClean="0"/>
              <a:t>Click to edit Master title style</a:t>
            </a:r>
            <a:endParaRPr lang="en-US" dirty="0"/>
          </a:p>
        </p:txBody>
      </p:sp>
      <p:sp>
        <p:nvSpPr>
          <p:cNvPr id="3" name="Picture Placeholder 2"/>
          <p:cNvSpPr>
            <a:spLocks noGrp="1"/>
          </p:cNvSpPr>
          <p:nvPr>
            <p:ph type="pic" idx="1"/>
          </p:nvPr>
        </p:nvSpPr>
        <p:spPr>
          <a:xfrm>
            <a:off x="366712" y="1905000"/>
            <a:ext cx="8778240" cy="4960144"/>
          </a:xfrm>
        </p:spPr>
        <p:txBody>
          <a:bodyPr>
            <a:normAutofit/>
          </a:bodyPr>
          <a:lstStyle>
            <a:lvl1pPr>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4400" y="1150144"/>
            <a:ext cx="6858000" cy="685800"/>
          </a:xfrm>
        </p:spPr>
        <p:txBody>
          <a:bodyPr>
            <a:normAutofit/>
          </a:bodyPr>
          <a:lstStyle>
            <a:lvl1pPr marL="27432" indent="0">
              <a:spcBef>
                <a:spcPts val="0"/>
              </a:spcBef>
              <a:buNone/>
              <a:defRPr sz="2400">
                <a:solidFill>
                  <a:schemeClr val="bg2">
                    <a:lumMod val="20000"/>
                    <a:lumOff val="80000"/>
                  </a:schemeClr>
                </a:solidFill>
                <a:latin typeface="+mj-lt"/>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extLst/>
          </a:lstStyle>
          <a:p>
            <a:pPr>
              <a:defRPr/>
            </a:pPr>
            <a:r>
              <a:rPr lang="en-US" smtClean="0"/>
              <a:t>September 20, 2011</a:t>
            </a:r>
            <a:endParaRPr lang="en-US"/>
          </a:p>
        </p:txBody>
      </p:sp>
      <p:sp>
        <p:nvSpPr>
          <p:cNvPr id="8" name="Footer Placeholder 5"/>
          <p:cNvSpPr>
            <a:spLocks noGrp="1"/>
          </p:cNvSpPr>
          <p:nvPr>
            <p:ph type="ftr" sz="quarter" idx="11"/>
          </p:nvPr>
        </p:nvSpPr>
        <p:spPr/>
        <p:txBody>
          <a:bodyPr/>
          <a:lstStyle>
            <a:lvl1pPr>
              <a:defRPr/>
            </a:lvl1pPr>
            <a:extLst/>
          </a:lstStyle>
          <a:p>
            <a:pPr>
              <a:defRPr/>
            </a:pPr>
            <a:r>
              <a:rPr lang="en-US" smtClean="0"/>
              <a:t>Copyright 2011 Derrick Tate</a:t>
            </a: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58AF1C30-9F29-4FEB-9118-5E6F9A1E7C5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mmary of Reading">
    <p:bg>
      <p:bgPr>
        <a:solidFill>
          <a:srgbClr val="000040"/>
        </a:solidFill>
        <a:effectLst/>
      </p:bgPr>
    </p:bg>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14400" y="228600"/>
            <a:ext cx="6858000" cy="914400"/>
          </a:xfrm>
        </p:spPr>
        <p:txBody>
          <a:bodyPr anchor="b"/>
          <a:lstStyle>
            <a:lvl1pPr algn="l">
              <a:buNone/>
              <a:defRPr sz="4000" b="0"/>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914400" y="1150144"/>
            <a:ext cx="6858000" cy="685800"/>
          </a:xfrm>
        </p:spPr>
        <p:txBody>
          <a:bodyPr>
            <a:normAutofit/>
          </a:bodyPr>
          <a:lstStyle>
            <a:lvl1pPr marL="27432" indent="0">
              <a:spcBef>
                <a:spcPts val="0"/>
              </a:spcBef>
              <a:buNone/>
              <a:defRPr sz="2800">
                <a:solidFill>
                  <a:schemeClr val="bg2">
                    <a:lumMod val="20000"/>
                    <a:lumOff val="80000"/>
                  </a:schemeClr>
                </a:solidFill>
                <a:latin typeface="+mj-lt"/>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Content Placeholder 2"/>
          <p:cNvSpPr>
            <a:spLocks noGrp="1"/>
          </p:cNvSpPr>
          <p:nvPr>
            <p:ph idx="1"/>
          </p:nvPr>
        </p:nvSpPr>
        <p:spPr>
          <a:xfrm>
            <a:off x="914400" y="1905000"/>
            <a:ext cx="7772400" cy="445056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p:txBody>
          <a:bodyPr/>
          <a:lstStyle>
            <a:lvl1pPr>
              <a:defRPr/>
            </a:lvl1pPr>
            <a:extLst/>
          </a:lstStyle>
          <a:p>
            <a:pPr>
              <a:defRPr/>
            </a:pPr>
            <a:r>
              <a:rPr lang="en-US" smtClean="0"/>
              <a:t>September 20, 2011</a:t>
            </a:r>
            <a:endParaRPr lang="en-US"/>
          </a:p>
        </p:txBody>
      </p:sp>
      <p:sp>
        <p:nvSpPr>
          <p:cNvPr id="8" name="Footer Placeholder 5"/>
          <p:cNvSpPr>
            <a:spLocks noGrp="1"/>
          </p:cNvSpPr>
          <p:nvPr>
            <p:ph type="ftr" sz="quarter" idx="11"/>
          </p:nvPr>
        </p:nvSpPr>
        <p:spPr/>
        <p:txBody>
          <a:bodyPr/>
          <a:lstStyle>
            <a:lvl1pPr>
              <a:defRPr/>
            </a:lvl1pPr>
            <a:extLst/>
          </a:lstStyle>
          <a:p>
            <a:pPr>
              <a:defRPr/>
            </a:pPr>
            <a:r>
              <a:rPr lang="en-US" smtClean="0"/>
              <a:t>Copyright 2011 Derrick Tate</a:t>
            </a: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72B818CF-20DC-4D04-891B-ECE393100CF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nchor="ctr"/>
          <a:lstStyle>
            <a:lvl1pPr>
              <a:defRPr>
                <a:solidFill>
                  <a:schemeClr val="accent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5" name="Slide Number Placeholder 22"/>
          <p:cNvSpPr>
            <a:spLocks noGrp="1"/>
          </p:cNvSpPr>
          <p:nvPr>
            <p:ph type="sldNum" sz="quarter" idx="12"/>
          </p:nvPr>
        </p:nvSpPr>
        <p:spPr/>
        <p:txBody>
          <a:bodyPr/>
          <a:lstStyle>
            <a:lvl1pPr>
              <a:defRPr/>
            </a:lvl1pPr>
          </a:lstStyle>
          <a:p>
            <a:pPr>
              <a:defRPr/>
            </a:pPr>
            <a:fld id="{BE658A04-B72F-4F68-9403-A27D37DE64E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Centere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nchor="ctr"/>
          <a:lstStyle>
            <a:lvl1pPr algn="ctr">
              <a:defRPr>
                <a:solidFill>
                  <a:schemeClr val="accent1"/>
                </a:solidFill>
              </a:defRPr>
            </a:lvl1pPr>
            <a:lvl2pPr algn="ctr">
              <a:defRPr/>
            </a:lvl2pPr>
            <a:lvl3pPr algn="ctr">
              <a:defRPr/>
            </a:lvl3pPr>
            <a:lvl4pPr algn="ctr">
              <a:defRPr/>
            </a:lvl4pPr>
            <a:lvl5pPr algn="ct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5" name="Slide Number Placeholder 22"/>
          <p:cNvSpPr>
            <a:spLocks noGrp="1"/>
          </p:cNvSpPr>
          <p:nvPr>
            <p:ph type="sldNum" sz="quarter" idx="12"/>
          </p:nvPr>
        </p:nvSpPr>
        <p:spPr/>
        <p:txBody>
          <a:bodyPr/>
          <a:lstStyle>
            <a:lvl1pPr>
              <a:defRPr/>
            </a:lvl1pPr>
          </a:lstStyle>
          <a:p>
            <a:pPr>
              <a:defRPr/>
            </a:pPr>
            <a:fld id="{14BFE6FD-0F08-43B0-9F17-60FB73CC0C6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8" name="Rectangle 27"/>
          <p:cNvSpPr/>
          <p:nvPr userDrawn="1"/>
        </p:nvSpPr>
        <p:spPr>
          <a:xfrm>
            <a:off x="0" y="401638"/>
            <a:ext cx="8686800" cy="887412"/>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17AB9787-48E4-41A7-A8F9-A3F8FFFF0A52}" type="slidenum">
              <a:rPr lang="en-US"/>
              <a:pPr>
                <a:defRPr/>
              </a:pPr>
              <a:t>‹#›</a:t>
            </a:fld>
            <a:endParaRPr lang="en-US" dirty="0"/>
          </a:p>
        </p:txBody>
      </p:sp>
      <p:sp>
        <p:nvSpPr>
          <p:cNvPr id="18" name="Rectangle 17"/>
          <p:cNvSpPr/>
          <p:nvPr userDrawn="1"/>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9" name="Rectangle 18"/>
          <p:cNvSpPr/>
          <p:nvPr userDrawn="1"/>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0" name="Rectangle 19"/>
          <p:cNvSpPr/>
          <p:nvPr userDrawn="1"/>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1" name="Rectangle 20"/>
          <p:cNvSpPr/>
          <p:nvPr userDrawn="1"/>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2" name="Rectangle 21"/>
          <p:cNvSpPr/>
          <p:nvPr userDrawn="1"/>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3" name="Title 1"/>
          <p:cNvSpPr>
            <a:spLocks noGrp="1"/>
          </p:cNvSpPr>
          <p:nvPr>
            <p:ph type="title"/>
          </p:nvPr>
        </p:nvSpPr>
        <p:spPr>
          <a:xfrm>
            <a:off x="504824" y="405734"/>
            <a:ext cx="7772400" cy="882999"/>
          </a:xfrm>
        </p:spPr>
        <p:txBody>
          <a:bodyPr anchor="ctr"/>
          <a:lstStyle>
            <a:lvl1pPr>
              <a:defRPr sz="4000"/>
            </a:lvl1pPr>
            <a:extLst/>
          </a:lstStyle>
          <a:p>
            <a:r>
              <a:rPr lang="en-US" smtClean="0"/>
              <a:t>Click to edit Master title style</a:t>
            </a:r>
            <a:endParaRPr lang="en-US" dirty="0"/>
          </a:p>
        </p:txBody>
      </p:sp>
      <p:sp>
        <p:nvSpPr>
          <p:cNvPr id="24" name="Text Placeholder 2"/>
          <p:cNvSpPr>
            <a:spLocks noGrp="1"/>
          </p:cNvSpPr>
          <p:nvPr>
            <p:ph type="body" idx="1"/>
          </p:nvPr>
        </p:nvSpPr>
        <p:spPr>
          <a:xfrm>
            <a:off x="457200" y="1288733"/>
            <a:ext cx="4040188" cy="639762"/>
          </a:xfrm>
        </p:spPr>
        <p:txBody>
          <a:bodyPr anchor="ctr">
            <a:normAutofit/>
          </a:bodyPr>
          <a:lstStyle>
            <a:lvl1pPr marL="73152" indent="0" algn="l">
              <a:buNone/>
              <a:defRPr sz="2400" b="0">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25" name="Text Placeholder 3"/>
          <p:cNvSpPr>
            <a:spLocks noGrp="1"/>
          </p:cNvSpPr>
          <p:nvPr>
            <p:ph type="body" sz="half" idx="2"/>
          </p:nvPr>
        </p:nvSpPr>
        <p:spPr>
          <a:xfrm>
            <a:off x="4645025" y="1288733"/>
            <a:ext cx="4041775" cy="639762"/>
          </a:xfrm>
        </p:spPr>
        <p:txBody>
          <a:bodyPr anchor="ctr">
            <a:normAutofit/>
          </a:bodyPr>
          <a:lstStyle>
            <a:lvl1pPr marL="73152" indent="0">
              <a:buNone/>
              <a:defRPr sz="2400" b="0">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26" name="Content Placeholder 4"/>
          <p:cNvSpPr>
            <a:spLocks noGrp="1"/>
          </p:cNvSpPr>
          <p:nvPr>
            <p:ph sz="quarter" idx="3"/>
          </p:nvPr>
        </p:nvSpPr>
        <p:spPr>
          <a:xfrm>
            <a:off x="457200" y="1928495"/>
            <a:ext cx="4040188" cy="4489894"/>
          </a:xfrm>
        </p:spPr>
        <p:txBody>
          <a:bodyPr>
            <a:normAutofit/>
          </a:bodyPr>
          <a:lstStyle>
            <a:lvl1pPr>
              <a:defRPr sz="24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5"/>
          <p:cNvSpPr>
            <a:spLocks noGrp="1"/>
          </p:cNvSpPr>
          <p:nvPr>
            <p:ph sz="quarter" idx="4"/>
          </p:nvPr>
        </p:nvSpPr>
        <p:spPr>
          <a:xfrm>
            <a:off x="4645025" y="1928495"/>
            <a:ext cx="4041775" cy="4489894"/>
          </a:xfrm>
        </p:spPr>
        <p:txBody>
          <a:bodyPr>
            <a:normAutofit/>
          </a:bodyPr>
          <a:lstStyle>
            <a:lvl1pPr>
              <a:defRPr sz="24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914400" y="1680"/>
            <a:ext cx="7772400" cy="914400"/>
          </a:xfrm>
        </p:spPr>
        <p:txBody>
          <a:bodyPr anchor="ctr" anchorCtr="0"/>
          <a:lstStyle>
            <a:lvl1pPr>
              <a:defRPr>
                <a:solidFill>
                  <a:schemeClr val="accent1"/>
                </a:solidFill>
              </a:defRPr>
            </a:lvl1pPr>
            <a:extLst/>
          </a:lstStyle>
          <a:p>
            <a:r>
              <a:rPr lang="en-US" smtClean="0"/>
              <a:t>Click to edit Master title style</a:t>
            </a:r>
            <a:endParaRPr lang="en-US" dirty="0"/>
          </a:p>
        </p:txBody>
      </p:sp>
      <p:sp>
        <p:nvSpPr>
          <p:cNvPr id="3" name="Content Placeholder 2"/>
          <p:cNvSpPr>
            <a:spLocks noGrp="1"/>
          </p:cNvSpPr>
          <p:nvPr>
            <p:ph idx="1"/>
          </p:nvPr>
        </p:nvSpPr>
        <p:spPr>
          <a:xfrm>
            <a:off x="914400" y="916079"/>
            <a:ext cx="7772400" cy="5500595"/>
          </a:xfrm>
        </p:spPr>
        <p:txBody>
          <a:bodyPr lIns="0" rIns="0" numCol="2">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17AB9787-48E4-41A7-A8F9-A3F8FFFF0A5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nchor="ctr" anchorCtr="0">
            <a:normAutofit/>
          </a:bodyPr>
          <a:lstStyle>
            <a:lvl1pPr>
              <a:defRPr sz="4400">
                <a:solidFill>
                  <a:schemeClr val="accent1"/>
                </a:solidFill>
              </a:defRPr>
            </a:lvl1pPr>
            <a:extLst/>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17AB9787-48E4-41A7-A8F9-A3F8FFFF0A5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lumn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680"/>
            <a:ext cx="7772400" cy="914400"/>
          </a:xfrm>
        </p:spPr>
        <p:txBody>
          <a:bodyPr anchor="ctr" anchorCtr="0"/>
          <a:lstStyle>
            <a:lvl1pPr>
              <a:defRPr>
                <a:solidFill>
                  <a:schemeClr val="tx2"/>
                </a:solidFill>
              </a:defRPr>
            </a:lvl1pPr>
            <a:extLst/>
          </a:lstStyle>
          <a:p>
            <a:r>
              <a:rPr lang="en-US" smtClean="0"/>
              <a:t>Click to edit Master title style</a:t>
            </a:r>
            <a:endParaRPr lang="en-US" dirty="0"/>
          </a:p>
        </p:txBody>
      </p:sp>
      <p:sp>
        <p:nvSpPr>
          <p:cNvPr id="3" name="Content Placeholder 2"/>
          <p:cNvSpPr>
            <a:spLocks noGrp="1"/>
          </p:cNvSpPr>
          <p:nvPr>
            <p:ph idx="1"/>
          </p:nvPr>
        </p:nvSpPr>
        <p:spPr>
          <a:xfrm>
            <a:off x="914400" y="916079"/>
            <a:ext cx="7772400" cy="5500595"/>
          </a:xfrm>
        </p:spPr>
        <p:txBody>
          <a:bodyPr lIns="0" rIns="0" numCol="2">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solidFill>
                  <a:schemeClr val="tx2"/>
                </a:solidFill>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solidFill>
                  <a:schemeClr val="tx2"/>
                </a:solidFill>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solidFill>
                  <a:schemeClr val="tx2"/>
                </a:solidFill>
              </a:defRPr>
            </a:lvl1pPr>
          </a:lstStyle>
          <a:p>
            <a:pPr>
              <a:defRPr/>
            </a:pPr>
            <a:fld id="{17AB9787-48E4-41A7-A8F9-A3F8FFFF0A5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defRPr>
                <a:solidFill>
                  <a:schemeClr val="accent1"/>
                </a:solidFill>
              </a:defRPr>
            </a:lvl1pPr>
            <a:extLst/>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90914BE5-A702-4ED8-B3D9-A33641112F06}"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xt2">
    <p:bg>
      <p:bgPr>
        <a:gradFill rotWithShape="1">
          <a:gsLst>
            <a:gs pos="0">
              <a:schemeClr val="bg1">
                <a:shade val="100000"/>
                <a:satMod val="150000"/>
              </a:schemeClr>
            </a:gs>
            <a:gs pos="65000">
              <a:schemeClr val="bg2"/>
            </a:gs>
            <a:gs pos="100000">
              <a:schemeClr val="accent6"/>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defRPr>
                <a:solidFill>
                  <a:schemeClr val="accent1"/>
                </a:solidFill>
              </a:defRPr>
            </a:lvl1pPr>
            <a:extLst/>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38FD6633-D95B-4BD5-8CB8-5BFF0358968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1_Two Content">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lvl1pPr>
              <a:defRPr>
                <a:solidFill>
                  <a:schemeClr val="accent1"/>
                </a:solidFill>
                <a:effectLst/>
              </a:defRPr>
            </a:lvl1pPr>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40386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a:defRPr sz="24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r>
              <a:rPr lang="en-US" smtClean="0"/>
              <a:t>September 20, 2011</a:t>
            </a: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Copyright 2011 Derrick Tate</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B40F4AD-5D70-4D01-B49C-015AE74EEAF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lvl1pPr>
              <a:defRPr>
                <a:solidFill>
                  <a:schemeClr val="tx2"/>
                </a:solidFill>
                <a:effectLst/>
              </a:defRPr>
            </a:lvl1pPr>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40386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normAutofit/>
          </a:bodyPr>
          <a:lstStyle>
            <a:lvl1pPr>
              <a:defRPr sz="24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r>
              <a:rPr lang="en-US" smtClean="0"/>
              <a:t>September 20, 2011</a:t>
            </a: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Copyright 2011 Derrick Tate</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B40F4AD-5D70-4D01-B49C-015AE74EEAF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dirty="0"/>
          </a:p>
        </p:txBody>
      </p:sp>
      <p:sp>
        <p:nvSpPr>
          <p:cNvPr id="6" name="Date Placeholder 5"/>
          <p:cNvSpPr>
            <a:spLocks noGrp="1"/>
          </p:cNvSpPr>
          <p:nvPr>
            <p:ph type="dt" sz="half" idx="10"/>
          </p:nvPr>
        </p:nvSpPr>
        <p:spPr/>
        <p:txBody>
          <a:bodyPr/>
          <a:lstStyle/>
          <a:p>
            <a:pPr>
              <a:defRPr/>
            </a:pPr>
            <a:r>
              <a:rPr lang="en-US" smtClean="0"/>
              <a:t>September 20, 2011</a:t>
            </a:r>
            <a:endParaRPr lang="en-US" dirty="0"/>
          </a:p>
        </p:txBody>
      </p:sp>
      <p:sp>
        <p:nvSpPr>
          <p:cNvPr id="7" name="Slide Number Placeholder 6"/>
          <p:cNvSpPr>
            <a:spLocks noGrp="1"/>
          </p:cNvSpPr>
          <p:nvPr>
            <p:ph type="sldNum" sz="quarter" idx="11"/>
          </p:nvPr>
        </p:nvSpPr>
        <p:spPr/>
        <p:txBody>
          <a:bodyPr/>
          <a:lstStyle/>
          <a:p>
            <a:pPr>
              <a:defRPr/>
            </a:pPr>
            <a:fld id="{8BD7FAD6-E08C-4B11-BFA7-883E750C64E9}" type="slidenum">
              <a:rPr lang="en-US" smtClean="0"/>
              <a:pPr>
                <a:defRPr/>
              </a:pPr>
              <a:t>‹#›</a:t>
            </a:fld>
            <a:endParaRPr lang="en-US" dirty="0"/>
          </a:p>
        </p:txBody>
      </p:sp>
      <p:sp>
        <p:nvSpPr>
          <p:cNvPr id="8" name="Footer Placeholder 7"/>
          <p:cNvSpPr>
            <a:spLocks noGrp="1"/>
          </p:cNvSpPr>
          <p:nvPr>
            <p:ph type="ftr" sz="quarter" idx="12"/>
          </p:nvPr>
        </p:nvSpPr>
        <p:spPr/>
        <p:txBody>
          <a:bodyPr/>
          <a:lstStyle/>
          <a:p>
            <a:pPr>
              <a:defRPr/>
            </a:pPr>
            <a:r>
              <a:rPr lang="en-US" smtClean="0"/>
              <a:t>Copyright 2011 Derrick Tate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High">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lvl1pPr>
              <a:defRPr sz="4000" cap="none" baseline="0"/>
            </a:lvl1pPr>
            <a:extLst/>
          </a:lstStyle>
          <a:p>
            <a:r>
              <a:rPr lang="en-US" smtClean="0"/>
              <a:t>Click to edit Master title style</a:t>
            </a:r>
            <a:endParaRPr lang="en-US" dirty="0"/>
          </a:p>
        </p:txBody>
      </p:sp>
      <p:sp>
        <p:nvSpPr>
          <p:cNvPr id="6" name="Date Placeholder 5"/>
          <p:cNvSpPr>
            <a:spLocks noGrp="1"/>
          </p:cNvSpPr>
          <p:nvPr>
            <p:ph type="dt" sz="half" idx="10"/>
          </p:nvPr>
        </p:nvSpPr>
        <p:spPr/>
        <p:txBody>
          <a:bodyPr/>
          <a:lstStyle/>
          <a:p>
            <a:pPr>
              <a:defRPr/>
            </a:pPr>
            <a:r>
              <a:rPr lang="en-US" smtClean="0"/>
              <a:t>September 20, 2011</a:t>
            </a:r>
            <a:endParaRPr lang="en-US" dirty="0"/>
          </a:p>
        </p:txBody>
      </p:sp>
      <p:sp>
        <p:nvSpPr>
          <p:cNvPr id="7" name="Slide Number Placeholder 6"/>
          <p:cNvSpPr>
            <a:spLocks noGrp="1"/>
          </p:cNvSpPr>
          <p:nvPr>
            <p:ph type="sldNum" sz="quarter" idx="11"/>
          </p:nvPr>
        </p:nvSpPr>
        <p:spPr/>
        <p:txBody>
          <a:bodyPr/>
          <a:lstStyle/>
          <a:p>
            <a:pPr>
              <a:defRPr/>
            </a:pPr>
            <a:fld id="{8BD7FAD6-E08C-4B11-BFA7-883E750C64E9}" type="slidenum">
              <a:rPr lang="en-US" smtClean="0"/>
              <a:pPr>
                <a:defRPr/>
              </a:pPr>
              <a:t>‹#›</a:t>
            </a:fld>
            <a:endParaRPr lang="en-US" dirty="0"/>
          </a:p>
        </p:txBody>
      </p:sp>
      <p:sp>
        <p:nvSpPr>
          <p:cNvPr id="8" name="Footer Placeholder 7"/>
          <p:cNvSpPr>
            <a:spLocks noGrp="1"/>
          </p:cNvSpPr>
          <p:nvPr>
            <p:ph type="ftr" sz="quarter" idx="12"/>
          </p:nvPr>
        </p:nvSpPr>
        <p:spPr/>
        <p:txBody>
          <a:bodyPr/>
          <a:lstStyle/>
          <a:p>
            <a:pPr>
              <a:defRPr/>
            </a:pPr>
            <a:r>
              <a:rPr lang="en-US" smtClean="0"/>
              <a:t>Copyright 2011 Derrick Tate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lvl1pPr>
              <a:defRPr>
                <a:solidFill>
                  <a:schemeClr val="accent3"/>
                </a:solidFill>
                <a:effectLst/>
              </a:defRPr>
            </a:lvl1pPr>
            <a:extLst/>
          </a:lstStyle>
          <a:p>
            <a:r>
              <a:rPr lang="en-US" smtClean="0"/>
              <a:t>Click to edit Master title style</a:t>
            </a:r>
            <a:endParaRPr lang="en-US" dirty="0"/>
          </a:p>
        </p:txBody>
      </p:sp>
      <p:sp>
        <p:nvSpPr>
          <p:cNvPr id="3" name="Date Placeholder 4"/>
          <p:cNvSpPr>
            <a:spLocks noGrp="1"/>
          </p:cNvSpPr>
          <p:nvPr>
            <p:ph type="dt" sz="half" idx="10"/>
          </p:nvPr>
        </p:nvSpPr>
        <p:spPr/>
        <p:txBody>
          <a:bodyPr/>
          <a:lstStyle>
            <a:lvl1pPr>
              <a:defRPr/>
            </a:lvl1pPr>
            <a:extLst/>
          </a:lstStyle>
          <a:p>
            <a:pPr>
              <a:defRPr/>
            </a:pPr>
            <a:r>
              <a:rPr lang="en-US" smtClean="0"/>
              <a:t>September 20, 2011</a:t>
            </a:r>
            <a:endParaRPr lang="en-US"/>
          </a:p>
        </p:txBody>
      </p:sp>
      <p:sp>
        <p:nvSpPr>
          <p:cNvPr id="4" name="Footer Placeholder 5"/>
          <p:cNvSpPr>
            <a:spLocks noGrp="1"/>
          </p:cNvSpPr>
          <p:nvPr>
            <p:ph type="ftr" sz="quarter" idx="11"/>
          </p:nvPr>
        </p:nvSpPr>
        <p:spPr/>
        <p:txBody>
          <a:bodyPr/>
          <a:lstStyle>
            <a:lvl1pPr>
              <a:defRPr/>
            </a:lvl1pPr>
            <a:extLst/>
          </a:lstStyle>
          <a:p>
            <a:pPr>
              <a:defRPr/>
            </a:pPr>
            <a:r>
              <a:rPr lang="en-US" smtClean="0"/>
              <a:t>Copyright 2011 Derrick Tate</a:t>
            </a:r>
            <a:endParaRPr lang="en-US"/>
          </a:p>
        </p:txBody>
      </p:sp>
      <p:sp>
        <p:nvSpPr>
          <p:cNvPr id="5" name="Slide Number Placeholder 6"/>
          <p:cNvSpPr>
            <a:spLocks noGrp="1"/>
          </p:cNvSpPr>
          <p:nvPr>
            <p:ph type="sldNum" sz="quarter" idx="12"/>
          </p:nvPr>
        </p:nvSpPr>
        <p:spPr/>
        <p:txBody>
          <a:bodyPr/>
          <a:lstStyle>
            <a:lvl1pPr>
              <a:defRPr/>
            </a:lvl1pPr>
            <a:extLst/>
          </a:lstStyle>
          <a:p>
            <a:pPr>
              <a:defRPr/>
            </a:pPr>
            <a:fld id="{2172D364-138D-442C-B37B-349EFB63628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r>
              <a:rPr lang="en-US" smtClean="0"/>
              <a:t>September 20, 2011</a:t>
            </a:r>
            <a:endParaRPr lang="en-US"/>
          </a:p>
        </p:txBody>
      </p:sp>
      <p:sp>
        <p:nvSpPr>
          <p:cNvPr id="3" name="Slide Number Placeholder 5"/>
          <p:cNvSpPr>
            <a:spLocks noGrp="1"/>
          </p:cNvSpPr>
          <p:nvPr>
            <p:ph type="sldNum" sz="quarter" idx="11"/>
          </p:nvPr>
        </p:nvSpPr>
        <p:spPr/>
        <p:txBody>
          <a:bodyPr/>
          <a:lstStyle>
            <a:lvl1pPr>
              <a:defRPr/>
            </a:lvl1pPr>
          </a:lstStyle>
          <a:p>
            <a:pPr>
              <a:defRPr/>
            </a:pPr>
            <a:fld id="{84EC18E4-D509-47D6-A47C-67ED35D62BF4}" type="slidenum">
              <a:rPr lang="en-US"/>
              <a:pPr>
                <a:defRPr/>
              </a:pPr>
              <a:t>‹#›</a:t>
            </a:fld>
            <a:endParaRPr lang="en-US"/>
          </a:p>
        </p:txBody>
      </p:sp>
      <p:sp>
        <p:nvSpPr>
          <p:cNvPr id="4" name="Footer Placeholder 6"/>
          <p:cNvSpPr>
            <a:spLocks noGrp="1"/>
          </p:cNvSpPr>
          <p:nvPr>
            <p:ph type="ftr" sz="quarter" idx="12"/>
          </p:nvPr>
        </p:nvSpPr>
        <p:spPr/>
        <p:txBody>
          <a:bodyPr/>
          <a:lstStyle>
            <a:lvl1pPr>
              <a:defRPr/>
            </a:lvl1pPr>
          </a:lstStyle>
          <a:p>
            <a:pPr>
              <a:defRPr/>
            </a:pPr>
            <a:r>
              <a:rPr lang="en-US" smtClean="0"/>
              <a:t>Copyright 2011 Derrick Tate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2"/>
                </a:solidFill>
              </a:defRPr>
            </a:lvl1pPr>
            <a:extLst/>
          </a:lstStyle>
          <a:p>
            <a:pPr>
              <a:defRPr/>
            </a:pPr>
            <a:r>
              <a:rPr lang="en-US" smtClean="0"/>
              <a:t>September 20, 2011</a:t>
            </a:r>
            <a:endParaRPr lang="en-US"/>
          </a:p>
        </p:txBody>
      </p:sp>
      <p:sp>
        <p:nvSpPr>
          <p:cNvPr id="3" name="Footer Placeholder 2"/>
          <p:cNvSpPr>
            <a:spLocks noGrp="1"/>
          </p:cNvSpPr>
          <p:nvPr>
            <p:ph type="ftr" sz="quarter" idx="11"/>
          </p:nvPr>
        </p:nvSpPr>
        <p:spPr/>
        <p:txBody>
          <a:bodyPr/>
          <a:lstStyle>
            <a:lvl1pPr>
              <a:defRPr>
                <a:solidFill>
                  <a:schemeClr val="bg2"/>
                </a:solidFill>
              </a:defRPr>
            </a:lvl1pPr>
            <a:extLst/>
          </a:lstStyle>
          <a:p>
            <a:pPr>
              <a:defRPr/>
            </a:pPr>
            <a:r>
              <a:rPr lang="en-US" smtClean="0"/>
              <a:t>Copyright 2011 Derrick Tate</a:t>
            </a:r>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extLst/>
          </a:lstStyle>
          <a:p>
            <a:pPr>
              <a:defRPr/>
            </a:pPr>
            <a:fld id="{1F06CDD1-4110-4179-8D02-1DB33EB444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17AB9787-48E4-41A7-A8F9-A3F8FFFF0A52}" type="slidenum">
              <a:rPr lang="en-US"/>
              <a:pPr>
                <a:defRPr/>
              </a:pPr>
              <a:t>‹#›</a:t>
            </a:fld>
            <a:endParaRPr lang="en-US" dirty="0"/>
          </a:p>
        </p:txBody>
      </p:sp>
      <p:sp>
        <p:nvSpPr>
          <p:cNvPr id="9" name="Text Placeholder 3"/>
          <p:cNvSpPr>
            <a:spLocks noGrp="1"/>
          </p:cNvSpPr>
          <p:nvPr>
            <p:ph type="body" sz="half" idx="13"/>
          </p:nvPr>
        </p:nvSpPr>
        <p:spPr bwMode="auto">
          <a:xfrm>
            <a:off x="914400" y="5732589"/>
            <a:ext cx="7772400" cy="685800"/>
          </a:xfrm>
          <a:prstGeom prst="rect">
            <a:avLst/>
          </a:prstGeom>
          <a:solidFill>
            <a:schemeClr val="accent2">
              <a:lumMod val="50000"/>
            </a:schemeClr>
          </a:solidFill>
          <a:ln w="19050" cap="flat" cmpd="sng" algn="ctr">
            <a:solidFill>
              <a:srgbClr val="FFFFFF"/>
            </a:solidFill>
            <a:prstDash val="solid"/>
            <a:miter lim="800000"/>
            <a:headEnd/>
            <a:tailEnd/>
          </a:ln>
          <a:effectLst>
            <a:outerShdw blurRad="130000" dist="101600" dir="2700000" algn="tl" rotWithShape="0">
              <a:srgbClr val="000000">
                <a:alpha val="35000"/>
              </a:srgbClr>
            </a:outerShdw>
          </a:effectLst>
        </p:spPr>
        <p:txBody>
          <a:bodyPr>
            <a:normAutofit/>
          </a:bodyPr>
          <a:lstStyle>
            <a:lvl1pPr marL="27432" indent="0">
              <a:spcBef>
                <a:spcPts val="0"/>
              </a:spcBef>
              <a:buNone/>
              <a:defRPr sz="2000">
                <a:solidFill>
                  <a:schemeClr val="tx1"/>
                </a:solidFill>
                <a:latin typeface="+mj-lt"/>
              </a:defRPr>
            </a:lvl1pPr>
            <a:lvl2pPr>
              <a:defRPr sz="1200"/>
            </a:lvl2pPr>
            <a:lvl3pPr>
              <a:defRPr sz="1000"/>
            </a:lvl3pPr>
            <a:lvl4pPr>
              <a:defRPr sz="900"/>
            </a:lvl4pPr>
            <a:lvl5pPr>
              <a:defRPr sz="900"/>
            </a:lvl5pPr>
            <a:extLst/>
          </a:lstStyle>
          <a:p>
            <a:pPr marL="27432"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FFFFFF"/>
                </a:solidFill>
                <a:effectLst/>
                <a:uLnTx/>
                <a:uFillTx/>
                <a:latin typeface="Cambria"/>
              </a:rPr>
              <a:t>Click to edit Master text styles</a:t>
            </a:r>
          </a:p>
        </p:txBody>
      </p:sp>
      <p:sp>
        <p:nvSpPr>
          <p:cNvPr id="10" name="Title 1"/>
          <p:cNvSpPr>
            <a:spLocks noGrp="1"/>
          </p:cNvSpPr>
          <p:nvPr>
            <p:ph type="title"/>
          </p:nvPr>
        </p:nvSpPr>
        <p:spPr>
          <a:xfrm>
            <a:off x="914400" y="512064"/>
            <a:ext cx="7772400" cy="914400"/>
          </a:xfrm>
        </p:spPr>
        <p:txBody>
          <a:bodyPr anchor="ctr" anchorCtr="0"/>
          <a:lstStyle>
            <a:lvl1pPr>
              <a:defRPr>
                <a:solidFill>
                  <a:schemeClr val="accent1"/>
                </a:solidFill>
              </a:defRPr>
            </a:lvl1pPr>
            <a:extLst/>
          </a:lstStyle>
          <a:p>
            <a:r>
              <a:rPr lang="en-US" smtClean="0"/>
              <a:t>Click to edit Master title style</a:t>
            </a:r>
            <a:endParaRPr lang="en-US" dirty="0"/>
          </a:p>
        </p:txBody>
      </p:sp>
      <p:sp>
        <p:nvSpPr>
          <p:cNvPr id="11" name="Content Placeholder 2"/>
          <p:cNvSpPr>
            <a:spLocks noGrp="1"/>
          </p:cNvSpPr>
          <p:nvPr>
            <p:ph idx="1"/>
          </p:nvPr>
        </p:nvSpPr>
        <p:spPr>
          <a:xfrm>
            <a:off x="914400" y="1784350"/>
            <a:ext cx="7772400" cy="3948239"/>
          </a:xfrm>
        </p:spPr>
        <p:txBody>
          <a:bodyPr>
            <a:normAutofit/>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le">
    <p:bg>
      <p:bgPr>
        <a:gradFill rotWithShape="1">
          <a:gsLst>
            <a:gs pos="0">
              <a:schemeClr val="bg2"/>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ctr">
            <a:norm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400" b="1" cap="all" dirty="0">
                <a:ln/>
                <a:solidFill>
                  <a:schemeClr val="accent1"/>
                </a:solidFill>
                <a:effectLst>
                  <a:reflection blurRad="12700" stA="50000" endPos="50000" dir="5400000" sy="-100000" rotWithShape="0"/>
                </a:effectLst>
                <a:latin typeface="+mj-l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lstStyle>
            <a:lvl1pPr marL="374904">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extLst/>
          </a:lstStyle>
          <a:p>
            <a:pPr>
              <a:defRPr/>
            </a:pPr>
            <a:r>
              <a:rPr lang="en-US" smtClean="0"/>
              <a:t>Copyright 2011 Derrick Tate</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extLst/>
          </a:lstStyle>
          <a:p>
            <a:pPr>
              <a:defRPr/>
            </a:pPr>
            <a:r>
              <a:rPr lang="en-US" smtClean="0"/>
              <a:t>Copyright 2011 Derrick Tate</a:t>
            </a:r>
            <a:endParaRPr lang="en-US"/>
          </a:p>
        </p:txBody>
      </p:sp>
      <p:sp>
        <p:nvSpPr>
          <p:cNvPr id="6" name="Title 1"/>
          <p:cNvSpPr>
            <a:spLocks noGrp="1"/>
          </p:cNvSpPr>
          <p:nvPr>
            <p:ph type="title"/>
          </p:nvPr>
        </p:nvSpPr>
        <p:spPr>
          <a:xfrm>
            <a:off x="2530474" y="1477926"/>
            <a:ext cx="6156325" cy="1974059"/>
          </a:xfrm>
        </p:spPr>
        <p:txBody>
          <a:bodyPr anchor="b" anchorCtr="0">
            <a:norm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400" b="0" cap="none" baseline="0" dirty="0">
                <a:ln/>
                <a:solidFill>
                  <a:schemeClr val="accent1"/>
                </a:solidFill>
                <a:effectLst/>
                <a:latin typeface="+mn-lt"/>
              </a:defRPr>
            </a:lvl1pPr>
            <a:extLst/>
          </a:lstStyle>
          <a:p>
            <a:r>
              <a:rPr lang="en-US" smtClean="0"/>
              <a:t>Click to edit Master title style</a:t>
            </a:r>
            <a:endParaRPr lang="en-US" dirty="0"/>
          </a:p>
        </p:txBody>
      </p:sp>
      <p:sp>
        <p:nvSpPr>
          <p:cNvPr id="7" name="Text Placeholder 2"/>
          <p:cNvSpPr>
            <a:spLocks noGrp="1"/>
          </p:cNvSpPr>
          <p:nvPr>
            <p:ph type="body" idx="1"/>
          </p:nvPr>
        </p:nvSpPr>
        <p:spPr>
          <a:xfrm>
            <a:off x="2530474" y="3451985"/>
            <a:ext cx="6156325" cy="2934527"/>
          </a:xfrm>
        </p:spPr>
        <p:txBody>
          <a:bodyPr>
            <a:normAutofit/>
          </a:bodyPr>
          <a:lstStyle>
            <a:lvl1pPr marL="374904">
              <a:buNone/>
              <a:defRPr sz="2000">
                <a:solidFill>
                  <a:schemeClr val="tx1"/>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pic>
        <p:nvPicPr>
          <p:cNvPr id="8" name="Picture 9" descr="bell-tower"/>
          <p:cNvPicPr>
            <a:picLocks noChangeAspect="1" noChangeArrowheads="1"/>
          </p:cNvPicPr>
          <p:nvPr userDrawn="1"/>
        </p:nvPicPr>
        <p:blipFill>
          <a:blip r:embed="rId2" cstate="print"/>
          <a:srcRect r="172" b="9528"/>
          <a:stretch>
            <a:fillRect/>
          </a:stretch>
        </p:blipFill>
        <p:spPr bwMode="auto">
          <a:xfrm>
            <a:off x="687388" y="2274888"/>
            <a:ext cx="1843087" cy="2336800"/>
          </a:xfrm>
          <a:prstGeom prst="rect">
            <a:avLst/>
          </a:prstGeom>
          <a:noFill/>
          <a:ln w="9525">
            <a:noFill/>
            <a:miter lim="800000"/>
            <a:headEnd/>
            <a:tailEnd/>
          </a:ln>
        </p:spPr>
      </p:pic>
      <p:sp>
        <p:nvSpPr>
          <p:cNvPr id="9" name="Rectangle 8"/>
          <p:cNvSpPr>
            <a:spLocks noChangeArrowheads="1"/>
          </p:cNvSpPr>
          <p:nvPr userDrawn="1"/>
        </p:nvSpPr>
        <p:spPr bwMode="auto">
          <a:xfrm>
            <a:off x="489098" y="0"/>
            <a:ext cx="8654902" cy="1143000"/>
          </a:xfrm>
          <a:prstGeom prst="rect">
            <a:avLst/>
          </a:prstGeom>
          <a:solidFill>
            <a:srgbClr val="000000"/>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10" name="Picture 2" descr="D:\Files\Presentations\PowerPoint2007\1109me seminar\TTU_DblT_CollegeofEngineering\TTU_DblT_College of Engineering\For WEB, PRESENTATION or OTHER ON-SCREEN\PNG - transparent background\TTU_DblT_CoEng_fl4Crvs.png"/>
          <p:cNvPicPr>
            <a:picLocks noChangeAspect="1" noChangeArrowheads="1"/>
          </p:cNvPicPr>
          <p:nvPr userDrawn="1"/>
        </p:nvPicPr>
        <p:blipFill>
          <a:blip r:embed="rId3" cstate="print"/>
          <a:srcRect/>
          <a:stretch>
            <a:fillRect/>
          </a:stretch>
        </p:blipFill>
        <p:spPr bwMode="auto">
          <a:xfrm>
            <a:off x="691167" y="0"/>
            <a:ext cx="5057520" cy="1143000"/>
          </a:xfrm>
          <a:prstGeom prst="rect">
            <a:avLst/>
          </a:prstGeom>
          <a:noFill/>
        </p:spPr>
      </p:pic>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p:bg>
      <p:bgRef idx="1001">
        <a:schemeClr val="bg1"/>
      </p:bgRef>
    </p:bg>
    <p:spTree>
      <p:nvGrpSpPr>
        <p:cNvPr id="1" name=""/>
        <p:cNvGrpSpPr/>
        <p:nvPr/>
      </p:nvGrpSpPr>
      <p:grpSpPr>
        <a:xfrm>
          <a:off x="0" y="0"/>
          <a:ext cx="0" cy="0"/>
          <a:chOff x="0" y="0"/>
          <a:chExt cx="0" cy="0"/>
        </a:xfrm>
      </p:grpSpPr>
      <p:sp>
        <p:nvSpPr>
          <p:cNvPr id="4" name="Rectangle 3"/>
          <p:cNvSpPr/>
          <p:nvPr/>
        </p:nvSpPr>
        <p:spPr>
          <a:xfrm>
            <a:off x="0" y="3429000"/>
            <a:ext cx="8686800" cy="1828800"/>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reflection blurRad="12700" stA="50000" endPos="50000" dir="5400000" sy="-100000" rotWithShap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lstStyle>
            <a:lvl1pPr marL="374904">
              <a:buNone/>
              <a:defRPr sz="2800">
                <a:solidFill>
                  <a:schemeClr val="tx1"/>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extLst/>
          </a:lstStyle>
          <a:p>
            <a:pPr>
              <a:defRPr/>
            </a:pPr>
            <a:r>
              <a:rPr lang="en-US" smtClean="0"/>
              <a:t>Copyright 2011 Derrick Tate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r>
              <a:rPr lang="en-US" smtClean="0">
                <a:solidFill>
                  <a:srgbClr val="EEECE1"/>
                </a:solidFill>
              </a:rPr>
              <a:t>September 20, 2011</a:t>
            </a:r>
            <a:endParaRPr lang="en-US">
              <a:solidFill>
                <a:srgbClr val="EEECE1"/>
              </a:solidFill>
            </a:endParaRPr>
          </a:p>
        </p:txBody>
      </p:sp>
      <p:sp>
        <p:nvSpPr>
          <p:cNvPr id="3" name="Slide Number Placeholder 5"/>
          <p:cNvSpPr>
            <a:spLocks noGrp="1"/>
          </p:cNvSpPr>
          <p:nvPr>
            <p:ph type="sldNum" sz="quarter" idx="11"/>
          </p:nvPr>
        </p:nvSpPr>
        <p:spPr/>
        <p:txBody>
          <a:bodyPr/>
          <a:lstStyle>
            <a:lvl1pPr>
              <a:defRPr/>
            </a:lvl1pPr>
          </a:lstStyle>
          <a:p>
            <a:pPr>
              <a:defRPr/>
            </a:pPr>
            <a:fld id="{AA47D3A6-623B-4345-AF45-72EC0EFE9682}" type="slidenum">
              <a:rPr lang="en-US">
                <a:solidFill>
                  <a:srgbClr val="EEECE1"/>
                </a:solidFill>
              </a:rPr>
              <a:pPr>
                <a:defRPr/>
              </a:pPr>
              <a:t>‹#›</a:t>
            </a:fld>
            <a:endParaRPr lang="en-US">
              <a:solidFill>
                <a:srgbClr val="EEECE1"/>
              </a:solidFill>
            </a:endParaRPr>
          </a:p>
        </p:txBody>
      </p:sp>
      <p:sp>
        <p:nvSpPr>
          <p:cNvPr id="4" name="Footer Placeholder 6"/>
          <p:cNvSpPr>
            <a:spLocks noGrp="1"/>
          </p:cNvSpPr>
          <p:nvPr>
            <p:ph type="ftr" sz="quarter" idx="12"/>
          </p:nvPr>
        </p:nvSpPr>
        <p:spPr/>
        <p:txBody>
          <a:bodyPr/>
          <a:lstStyle>
            <a:lvl1pPr>
              <a:defRPr/>
            </a:lvl1pPr>
          </a:lstStyle>
          <a:p>
            <a:pPr>
              <a:defRPr/>
            </a:pPr>
            <a:r>
              <a:rPr lang="en-US" smtClean="0">
                <a:solidFill>
                  <a:srgbClr val="EEECE1"/>
                </a:solidFill>
              </a:rPr>
              <a:t>Copyright 2011 Derrick Tate</a:t>
            </a:r>
            <a:endParaRPr lang="en-US">
              <a:solidFill>
                <a:srgbClr val="EEECE1"/>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defRPr>
                <a:solidFill>
                  <a:schemeClr val="accent1"/>
                </a:solidFill>
              </a:defRPr>
            </a:lvl1pPr>
            <a:extLst/>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smtClean="0">
                <a:solidFill>
                  <a:srgbClr val="EEECE1"/>
                </a:solidFill>
              </a:rPr>
              <a:t>September 20, 2011</a:t>
            </a:r>
            <a:endParaRPr lang="en-US">
              <a:solidFill>
                <a:srgbClr val="EEECE1"/>
              </a:solidFill>
            </a:endParaRPr>
          </a:p>
        </p:txBody>
      </p:sp>
      <p:sp>
        <p:nvSpPr>
          <p:cNvPr id="5" name="Footer Placeholder 2"/>
          <p:cNvSpPr>
            <a:spLocks noGrp="1"/>
          </p:cNvSpPr>
          <p:nvPr>
            <p:ph type="ftr" sz="quarter" idx="11"/>
          </p:nvPr>
        </p:nvSpPr>
        <p:spPr/>
        <p:txBody>
          <a:bodyPr/>
          <a:lstStyle>
            <a:lvl1pPr>
              <a:defRPr/>
            </a:lvl1pPr>
          </a:lstStyle>
          <a:p>
            <a:pPr>
              <a:defRPr/>
            </a:pPr>
            <a:r>
              <a:rPr lang="en-US" smtClean="0">
                <a:solidFill>
                  <a:srgbClr val="EEECE1"/>
                </a:solidFill>
              </a:rPr>
              <a:t>Copyright 2011 Derrick Tate</a:t>
            </a:r>
            <a:endParaRPr lang="en-US">
              <a:solidFill>
                <a:srgbClr val="EEECE1"/>
              </a:solidFill>
            </a:endParaRPr>
          </a:p>
        </p:txBody>
      </p:sp>
      <p:sp>
        <p:nvSpPr>
          <p:cNvPr id="6" name="Slide Number Placeholder 22"/>
          <p:cNvSpPr>
            <a:spLocks noGrp="1"/>
          </p:cNvSpPr>
          <p:nvPr>
            <p:ph type="sldNum" sz="quarter" idx="12"/>
          </p:nvPr>
        </p:nvSpPr>
        <p:spPr/>
        <p:txBody>
          <a:bodyPr/>
          <a:lstStyle>
            <a:lvl1pPr>
              <a:defRPr/>
            </a:lvl1pPr>
          </a:lstStyle>
          <a:p>
            <a:pPr>
              <a:defRPr/>
            </a:pPr>
            <a:fld id="{51DAF79E-F166-4D43-B13D-67E0A60C11A1}" type="slidenum">
              <a:rPr lang="en-US">
                <a:solidFill>
                  <a:srgbClr val="EEECE1"/>
                </a:solidFill>
              </a:rPr>
              <a:pPr>
                <a:defRPr/>
              </a:pPr>
              <a:t>‹#›</a:t>
            </a:fld>
            <a:endParaRPr lang="en-US">
              <a:solidFill>
                <a:srgbClr val="EEECE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686800" cy="887412"/>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9"/>
          <p:cNvSpPr>
            <a:spLocks noGrp="1"/>
          </p:cNvSpPr>
          <p:nvPr>
            <p:ph type="dt" sz="half" idx="10"/>
          </p:nvPr>
        </p:nvSpPr>
        <p:spPr/>
        <p:txBody>
          <a:bodyPr/>
          <a:lstStyle>
            <a:lvl1pPr>
              <a:defRPr/>
            </a:lvl1pPr>
          </a:lstStyle>
          <a:p>
            <a:pPr>
              <a:defRPr/>
            </a:pPr>
            <a:r>
              <a:rPr lang="en-US" smtClean="0">
                <a:solidFill>
                  <a:srgbClr val="EEECE1"/>
                </a:solidFill>
              </a:rPr>
              <a:t>September 20, 2011</a:t>
            </a:r>
            <a:endParaRPr lang="en-US">
              <a:solidFill>
                <a:srgbClr val="EEECE1"/>
              </a:solidFill>
            </a:endParaRPr>
          </a:p>
        </p:txBody>
      </p:sp>
      <p:sp>
        <p:nvSpPr>
          <p:cNvPr id="18" name="Slide Number Placeholder 20"/>
          <p:cNvSpPr>
            <a:spLocks noGrp="1"/>
          </p:cNvSpPr>
          <p:nvPr>
            <p:ph type="sldNum" sz="quarter" idx="11"/>
          </p:nvPr>
        </p:nvSpPr>
        <p:spPr/>
        <p:txBody>
          <a:bodyPr/>
          <a:lstStyle>
            <a:lvl1pPr>
              <a:defRPr/>
            </a:lvl1pPr>
          </a:lstStyle>
          <a:p>
            <a:pPr>
              <a:defRPr/>
            </a:pPr>
            <a:fld id="{740ABE56-40D6-44B9-A302-EC6FB72DFF4B}" type="slidenum">
              <a:rPr lang="en-US">
                <a:solidFill>
                  <a:srgbClr val="EEECE1"/>
                </a:solidFill>
              </a:rPr>
              <a:pPr>
                <a:defRPr/>
              </a:pPr>
              <a:t>‹#›</a:t>
            </a:fld>
            <a:endParaRPr lang="en-US">
              <a:solidFill>
                <a:srgbClr val="EEECE1"/>
              </a:solidFill>
            </a:endParaRPr>
          </a:p>
        </p:txBody>
      </p:sp>
      <p:sp>
        <p:nvSpPr>
          <p:cNvPr id="19" name="Footer Placeholder 21"/>
          <p:cNvSpPr>
            <a:spLocks noGrp="1"/>
          </p:cNvSpPr>
          <p:nvPr>
            <p:ph type="ftr" sz="quarter" idx="12"/>
          </p:nvPr>
        </p:nvSpPr>
        <p:spPr/>
        <p:txBody>
          <a:bodyPr/>
          <a:lstStyle>
            <a:lvl1pPr>
              <a:defRPr/>
            </a:lvl1pPr>
          </a:lstStyle>
          <a:p>
            <a:pPr>
              <a:defRPr/>
            </a:pPr>
            <a:r>
              <a:rPr lang="en-US" smtClean="0">
                <a:solidFill>
                  <a:srgbClr val="EEECE1"/>
                </a:solidFill>
              </a:rPr>
              <a:t>Copyright 2011 Derrick Tate</a:t>
            </a:r>
            <a:endParaRPr lang="en-US">
              <a:solidFill>
                <a:srgbClr val="EEECE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wo title">
    <p:spTree>
      <p:nvGrpSpPr>
        <p:cNvPr id="1" name=""/>
        <p:cNvGrpSpPr/>
        <p:nvPr/>
      </p:nvGrpSpPr>
      <p:grpSpPr>
        <a:xfrm>
          <a:off x="0" y="0"/>
          <a:ext cx="0" cy="0"/>
          <a:chOff x="0" y="0"/>
          <a:chExt cx="0" cy="0"/>
        </a:xfrm>
      </p:grpSpPr>
      <p:sp>
        <p:nvSpPr>
          <p:cNvPr id="6" name="Rectangle 5"/>
          <p:cNvSpPr/>
          <p:nvPr/>
        </p:nvSpPr>
        <p:spPr>
          <a:xfrm>
            <a:off x="0" y="257175"/>
            <a:ext cx="8686800" cy="88582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7" name="Rectangle 6"/>
          <p:cNvSpPr/>
          <p:nvPr/>
        </p:nvSpPr>
        <p:spPr>
          <a:xfrm>
            <a:off x="87313" y="53498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8" name="Rectangle 7"/>
          <p:cNvSpPr/>
          <p:nvPr/>
        </p:nvSpPr>
        <p:spPr>
          <a:xfrm>
            <a:off x="47625" y="53498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9" name="Rectangle 8"/>
          <p:cNvSpPr/>
          <p:nvPr/>
        </p:nvSpPr>
        <p:spPr>
          <a:xfrm>
            <a:off x="28575" y="53498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10" name="Rectangle 9"/>
          <p:cNvSpPr/>
          <p:nvPr/>
        </p:nvSpPr>
        <p:spPr>
          <a:xfrm>
            <a:off x="0" y="53498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1" name="Rectangle 10"/>
          <p:cNvSpPr/>
          <p:nvPr/>
        </p:nvSpPr>
        <p:spPr>
          <a:xfrm flipH="1">
            <a:off x="149225" y="53498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2" name="Rectangle 11"/>
          <p:cNvSpPr/>
          <p:nvPr/>
        </p:nvSpPr>
        <p:spPr>
          <a:xfrm flipH="1">
            <a:off x="188913" y="53498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3" name="Rectangle 12"/>
          <p:cNvSpPr/>
          <p:nvPr/>
        </p:nvSpPr>
        <p:spPr>
          <a:xfrm flipH="1">
            <a:off x="227013" y="53498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14" name="Rectangle 13"/>
          <p:cNvSpPr/>
          <p:nvPr/>
        </p:nvSpPr>
        <p:spPr>
          <a:xfrm flipH="1">
            <a:off x="255588" y="53498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5" name="Rectangle 14"/>
          <p:cNvSpPr/>
          <p:nvPr/>
        </p:nvSpPr>
        <p:spPr>
          <a:xfrm>
            <a:off x="279400" y="53498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5" name="Content Placeholder 4"/>
          <p:cNvSpPr>
            <a:spLocks noGrp="1"/>
          </p:cNvSpPr>
          <p:nvPr>
            <p:ph sz="quarter" idx="3"/>
          </p:nvPr>
        </p:nvSpPr>
        <p:spPr>
          <a:xfrm>
            <a:off x="457200" y="2057400"/>
            <a:ext cx="7848600" cy="4360989"/>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itle 1"/>
          <p:cNvSpPr>
            <a:spLocks noGrp="1"/>
          </p:cNvSpPr>
          <p:nvPr>
            <p:ph type="title"/>
          </p:nvPr>
        </p:nvSpPr>
        <p:spPr>
          <a:xfrm>
            <a:off x="914400" y="228600"/>
            <a:ext cx="6858000" cy="914400"/>
          </a:xfrm>
        </p:spPr>
        <p:txBody>
          <a:bodyPr anchor="b"/>
          <a:lstStyle>
            <a:lvl1pPr algn="l">
              <a:buNone/>
              <a:defRPr sz="3600" b="0"/>
            </a:lvl1pPr>
            <a:extLst/>
          </a:lstStyle>
          <a:p>
            <a:r>
              <a:rPr lang="en-US" smtClean="0"/>
              <a:t>Click to edit Master title style</a:t>
            </a:r>
            <a:endParaRPr lang="en-US" dirty="0"/>
          </a:p>
        </p:txBody>
      </p:sp>
      <p:sp>
        <p:nvSpPr>
          <p:cNvPr id="25" name="Text Placeholder 3"/>
          <p:cNvSpPr>
            <a:spLocks noGrp="1"/>
          </p:cNvSpPr>
          <p:nvPr>
            <p:ph type="body" sz="half" idx="2"/>
          </p:nvPr>
        </p:nvSpPr>
        <p:spPr>
          <a:xfrm>
            <a:off x="914400" y="1150144"/>
            <a:ext cx="6858000" cy="685800"/>
          </a:xfrm>
        </p:spPr>
        <p:txBody>
          <a:bodyPr>
            <a:normAutofit/>
          </a:bodyPr>
          <a:lstStyle>
            <a:lvl1pPr marL="27432" indent="0">
              <a:spcBef>
                <a:spcPts val="0"/>
              </a:spcBef>
              <a:buNone/>
              <a:defRPr sz="2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6" name="Date Placeholder 18"/>
          <p:cNvSpPr>
            <a:spLocks noGrp="1"/>
          </p:cNvSpPr>
          <p:nvPr>
            <p:ph type="dt" sz="half" idx="10"/>
          </p:nvPr>
        </p:nvSpPr>
        <p:spPr/>
        <p:txBody>
          <a:bodyPr/>
          <a:lstStyle>
            <a:lvl1pPr>
              <a:defRPr/>
            </a:lvl1pPr>
          </a:lstStyle>
          <a:p>
            <a:pPr>
              <a:defRPr/>
            </a:pPr>
            <a:r>
              <a:rPr lang="en-US" smtClean="0">
                <a:solidFill>
                  <a:srgbClr val="EEECE1"/>
                </a:solidFill>
              </a:rPr>
              <a:t>September 20, 2011</a:t>
            </a:r>
            <a:endParaRPr lang="en-US">
              <a:solidFill>
                <a:srgbClr val="EEECE1"/>
              </a:solidFill>
            </a:endParaRPr>
          </a:p>
        </p:txBody>
      </p:sp>
      <p:sp>
        <p:nvSpPr>
          <p:cNvPr id="17" name="Slide Number Placeholder 19"/>
          <p:cNvSpPr>
            <a:spLocks noGrp="1"/>
          </p:cNvSpPr>
          <p:nvPr>
            <p:ph type="sldNum" sz="quarter" idx="11"/>
          </p:nvPr>
        </p:nvSpPr>
        <p:spPr/>
        <p:txBody>
          <a:bodyPr/>
          <a:lstStyle>
            <a:lvl1pPr>
              <a:defRPr/>
            </a:lvl1pPr>
          </a:lstStyle>
          <a:p>
            <a:pPr>
              <a:defRPr/>
            </a:pPr>
            <a:fld id="{8EFA220C-7B62-4203-A031-4370403512AE}" type="slidenum">
              <a:rPr lang="en-US">
                <a:solidFill>
                  <a:srgbClr val="EEECE1"/>
                </a:solidFill>
              </a:rPr>
              <a:pPr>
                <a:defRPr/>
              </a:pPr>
              <a:t>‹#›</a:t>
            </a:fld>
            <a:endParaRPr lang="en-US">
              <a:solidFill>
                <a:srgbClr val="EEECE1"/>
              </a:solidFill>
            </a:endParaRPr>
          </a:p>
        </p:txBody>
      </p:sp>
      <p:sp>
        <p:nvSpPr>
          <p:cNvPr id="18" name="Footer Placeholder 20"/>
          <p:cNvSpPr>
            <a:spLocks noGrp="1"/>
          </p:cNvSpPr>
          <p:nvPr>
            <p:ph type="ftr" sz="quarter" idx="12"/>
          </p:nvPr>
        </p:nvSpPr>
        <p:spPr/>
        <p:txBody>
          <a:bodyPr/>
          <a:lstStyle>
            <a:lvl1pPr>
              <a:defRPr/>
            </a:lvl1pPr>
          </a:lstStyle>
          <a:p>
            <a:pPr>
              <a:defRPr/>
            </a:pPr>
            <a:r>
              <a:rPr lang="en-US" smtClean="0">
                <a:solidFill>
                  <a:srgbClr val="EEECE1"/>
                </a:solidFill>
              </a:rPr>
              <a:t>Copyright 2011 Derrick Tate</a:t>
            </a:r>
            <a:endParaRPr lang="en-US">
              <a:solidFill>
                <a:srgbClr val="EEECE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r>
              <a:rPr lang="en-US" smtClean="0">
                <a:solidFill>
                  <a:srgbClr val="EEECE1"/>
                </a:solidFill>
              </a:rPr>
              <a:t>September 20, 2011</a:t>
            </a:r>
            <a:endParaRPr lang="en-US">
              <a:solidFill>
                <a:srgbClr val="EEECE1"/>
              </a:solidFill>
            </a:endParaRPr>
          </a:p>
        </p:txBody>
      </p:sp>
      <p:sp>
        <p:nvSpPr>
          <p:cNvPr id="4" name="Footer Placeholder 2"/>
          <p:cNvSpPr>
            <a:spLocks noGrp="1"/>
          </p:cNvSpPr>
          <p:nvPr>
            <p:ph type="ftr" sz="quarter" idx="11"/>
          </p:nvPr>
        </p:nvSpPr>
        <p:spPr/>
        <p:txBody>
          <a:bodyPr/>
          <a:lstStyle>
            <a:lvl1pPr>
              <a:defRPr/>
            </a:lvl1pPr>
          </a:lstStyle>
          <a:p>
            <a:pPr>
              <a:defRPr/>
            </a:pPr>
            <a:r>
              <a:rPr lang="en-US" smtClean="0">
                <a:solidFill>
                  <a:srgbClr val="EEECE1"/>
                </a:solidFill>
              </a:rPr>
              <a:t>Copyright 2011 Derrick Tate</a:t>
            </a:r>
            <a:endParaRPr lang="en-US">
              <a:solidFill>
                <a:srgbClr val="EEECE1"/>
              </a:solidFill>
            </a:endParaRPr>
          </a:p>
        </p:txBody>
      </p:sp>
      <p:sp>
        <p:nvSpPr>
          <p:cNvPr id="5" name="Slide Number Placeholder 22"/>
          <p:cNvSpPr>
            <a:spLocks noGrp="1"/>
          </p:cNvSpPr>
          <p:nvPr>
            <p:ph type="sldNum" sz="quarter" idx="12"/>
          </p:nvPr>
        </p:nvSpPr>
        <p:spPr/>
        <p:txBody>
          <a:bodyPr/>
          <a:lstStyle>
            <a:lvl1pPr>
              <a:defRPr/>
            </a:lvl1pPr>
          </a:lstStyle>
          <a:p>
            <a:pPr>
              <a:defRPr/>
            </a:pPr>
            <a:fld id="{3D0E4D85-2418-4E68-AD03-D1370EF939F5}" type="slidenum">
              <a:rPr lang="en-US">
                <a:solidFill>
                  <a:srgbClr val="EEECE1"/>
                </a:solidFill>
              </a:rPr>
              <a:pPr>
                <a:defRPr/>
              </a:pPr>
              <a:t>‹#›</a:t>
            </a:fld>
            <a:endParaRPr lang="en-US">
              <a:solidFill>
                <a:srgbClr val="EEECE1"/>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000040"/>
        </a:solidFill>
        <a:effectLst/>
      </p:bgPr>
    </p:bg>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14400" y="228600"/>
            <a:ext cx="6858000" cy="914400"/>
          </a:xfrm>
        </p:spPr>
        <p:txBody>
          <a:bodyPr anchor="b"/>
          <a:lstStyle>
            <a:lvl1pPr algn="l">
              <a:buNone/>
              <a:defRPr sz="3600" b="0"/>
            </a:lvl1pPr>
            <a:extLst/>
          </a:lstStyle>
          <a:p>
            <a:r>
              <a:rPr lang="en-US" smtClean="0"/>
              <a:t>Click to edit Master title style</a:t>
            </a:r>
            <a:endParaRPr lang="en-US" dirty="0"/>
          </a:p>
        </p:txBody>
      </p:sp>
      <p:sp>
        <p:nvSpPr>
          <p:cNvPr id="3" name="Picture Placeholder 2"/>
          <p:cNvSpPr>
            <a:spLocks noGrp="1"/>
          </p:cNvSpPr>
          <p:nvPr>
            <p:ph type="pic" idx="1"/>
          </p:nvPr>
        </p:nvSpPr>
        <p:spPr>
          <a:xfrm>
            <a:off x="366712" y="1905000"/>
            <a:ext cx="8778240" cy="4960144"/>
          </a:xfrm>
        </p:spPr>
        <p:txBody>
          <a:bodyPr>
            <a:normAutofit/>
          </a:bodyPr>
          <a:lstStyle>
            <a:lvl1pPr>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4400" y="1150144"/>
            <a:ext cx="6858000" cy="685800"/>
          </a:xfrm>
        </p:spPr>
        <p:txBody>
          <a:bodyPr>
            <a:normAutofit/>
          </a:bodyPr>
          <a:lstStyle>
            <a:lvl1pPr marL="27432" indent="0">
              <a:spcBef>
                <a:spcPts val="0"/>
              </a:spcBef>
              <a:buNone/>
              <a:defRPr sz="2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7" name="Date Placeholder 9"/>
          <p:cNvSpPr>
            <a:spLocks noGrp="1"/>
          </p:cNvSpPr>
          <p:nvPr>
            <p:ph type="dt" sz="half" idx="10"/>
          </p:nvPr>
        </p:nvSpPr>
        <p:spPr/>
        <p:txBody>
          <a:bodyPr/>
          <a:lstStyle>
            <a:lvl1pPr>
              <a:defRPr/>
            </a:lvl1pPr>
          </a:lstStyle>
          <a:p>
            <a:pPr>
              <a:defRPr/>
            </a:pPr>
            <a:r>
              <a:rPr lang="en-US" smtClean="0">
                <a:solidFill>
                  <a:srgbClr val="EEECE1"/>
                </a:solidFill>
              </a:rPr>
              <a:t>September 20, 2011</a:t>
            </a:r>
            <a:endParaRPr lang="en-US">
              <a:solidFill>
                <a:srgbClr val="EEECE1"/>
              </a:solidFill>
            </a:endParaRPr>
          </a:p>
        </p:txBody>
      </p:sp>
      <p:sp>
        <p:nvSpPr>
          <p:cNvPr id="8" name="Slide Number Placeholder 10"/>
          <p:cNvSpPr>
            <a:spLocks noGrp="1"/>
          </p:cNvSpPr>
          <p:nvPr>
            <p:ph type="sldNum" sz="quarter" idx="11"/>
          </p:nvPr>
        </p:nvSpPr>
        <p:spPr/>
        <p:txBody>
          <a:bodyPr/>
          <a:lstStyle>
            <a:lvl1pPr>
              <a:defRPr/>
            </a:lvl1pPr>
          </a:lstStyle>
          <a:p>
            <a:pPr>
              <a:defRPr/>
            </a:pPr>
            <a:fld id="{4ADAD18F-184A-4C0F-B5C2-DE1D686EFA72}" type="slidenum">
              <a:rPr lang="en-US">
                <a:solidFill>
                  <a:srgbClr val="EEECE1"/>
                </a:solidFill>
              </a:rPr>
              <a:pPr>
                <a:defRPr/>
              </a:pPr>
              <a:t>‹#›</a:t>
            </a:fld>
            <a:endParaRPr lang="en-US">
              <a:solidFill>
                <a:srgbClr val="EEECE1"/>
              </a:solidFill>
            </a:endParaRPr>
          </a:p>
        </p:txBody>
      </p:sp>
      <p:sp>
        <p:nvSpPr>
          <p:cNvPr id="9" name="Footer Placeholder 11"/>
          <p:cNvSpPr>
            <a:spLocks noGrp="1"/>
          </p:cNvSpPr>
          <p:nvPr>
            <p:ph type="ftr" sz="quarter" idx="12"/>
          </p:nvPr>
        </p:nvSpPr>
        <p:spPr/>
        <p:txBody>
          <a:bodyPr/>
          <a:lstStyle>
            <a:lvl1pPr>
              <a:defRPr/>
            </a:lvl1pPr>
          </a:lstStyle>
          <a:p>
            <a:pPr>
              <a:defRPr/>
            </a:pPr>
            <a:r>
              <a:rPr lang="en-US" smtClean="0">
                <a:solidFill>
                  <a:srgbClr val="EEECE1"/>
                </a:solidFill>
              </a:rPr>
              <a:t>Copyright 2011 Derrick Tate</a:t>
            </a:r>
            <a:endParaRPr lang="en-US">
              <a:solidFill>
                <a:srgbClr val="EEECE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hite">
    <p:bg>
      <p:bgRef idx="1001">
        <a:schemeClr val="bg1"/>
      </p:bgRef>
    </p:bg>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lvl1pPr>
              <a:defRPr/>
            </a:lvl1pPr>
            <a:extLst/>
          </a:lstStyle>
          <a:p>
            <a:pPr>
              <a:defRPr/>
            </a:pPr>
            <a:r>
              <a:rPr lang="en-US" smtClean="0"/>
              <a:t>September 20, 2011</a:t>
            </a:r>
            <a:endParaRPr lang="en-US"/>
          </a:p>
        </p:txBody>
      </p:sp>
      <p:sp>
        <p:nvSpPr>
          <p:cNvPr id="5" name="Footer Placeholder 5"/>
          <p:cNvSpPr>
            <a:spLocks noGrp="1"/>
          </p:cNvSpPr>
          <p:nvPr>
            <p:ph type="ftr" sz="quarter" idx="11"/>
          </p:nvPr>
        </p:nvSpPr>
        <p:spPr/>
        <p:txBody>
          <a:bodyPr/>
          <a:lstStyle>
            <a:lvl1pPr>
              <a:defRPr/>
            </a:lvl1pPr>
            <a:extLst/>
          </a:lstStyle>
          <a:p>
            <a:pPr>
              <a:defRPr/>
            </a:pPr>
            <a:r>
              <a:rPr lang="en-US" smtClean="0"/>
              <a:t>Copyright 2011 Derrick Tate</a:t>
            </a:r>
            <a:endParaRPr lang="en-US" dirty="0"/>
          </a:p>
        </p:txBody>
      </p:sp>
      <p:sp>
        <p:nvSpPr>
          <p:cNvPr id="6" name="Slide Number Placeholder 6"/>
          <p:cNvSpPr>
            <a:spLocks noGrp="1"/>
          </p:cNvSpPr>
          <p:nvPr>
            <p:ph type="sldNum" sz="quarter" idx="12"/>
          </p:nvPr>
        </p:nvSpPr>
        <p:spPr/>
        <p:txBody>
          <a:bodyPr/>
          <a:lstStyle>
            <a:lvl1pPr>
              <a:defRPr/>
            </a:lvl1pPr>
            <a:extLst/>
          </a:lstStyle>
          <a:p>
            <a:pPr>
              <a:defRPr/>
            </a:pPr>
            <a:fld id="{2A3C4DDC-EB23-479D-8C43-6596F2C0F9F6}" type="slidenum">
              <a:rPr lang="en-US"/>
              <a:pPr>
                <a:defRPr/>
              </a:pPr>
              <a:t>‹#›</a:t>
            </a:fld>
            <a:endParaRPr lang="en-US"/>
          </a:p>
        </p:txBody>
      </p:sp>
      <p:sp>
        <p:nvSpPr>
          <p:cNvPr id="7" name="Title 1"/>
          <p:cNvSpPr>
            <a:spLocks noGrp="1"/>
          </p:cNvSpPr>
          <p:nvPr>
            <p:ph type="title"/>
          </p:nvPr>
        </p:nvSpPr>
        <p:spPr>
          <a:xfrm>
            <a:off x="914400" y="512064"/>
            <a:ext cx="7772400" cy="914400"/>
          </a:xfrm>
        </p:spPr>
        <p:txBody>
          <a:bodyPr anchor="ctr" anchorCtr="0">
            <a:normAutofit/>
          </a:bodyPr>
          <a:lstStyle>
            <a:lvl1pPr>
              <a:defRPr sz="3600">
                <a:solidFill>
                  <a:schemeClr val="tx2"/>
                </a:solidFill>
              </a:defRPr>
            </a:lvl1pPr>
            <a:extLst/>
          </a:lstStyle>
          <a:p>
            <a:r>
              <a:rPr lang="en-US" smtClean="0"/>
              <a:t>Click to edit Master title style</a:t>
            </a:r>
            <a:endParaRPr lang="en-US" dirty="0"/>
          </a:p>
        </p:txBody>
      </p:sp>
      <p:sp>
        <p:nvSpPr>
          <p:cNvPr id="8" name="Content Placeholder 2"/>
          <p:cNvSpPr>
            <a:spLocks noGrp="1"/>
          </p:cNvSpPr>
          <p:nvPr>
            <p:ph idx="1"/>
          </p:nvPr>
        </p:nvSpPr>
        <p:spPr>
          <a:xfrm>
            <a:off x="914400" y="1784350"/>
            <a:ext cx="7772400" cy="4499492"/>
          </a:xfrm>
        </p:spPr>
        <p:txBody>
          <a:bodyPr>
            <a:normAutofit/>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ummary of Reading">
    <p:bg>
      <p:bgPr>
        <a:solidFill>
          <a:srgbClr val="000040"/>
        </a:solidFill>
        <a:effectLst/>
      </p:bgPr>
    </p:bg>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14400" y="228600"/>
            <a:ext cx="6858000" cy="914400"/>
          </a:xfrm>
        </p:spPr>
        <p:txBody>
          <a:bodyPr anchor="b"/>
          <a:lstStyle>
            <a:lvl1pPr algn="l">
              <a:buNone/>
              <a:defRPr sz="4000" b="0"/>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914400" y="1150144"/>
            <a:ext cx="6858000" cy="685800"/>
          </a:xfrm>
        </p:spPr>
        <p:txBody>
          <a:bodyPr>
            <a:normAutofit/>
          </a:bodyPr>
          <a:lstStyle>
            <a:lvl1pPr marL="27432" indent="0">
              <a:spcBef>
                <a:spcPts val="0"/>
              </a:spcBef>
              <a:buNone/>
              <a:defRPr sz="2800">
                <a:solidFill>
                  <a:srgbClr val="FFFFFF"/>
                </a:solidFill>
                <a:latin typeface="+mj-lt"/>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Content Placeholder 2"/>
          <p:cNvSpPr>
            <a:spLocks noGrp="1"/>
          </p:cNvSpPr>
          <p:nvPr>
            <p:ph idx="1"/>
          </p:nvPr>
        </p:nvSpPr>
        <p:spPr>
          <a:xfrm>
            <a:off x="914400" y="1905000"/>
            <a:ext cx="7772400" cy="445056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0"/>
          <p:cNvSpPr>
            <a:spLocks noGrp="1"/>
          </p:cNvSpPr>
          <p:nvPr>
            <p:ph type="dt" sz="half" idx="10"/>
          </p:nvPr>
        </p:nvSpPr>
        <p:spPr/>
        <p:txBody>
          <a:bodyPr/>
          <a:lstStyle>
            <a:lvl1pPr>
              <a:defRPr/>
            </a:lvl1pPr>
          </a:lstStyle>
          <a:p>
            <a:pPr>
              <a:defRPr/>
            </a:pPr>
            <a:r>
              <a:rPr lang="en-US" smtClean="0">
                <a:solidFill>
                  <a:srgbClr val="EEECE1"/>
                </a:solidFill>
              </a:rPr>
              <a:t>September 20, 2011</a:t>
            </a:r>
            <a:endParaRPr lang="en-US">
              <a:solidFill>
                <a:srgbClr val="EEECE1"/>
              </a:solidFill>
            </a:endParaRPr>
          </a:p>
        </p:txBody>
      </p:sp>
      <p:sp>
        <p:nvSpPr>
          <p:cNvPr id="8" name="Slide Number Placeholder 11"/>
          <p:cNvSpPr>
            <a:spLocks noGrp="1"/>
          </p:cNvSpPr>
          <p:nvPr>
            <p:ph type="sldNum" sz="quarter" idx="11"/>
          </p:nvPr>
        </p:nvSpPr>
        <p:spPr/>
        <p:txBody>
          <a:bodyPr/>
          <a:lstStyle>
            <a:lvl1pPr>
              <a:defRPr/>
            </a:lvl1pPr>
          </a:lstStyle>
          <a:p>
            <a:pPr>
              <a:defRPr/>
            </a:pPr>
            <a:fld id="{D9C3F4E4-82D0-40FF-9DE9-98C7237C3D81}" type="slidenum">
              <a:rPr lang="en-US">
                <a:solidFill>
                  <a:srgbClr val="EEECE1"/>
                </a:solidFill>
              </a:rPr>
              <a:pPr>
                <a:defRPr/>
              </a:pPr>
              <a:t>‹#›</a:t>
            </a:fld>
            <a:endParaRPr lang="en-US">
              <a:solidFill>
                <a:srgbClr val="EEECE1"/>
              </a:solidFill>
            </a:endParaRPr>
          </a:p>
        </p:txBody>
      </p:sp>
      <p:sp>
        <p:nvSpPr>
          <p:cNvPr id="9" name="Footer Placeholder 12"/>
          <p:cNvSpPr>
            <a:spLocks noGrp="1"/>
          </p:cNvSpPr>
          <p:nvPr>
            <p:ph type="ftr" sz="quarter" idx="12"/>
          </p:nvPr>
        </p:nvSpPr>
        <p:spPr/>
        <p:txBody>
          <a:bodyPr/>
          <a:lstStyle>
            <a:lvl1pPr>
              <a:defRPr/>
            </a:lvl1pPr>
          </a:lstStyle>
          <a:p>
            <a:pPr>
              <a:defRPr/>
            </a:pPr>
            <a:r>
              <a:rPr lang="en-US" smtClean="0">
                <a:solidFill>
                  <a:srgbClr val="EEECE1"/>
                </a:solidFill>
              </a:rPr>
              <a:t>Copyright 2011 Derrick Tate</a:t>
            </a:r>
            <a:endParaRPr lang="en-US">
              <a:solidFill>
                <a:srgbClr val="EEECE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0" cap="all" dirty="0">
                <a:ln/>
                <a:solidFill>
                  <a:schemeClr val="tx1"/>
                </a:solidFill>
                <a:effectLst/>
                <a:latin typeface="ITC Legacy Sans Std Ultra" pitchFamily="50" charset="0"/>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lstStyle>
            <a:lvl1pPr marL="374904">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p:bg>
      <p:bgRef idx="1001">
        <a:schemeClr val="bg1"/>
      </p:bgRef>
    </p:bg>
    <p:spTree>
      <p:nvGrpSpPr>
        <p:cNvPr id="1" name=""/>
        <p:cNvGrpSpPr/>
        <p:nvPr/>
      </p:nvGrpSpPr>
      <p:grpSpPr>
        <a:xfrm>
          <a:off x="0" y="0"/>
          <a:ext cx="0" cy="0"/>
          <a:chOff x="0" y="0"/>
          <a:chExt cx="0" cy="0"/>
        </a:xfrm>
      </p:grpSpPr>
      <p:sp>
        <p:nvSpPr>
          <p:cNvPr id="4" name="Rectangle 3"/>
          <p:cNvSpPr/>
          <p:nvPr/>
        </p:nvSpPr>
        <p:spPr>
          <a:xfrm>
            <a:off x="0" y="3429000"/>
            <a:ext cx="8686800" cy="1828800"/>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latin typeface="+mj-l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lstStyle>
            <a:lvl1pPr marL="374904">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lvl1pPr>
              <a:defRPr>
                <a:solidFill>
                  <a:schemeClr val="tx2"/>
                </a:solidFill>
                <a:effectLst/>
              </a:defRPr>
            </a:lvl1pPr>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40386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pPr>
              <a:defRPr/>
            </a:pPr>
            <a:r>
              <a:rPr lang="en-US" smtClean="0">
                <a:solidFill>
                  <a:srgbClr val="00007F"/>
                </a:solidFill>
              </a:rPr>
              <a:t>September 20, 2011</a:t>
            </a:r>
            <a:endParaRPr lang="en-US">
              <a:solidFill>
                <a:srgbClr val="00007F"/>
              </a:solidFill>
            </a:endParaRPr>
          </a:p>
        </p:txBody>
      </p:sp>
      <p:sp>
        <p:nvSpPr>
          <p:cNvPr id="6" name="Slide Number Placeholder 8"/>
          <p:cNvSpPr>
            <a:spLocks noGrp="1"/>
          </p:cNvSpPr>
          <p:nvPr>
            <p:ph type="sldNum" sz="quarter" idx="11"/>
          </p:nvPr>
        </p:nvSpPr>
        <p:spPr/>
        <p:txBody>
          <a:bodyPr/>
          <a:lstStyle>
            <a:lvl1pPr>
              <a:defRPr/>
            </a:lvl1pPr>
          </a:lstStyle>
          <a:p>
            <a:pPr>
              <a:defRPr/>
            </a:pPr>
            <a:fld id="{187C0A15-DEFE-48EB-8267-EA09DB4C6054}" type="slidenum">
              <a:rPr lang="en-US">
                <a:solidFill>
                  <a:srgbClr val="00007F"/>
                </a:solidFill>
              </a:rPr>
              <a:pPr>
                <a:defRPr/>
              </a:pPr>
              <a:t>‹#›</a:t>
            </a:fld>
            <a:endParaRPr lang="en-US">
              <a:solidFill>
                <a:srgbClr val="00007F"/>
              </a:solidFill>
            </a:endParaRPr>
          </a:p>
        </p:txBody>
      </p:sp>
      <p:sp>
        <p:nvSpPr>
          <p:cNvPr id="7" name="Footer Placeholder 9"/>
          <p:cNvSpPr>
            <a:spLocks noGrp="1"/>
          </p:cNvSpPr>
          <p:nvPr>
            <p:ph type="ftr" sz="quarter" idx="12"/>
          </p:nvPr>
        </p:nvSpPr>
        <p:spPr/>
        <p:txBody>
          <a:bodyPr/>
          <a:lstStyle>
            <a:lvl1pPr>
              <a:defRPr/>
            </a:lvl1pPr>
          </a:lstStyle>
          <a:p>
            <a:pPr>
              <a:defRPr/>
            </a:pPr>
            <a:r>
              <a:rPr lang="en-US" smtClean="0">
                <a:solidFill>
                  <a:srgbClr val="00007F"/>
                </a:solidFill>
              </a:rPr>
              <a:t>Copyright 2011 Derrick Tate</a:t>
            </a:r>
            <a:endParaRPr lang="en-US">
              <a:solidFill>
                <a:srgbClr val="00007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lvl1pPr>
              <a:defRPr>
                <a:solidFill>
                  <a:schemeClr val="tx2"/>
                </a:solidFill>
                <a:effectLst/>
              </a:defRPr>
            </a:lvl1pPr>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8222456"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r>
              <a:rPr lang="en-US" smtClean="0">
                <a:solidFill>
                  <a:srgbClr val="00007F"/>
                </a:solidFill>
              </a:rPr>
              <a:t>September 20, 2011</a:t>
            </a:r>
            <a:endParaRPr lang="en-US">
              <a:solidFill>
                <a:srgbClr val="00007F"/>
              </a:solidFill>
            </a:endParaRPr>
          </a:p>
        </p:txBody>
      </p:sp>
      <p:sp>
        <p:nvSpPr>
          <p:cNvPr id="5" name="Slide Number Placeholder 7"/>
          <p:cNvSpPr>
            <a:spLocks noGrp="1"/>
          </p:cNvSpPr>
          <p:nvPr>
            <p:ph type="sldNum" sz="quarter" idx="11"/>
          </p:nvPr>
        </p:nvSpPr>
        <p:spPr/>
        <p:txBody>
          <a:bodyPr/>
          <a:lstStyle>
            <a:lvl1pPr>
              <a:defRPr/>
            </a:lvl1pPr>
          </a:lstStyle>
          <a:p>
            <a:pPr>
              <a:defRPr/>
            </a:pPr>
            <a:fld id="{6C65FD63-59F7-4C8C-A2AF-25DC921C8EE7}" type="slidenum">
              <a:rPr lang="en-US">
                <a:solidFill>
                  <a:srgbClr val="00007F"/>
                </a:solidFill>
              </a:rPr>
              <a:pPr>
                <a:defRPr/>
              </a:pPr>
              <a:t>‹#›</a:t>
            </a:fld>
            <a:endParaRPr lang="en-US">
              <a:solidFill>
                <a:srgbClr val="00007F"/>
              </a:solidFill>
            </a:endParaRPr>
          </a:p>
        </p:txBody>
      </p:sp>
      <p:sp>
        <p:nvSpPr>
          <p:cNvPr id="6" name="Footer Placeholder 8"/>
          <p:cNvSpPr>
            <a:spLocks noGrp="1"/>
          </p:cNvSpPr>
          <p:nvPr>
            <p:ph type="ftr" sz="quarter" idx="12"/>
          </p:nvPr>
        </p:nvSpPr>
        <p:spPr/>
        <p:txBody>
          <a:bodyPr/>
          <a:lstStyle>
            <a:lvl1pPr>
              <a:defRPr/>
            </a:lvl1pPr>
          </a:lstStyle>
          <a:p>
            <a:pPr>
              <a:defRPr/>
            </a:pPr>
            <a:r>
              <a:rPr lang="en-US" smtClean="0">
                <a:solidFill>
                  <a:srgbClr val="00007F"/>
                </a:solidFill>
              </a:rPr>
              <a:t>Copyright 2011 Derrick Tate</a:t>
            </a:r>
            <a:endParaRPr lang="en-US">
              <a:solidFill>
                <a:srgbClr val="00007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lvl1pPr>
              <a:defRPr>
                <a:solidFill>
                  <a:schemeClr val="tx2"/>
                </a:solidFill>
                <a:effectLst/>
              </a:defRPr>
            </a:lvl1pPr>
            <a:extLst/>
          </a:lstStyle>
          <a:p>
            <a:r>
              <a:rPr lang="en-US" smtClean="0"/>
              <a:t>Click to edit Master title style</a:t>
            </a:r>
            <a:endParaRPr lang="en-US" dirty="0"/>
          </a:p>
        </p:txBody>
      </p:sp>
      <p:sp>
        <p:nvSpPr>
          <p:cNvPr id="3" name="Date Placeholder 5"/>
          <p:cNvSpPr>
            <a:spLocks noGrp="1"/>
          </p:cNvSpPr>
          <p:nvPr>
            <p:ph type="dt" sz="half" idx="10"/>
          </p:nvPr>
        </p:nvSpPr>
        <p:spPr/>
        <p:txBody>
          <a:bodyPr/>
          <a:lstStyle>
            <a:lvl1pPr>
              <a:defRPr/>
            </a:lvl1pPr>
          </a:lstStyle>
          <a:p>
            <a:pPr>
              <a:defRPr/>
            </a:pPr>
            <a:r>
              <a:rPr lang="en-US" smtClean="0">
                <a:solidFill>
                  <a:srgbClr val="00007F"/>
                </a:solidFill>
              </a:rPr>
              <a:t>September 20, 2011</a:t>
            </a:r>
            <a:endParaRPr lang="en-US">
              <a:solidFill>
                <a:srgbClr val="00007F"/>
              </a:solidFill>
            </a:endParaRPr>
          </a:p>
        </p:txBody>
      </p:sp>
      <p:sp>
        <p:nvSpPr>
          <p:cNvPr id="4" name="Slide Number Placeholder 6"/>
          <p:cNvSpPr>
            <a:spLocks noGrp="1"/>
          </p:cNvSpPr>
          <p:nvPr>
            <p:ph type="sldNum" sz="quarter" idx="11"/>
          </p:nvPr>
        </p:nvSpPr>
        <p:spPr/>
        <p:txBody>
          <a:bodyPr/>
          <a:lstStyle>
            <a:lvl1pPr>
              <a:defRPr/>
            </a:lvl1pPr>
          </a:lstStyle>
          <a:p>
            <a:pPr>
              <a:defRPr/>
            </a:pPr>
            <a:fld id="{6F2F87B8-7192-4491-9220-1D297C268B4F}" type="slidenum">
              <a:rPr lang="en-US">
                <a:solidFill>
                  <a:srgbClr val="00007F"/>
                </a:solidFill>
              </a:rPr>
              <a:pPr>
                <a:defRPr/>
              </a:pPr>
              <a:t>‹#›</a:t>
            </a:fld>
            <a:endParaRPr lang="en-US">
              <a:solidFill>
                <a:srgbClr val="00007F"/>
              </a:solidFill>
            </a:endParaRPr>
          </a:p>
        </p:txBody>
      </p:sp>
      <p:sp>
        <p:nvSpPr>
          <p:cNvPr id="5" name="Footer Placeholder 7"/>
          <p:cNvSpPr>
            <a:spLocks noGrp="1"/>
          </p:cNvSpPr>
          <p:nvPr>
            <p:ph type="ftr" sz="quarter" idx="12"/>
          </p:nvPr>
        </p:nvSpPr>
        <p:spPr/>
        <p:txBody>
          <a:bodyPr/>
          <a:lstStyle>
            <a:lvl1pPr>
              <a:defRPr/>
            </a:lvl1pPr>
          </a:lstStyle>
          <a:p>
            <a:pPr>
              <a:defRPr/>
            </a:pPr>
            <a:r>
              <a:rPr lang="en-US" smtClean="0">
                <a:solidFill>
                  <a:srgbClr val="00007F"/>
                </a:solidFill>
              </a:rPr>
              <a:t>Copyright 2011 Derrick Tate</a:t>
            </a:r>
            <a:endParaRPr lang="en-US">
              <a:solidFill>
                <a:srgbClr val="00007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rgbClr val="FFFFFF"/>
        </a:solidFill>
        <a:effectLst/>
      </p:bgPr>
    </p:bg>
    <p:spTree>
      <p:nvGrpSpPr>
        <p:cNvPr id="1" name=""/>
        <p:cNvGrpSpPr/>
        <p:nvPr/>
      </p:nvGrpSpPr>
      <p:grpSpPr>
        <a:xfrm>
          <a:off x="0" y="0"/>
          <a:ext cx="0" cy="0"/>
          <a:chOff x="0" y="0"/>
          <a:chExt cx="0" cy="0"/>
        </a:xfrm>
      </p:grpSpPr>
      <p:sp>
        <p:nvSpPr>
          <p:cNvPr id="2" name="Date Placeholder 7"/>
          <p:cNvSpPr>
            <a:spLocks noGrp="1"/>
          </p:cNvSpPr>
          <p:nvPr>
            <p:ph type="dt" sz="half" idx="10"/>
          </p:nvPr>
        </p:nvSpPr>
        <p:spPr/>
        <p:txBody>
          <a:bodyPr/>
          <a:lstStyle>
            <a:lvl1pPr>
              <a:defRPr>
                <a:solidFill>
                  <a:schemeClr val="bg2"/>
                </a:solidFill>
              </a:defRPr>
            </a:lvl1pPr>
          </a:lstStyle>
          <a:p>
            <a:pPr>
              <a:defRPr/>
            </a:pPr>
            <a:r>
              <a:rPr lang="en-US" smtClean="0">
                <a:solidFill>
                  <a:srgbClr val="00007F"/>
                </a:solidFill>
              </a:rPr>
              <a:t>September 20, 2011</a:t>
            </a:r>
            <a:endParaRPr lang="en-US">
              <a:solidFill>
                <a:srgbClr val="00007F"/>
              </a:solidFill>
            </a:endParaRPr>
          </a:p>
        </p:txBody>
      </p:sp>
      <p:sp>
        <p:nvSpPr>
          <p:cNvPr id="3" name="Slide Number Placeholder 8"/>
          <p:cNvSpPr>
            <a:spLocks noGrp="1"/>
          </p:cNvSpPr>
          <p:nvPr>
            <p:ph type="sldNum" sz="quarter" idx="11"/>
          </p:nvPr>
        </p:nvSpPr>
        <p:spPr/>
        <p:txBody>
          <a:bodyPr/>
          <a:lstStyle>
            <a:lvl1pPr>
              <a:defRPr>
                <a:solidFill>
                  <a:schemeClr val="bg2"/>
                </a:solidFill>
              </a:defRPr>
            </a:lvl1pPr>
          </a:lstStyle>
          <a:p>
            <a:pPr>
              <a:defRPr/>
            </a:pPr>
            <a:fld id="{F1FCC380-A198-4B70-81E1-FB22D745F4D5}" type="slidenum">
              <a:rPr lang="en-US">
                <a:solidFill>
                  <a:srgbClr val="00007F"/>
                </a:solidFill>
              </a:rPr>
              <a:pPr>
                <a:defRPr/>
              </a:pPr>
              <a:t>‹#›</a:t>
            </a:fld>
            <a:endParaRPr lang="en-US">
              <a:solidFill>
                <a:srgbClr val="00007F"/>
              </a:solidFill>
            </a:endParaRPr>
          </a:p>
        </p:txBody>
      </p:sp>
      <p:sp>
        <p:nvSpPr>
          <p:cNvPr id="4" name="Footer Placeholder 9"/>
          <p:cNvSpPr>
            <a:spLocks noGrp="1"/>
          </p:cNvSpPr>
          <p:nvPr>
            <p:ph type="ftr" sz="quarter" idx="12"/>
          </p:nvPr>
        </p:nvSpPr>
        <p:spPr/>
        <p:txBody>
          <a:bodyPr/>
          <a:lstStyle>
            <a:lvl1pPr>
              <a:defRPr>
                <a:solidFill>
                  <a:schemeClr val="bg2"/>
                </a:solidFill>
              </a:defRPr>
            </a:lvl1pPr>
          </a:lstStyle>
          <a:p>
            <a:pPr>
              <a:defRPr/>
            </a:pPr>
            <a:r>
              <a:rPr lang="en-US" smtClean="0">
                <a:solidFill>
                  <a:srgbClr val="00007F"/>
                </a:solidFill>
              </a:rPr>
              <a:t>Copyright 2011 Derrick Tate</a:t>
            </a:r>
            <a:endParaRPr lang="en-US">
              <a:solidFill>
                <a:srgbClr val="00007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3"/>
          <p:cNvSpPr>
            <a:spLocks noGrp="1"/>
          </p:cNvSpPr>
          <p:nvPr>
            <p:ph type="dt" sz="half" idx="10"/>
          </p:nvPr>
        </p:nvSpPr>
        <p:spPr/>
        <p:txBody>
          <a:bodyPr/>
          <a:lstStyle>
            <a:lvl1pPr>
              <a:defRPr/>
            </a:lvl1pPr>
          </a:lstStyle>
          <a:p>
            <a:pPr>
              <a:defRPr/>
            </a:pPr>
            <a:r>
              <a:rPr lang="en-US" smtClean="0">
                <a:solidFill>
                  <a:srgbClr val="EEECE1"/>
                </a:solidFill>
              </a:rPr>
              <a:t>September 20, 2011</a:t>
            </a:r>
            <a:endParaRPr lang="en-US">
              <a:solidFill>
                <a:srgbClr val="EEECE1"/>
              </a:solidFill>
            </a:endParaRPr>
          </a:p>
        </p:txBody>
      </p:sp>
      <p:sp>
        <p:nvSpPr>
          <p:cNvPr id="4" name="Footer Placeholder 2"/>
          <p:cNvSpPr>
            <a:spLocks noGrp="1"/>
          </p:cNvSpPr>
          <p:nvPr>
            <p:ph type="ftr" sz="quarter" idx="11"/>
          </p:nvPr>
        </p:nvSpPr>
        <p:spPr/>
        <p:txBody>
          <a:bodyPr/>
          <a:lstStyle>
            <a:lvl1pPr>
              <a:defRPr/>
            </a:lvl1pPr>
          </a:lstStyle>
          <a:p>
            <a:pPr>
              <a:defRPr/>
            </a:pPr>
            <a:r>
              <a:rPr lang="en-US" smtClean="0">
                <a:solidFill>
                  <a:srgbClr val="EEECE1"/>
                </a:solidFill>
              </a:rPr>
              <a:t>Copyright 2011 Derrick Tate</a:t>
            </a:r>
            <a:endParaRPr lang="en-US">
              <a:solidFill>
                <a:srgbClr val="EEECE1"/>
              </a:solidFill>
            </a:endParaRPr>
          </a:p>
        </p:txBody>
      </p:sp>
      <p:sp>
        <p:nvSpPr>
          <p:cNvPr id="5" name="Slide Number Placeholder 22"/>
          <p:cNvSpPr>
            <a:spLocks noGrp="1"/>
          </p:cNvSpPr>
          <p:nvPr>
            <p:ph type="sldNum" sz="quarter" idx="12"/>
          </p:nvPr>
        </p:nvSpPr>
        <p:spPr/>
        <p:txBody>
          <a:bodyPr/>
          <a:lstStyle>
            <a:lvl1pPr>
              <a:defRPr/>
            </a:lvl1pPr>
          </a:lstStyle>
          <a:p>
            <a:pPr>
              <a:defRPr/>
            </a:pPr>
            <a:fld id="{F55D63CF-D091-474B-B3AB-BE55F9F30A23}" type="slidenum">
              <a:rPr lang="en-US">
                <a:solidFill>
                  <a:srgbClr val="EEECE1"/>
                </a:solidFill>
              </a:rPr>
              <a:pPr>
                <a:defRPr/>
              </a:pPr>
              <a:t>‹#›</a:t>
            </a:fld>
            <a:endParaRPr lang="en-US">
              <a:solidFill>
                <a:srgbClr val="EEECE1"/>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7_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lvl1pPr>
              <a:defRPr>
                <a:effectLst/>
              </a:defRPr>
            </a:lvl1pPr>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8222456"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extLst/>
          </a:lstStyle>
          <a:p>
            <a:pPr>
              <a:defRPr/>
            </a:pPr>
            <a:r>
              <a:rPr lang="en-US" smtClean="0">
                <a:solidFill>
                  <a:srgbClr val="00007F"/>
                </a:solidFill>
              </a:rPr>
              <a:t>September 20, 2011</a:t>
            </a:r>
            <a:endParaRPr lang="en-US">
              <a:solidFill>
                <a:srgbClr val="00007F"/>
              </a:solidFill>
            </a:endParaRPr>
          </a:p>
        </p:txBody>
      </p:sp>
      <p:sp>
        <p:nvSpPr>
          <p:cNvPr id="5" name="Footer Placeholder 5"/>
          <p:cNvSpPr>
            <a:spLocks noGrp="1"/>
          </p:cNvSpPr>
          <p:nvPr>
            <p:ph type="ftr" sz="quarter" idx="11"/>
          </p:nvPr>
        </p:nvSpPr>
        <p:spPr/>
        <p:txBody>
          <a:bodyPr/>
          <a:lstStyle>
            <a:lvl1pPr>
              <a:defRPr/>
            </a:lvl1pPr>
            <a:extLst/>
          </a:lstStyle>
          <a:p>
            <a:pPr>
              <a:defRPr/>
            </a:pPr>
            <a:r>
              <a:rPr lang="en-US" smtClean="0">
                <a:solidFill>
                  <a:srgbClr val="00007F"/>
                </a:solidFill>
              </a:rPr>
              <a:t>Copyright 2011 Derrick Tate</a:t>
            </a:r>
            <a:endParaRPr lang="en-US" dirty="0">
              <a:solidFill>
                <a:srgbClr val="00007F"/>
              </a:solidFill>
            </a:endParaRPr>
          </a:p>
        </p:txBody>
      </p:sp>
      <p:sp>
        <p:nvSpPr>
          <p:cNvPr id="6" name="Slide Number Placeholder 6"/>
          <p:cNvSpPr>
            <a:spLocks noGrp="1"/>
          </p:cNvSpPr>
          <p:nvPr>
            <p:ph type="sldNum" sz="quarter" idx="12"/>
          </p:nvPr>
        </p:nvSpPr>
        <p:spPr/>
        <p:txBody>
          <a:bodyPr/>
          <a:lstStyle>
            <a:lvl1pPr>
              <a:defRPr/>
            </a:lvl1pPr>
            <a:extLst/>
          </a:lstStyle>
          <a:p>
            <a:pPr>
              <a:defRPr/>
            </a:pPr>
            <a:fld id="{FFB2FB4D-05DB-45ED-8220-C5A56D0120E5}" type="slidenum">
              <a:rPr lang="en-US">
                <a:solidFill>
                  <a:srgbClr val="00007F"/>
                </a:solidFill>
              </a:rPr>
              <a:pPr>
                <a:defRPr/>
              </a:pPr>
              <a:t>‹#›</a:t>
            </a:fld>
            <a:endParaRPr lang="en-US">
              <a:solidFill>
                <a:srgbClr val="00007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tx1"/>
        </a:solidFill>
        <a:effectLst/>
      </p:bgPr>
    </p:bg>
    <p:spTree>
      <p:nvGrpSpPr>
        <p:cNvPr id="1" name=""/>
        <p:cNvGrpSpPr/>
        <p:nvPr/>
      </p:nvGrpSpPr>
      <p:grpSpPr>
        <a:xfrm>
          <a:off x="0" y="0"/>
          <a:ext cx="0" cy="0"/>
          <a:chOff x="0" y="0"/>
          <a:chExt cx="0" cy="0"/>
        </a:xfrm>
      </p:grpSpPr>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17AB9787-48E4-41A7-A8F9-A3F8FFFF0A52}" type="slidenum">
              <a:rPr lang="en-US"/>
              <a:pPr>
                <a:defRPr/>
              </a:pPr>
              <a:t>‹#›</a:t>
            </a:fld>
            <a:endParaRPr lang="en-US" dirty="0"/>
          </a:p>
        </p:txBody>
      </p:sp>
      <p:sp>
        <p:nvSpPr>
          <p:cNvPr id="9" name="Text Placeholder 3"/>
          <p:cNvSpPr>
            <a:spLocks noGrp="1"/>
          </p:cNvSpPr>
          <p:nvPr>
            <p:ph type="body" sz="half" idx="13"/>
          </p:nvPr>
        </p:nvSpPr>
        <p:spPr bwMode="auto">
          <a:xfrm>
            <a:off x="914400" y="5732589"/>
            <a:ext cx="7772400" cy="685800"/>
          </a:xfrm>
          <a:prstGeom prst="rect">
            <a:avLst/>
          </a:prstGeom>
          <a:solidFill>
            <a:schemeClr val="accent2">
              <a:lumMod val="50000"/>
            </a:schemeClr>
          </a:solidFill>
          <a:ln w="19050" cap="flat" cmpd="sng" algn="ctr">
            <a:solidFill>
              <a:srgbClr val="FFFFFF"/>
            </a:solidFill>
            <a:prstDash val="solid"/>
            <a:miter lim="800000"/>
            <a:headEnd/>
            <a:tailEnd/>
          </a:ln>
          <a:effectLst>
            <a:outerShdw blurRad="130000" dist="101600" dir="2700000" algn="tl" rotWithShape="0">
              <a:srgbClr val="000000">
                <a:alpha val="35000"/>
              </a:srgbClr>
            </a:outerShdw>
          </a:effectLst>
        </p:spPr>
        <p:txBody>
          <a:bodyPr>
            <a:normAutofit/>
          </a:bodyPr>
          <a:lstStyle>
            <a:lvl1pPr marL="27432" indent="0">
              <a:spcBef>
                <a:spcPts val="0"/>
              </a:spcBef>
              <a:buNone/>
              <a:defRPr sz="2000">
                <a:solidFill>
                  <a:schemeClr val="tx1"/>
                </a:solidFill>
                <a:latin typeface="+mj-lt"/>
              </a:defRPr>
            </a:lvl1pPr>
            <a:lvl2pPr>
              <a:defRPr sz="1200"/>
            </a:lvl2pPr>
            <a:lvl3pPr>
              <a:defRPr sz="1000"/>
            </a:lvl3pPr>
            <a:lvl4pPr>
              <a:defRPr sz="900"/>
            </a:lvl4pPr>
            <a:lvl5pPr>
              <a:defRPr sz="900"/>
            </a:lvl5pPr>
            <a:extLst/>
          </a:lstStyle>
          <a:p>
            <a:pPr marL="27432"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FFFFFF"/>
                </a:solidFill>
                <a:effectLst/>
                <a:uLnTx/>
                <a:uFillTx/>
                <a:latin typeface="Cambria"/>
              </a:rPr>
              <a:t>Click to edit Master text styles</a:t>
            </a:r>
          </a:p>
        </p:txBody>
      </p:sp>
      <p:sp>
        <p:nvSpPr>
          <p:cNvPr id="11" name="Title 1"/>
          <p:cNvSpPr>
            <a:spLocks noGrp="1"/>
          </p:cNvSpPr>
          <p:nvPr>
            <p:ph type="title"/>
          </p:nvPr>
        </p:nvSpPr>
        <p:spPr>
          <a:xfrm>
            <a:off x="914400" y="512064"/>
            <a:ext cx="7772400" cy="914400"/>
          </a:xfrm>
        </p:spPr>
        <p:txBody>
          <a:bodyPr anchor="ctr" anchorCtr="0"/>
          <a:lstStyle>
            <a:lvl1pPr>
              <a:defRPr>
                <a:solidFill>
                  <a:schemeClr val="bg2"/>
                </a:solidFill>
              </a:defRPr>
            </a:lvl1pPr>
            <a:extLst/>
          </a:lstStyle>
          <a:p>
            <a:r>
              <a:rPr lang="en-US" smtClean="0"/>
              <a:t>Click to edit Master title style</a:t>
            </a:r>
            <a:endParaRPr lang="en-US" dirty="0"/>
          </a:p>
        </p:txBody>
      </p:sp>
      <p:sp>
        <p:nvSpPr>
          <p:cNvPr id="12" name="Content Placeholder 2"/>
          <p:cNvSpPr>
            <a:spLocks noGrp="1"/>
          </p:cNvSpPr>
          <p:nvPr>
            <p:ph idx="1"/>
          </p:nvPr>
        </p:nvSpPr>
        <p:spPr>
          <a:xfrm>
            <a:off x="914400" y="1784350"/>
            <a:ext cx="7772400" cy="3948239"/>
          </a:xfrm>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532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7" name="Rectangle 4"/>
          <p:cNvSpPr>
            <a:spLocks noGrp="1" noChangeArrowheads="1"/>
          </p:cNvSpPr>
          <p:nvPr>
            <p:ph type="dt" sz="half" idx="10"/>
          </p:nvPr>
        </p:nvSpPr>
        <p:spPr>
          <a:xfrm>
            <a:off x="685800" y="6248400"/>
            <a:ext cx="1905000" cy="457200"/>
          </a:xfrm>
        </p:spPr>
        <p:txBody>
          <a:bodyPr/>
          <a:lstStyle>
            <a:lvl1pPr>
              <a:defRPr sz="1200">
                <a:latin typeface="Verdana" pitchFamily="34" charset="0"/>
              </a:defRPr>
            </a:lvl1pPr>
          </a:lstStyle>
          <a:p>
            <a:pPr>
              <a:defRPr/>
            </a:pPr>
            <a:r>
              <a:rPr lang="en-US" smtClean="0">
                <a:solidFill>
                  <a:srgbClr val="EEECE1"/>
                </a:solidFill>
              </a:rPr>
              <a:t>September 20, 2011</a:t>
            </a:r>
            <a:endParaRPr lang="en-US">
              <a:solidFill>
                <a:srgbClr val="EEECE1"/>
              </a:solidFill>
            </a:endParaRPr>
          </a:p>
        </p:txBody>
      </p:sp>
      <p:sp>
        <p:nvSpPr>
          <p:cNvPr id="8" name="Rectangle 5"/>
          <p:cNvSpPr>
            <a:spLocks noGrp="1" noChangeArrowheads="1"/>
          </p:cNvSpPr>
          <p:nvPr>
            <p:ph type="ftr" sz="quarter" idx="11"/>
          </p:nvPr>
        </p:nvSpPr>
        <p:spPr>
          <a:xfrm>
            <a:off x="3124200" y="6248400"/>
            <a:ext cx="2895600" cy="457200"/>
          </a:xfrm>
        </p:spPr>
        <p:txBody>
          <a:bodyPr/>
          <a:lstStyle>
            <a:lvl1pPr>
              <a:defRPr>
                <a:latin typeface="Verdana" pitchFamily="34" charset="0"/>
              </a:defRPr>
            </a:lvl1pPr>
          </a:lstStyle>
          <a:p>
            <a:pPr>
              <a:defRPr/>
            </a:pPr>
            <a:r>
              <a:rPr lang="en-US" smtClean="0">
                <a:solidFill>
                  <a:srgbClr val="EEECE1"/>
                </a:solidFill>
              </a:rPr>
              <a:t>Copyright 2011 Derrick Tate</a:t>
            </a:r>
            <a:endParaRPr lang="en-US">
              <a:solidFill>
                <a:srgbClr val="EEECE1"/>
              </a:solidFill>
            </a:endParaRPr>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BFCA9DF-9E14-4C49-B988-00D6819A6A91}" type="slidenum">
              <a:rPr lang="en-US">
                <a:solidFill>
                  <a:srgbClr val="EEECE1"/>
                </a:solidFill>
              </a:rPr>
              <a:pPr>
                <a:defRPr/>
              </a:pPr>
              <a:t>‹#›</a:t>
            </a:fld>
            <a:endParaRPr lang="en-US">
              <a:solidFill>
                <a:srgbClr val="EEECE1"/>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Only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lvl1pPr>
              <a:defRPr>
                <a:solidFill>
                  <a:schemeClr val="tx2"/>
                </a:solidFill>
                <a:effectLst/>
              </a:defRPr>
            </a:lvl1pPr>
            <a:extLst/>
          </a:lstStyle>
          <a:p>
            <a:r>
              <a:rPr lang="en-US" smtClean="0"/>
              <a:t>Click to edit Master title style</a:t>
            </a:r>
            <a:endParaRPr lang="en-US" dirty="0"/>
          </a:p>
        </p:txBody>
      </p:sp>
      <p:sp>
        <p:nvSpPr>
          <p:cNvPr id="3" name="Date Placeholder 4"/>
          <p:cNvSpPr>
            <a:spLocks noGrp="1"/>
          </p:cNvSpPr>
          <p:nvPr>
            <p:ph type="dt" sz="half" idx="10"/>
          </p:nvPr>
        </p:nvSpPr>
        <p:spPr/>
        <p:txBody>
          <a:bodyPr/>
          <a:lstStyle>
            <a:lvl1pPr>
              <a:defRPr/>
            </a:lvl1pPr>
            <a:extLst/>
          </a:lstStyle>
          <a:p>
            <a:pPr>
              <a:defRPr/>
            </a:pPr>
            <a:r>
              <a:rPr lang="en-US" smtClean="0">
                <a:solidFill>
                  <a:srgbClr val="00007F"/>
                </a:solidFill>
              </a:rPr>
              <a:t>September 20, 2011</a:t>
            </a:r>
            <a:endParaRPr lang="en-US">
              <a:solidFill>
                <a:srgbClr val="00007F"/>
              </a:solidFill>
            </a:endParaRPr>
          </a:p>
        </p:txBody>
      </p:sp>
      <p:sp>
        <p:nvSpPr>
          <p:cNvPr id="4" name="Footer Placeholder 5"/>
          <p:cNvSpPr>
            <a:spLocks noGrp="1"/>
          </p:cNvSpPr>
          <p:nvPr>
            <p:ph type="ftr" sz="quarter" idx="11"/>
          </p:nvPr>
        </p:nvSpPr>
        <p:spPr/>
        <p:txBody>
          <a:bodyPr/>
          <a:lstStyle>
            <a:lvl1pPr>
              <a:defRPr smtClean="0"/>
            </a:lvl1pPr>
            <a:extLst/>
          </a:lstStyle>
          <a:p>
            <a:pPr>
              <a:defRPr/>
            </a:pPr>
            <a:r>
              <a:rPr lang="en-US" smtClean="0">
                <a:solidFill>
                  <a:srgbClr val="00007F"/>
                </a:solidFill>
              </a:rPr>
              <a:t>Copyright 2011 Derrick Tate</a:t>
            </a:r>
            <a:endParaRPr lang="en-US">
              <a:solidFill>
                <a:srgbClr val="00007F"/>
              </a:solidFill>
            </a:endParaRPr>
          </a:p>
        </p:txBody>
      </p:sp>
      <p:sp>
        <p:nvSpPr>
          <p:cNvPr id="5" name="Slide Number Placeholder 6"/>
          <p:cNvSpPr>
            <a:spLocks noGrp="1"/>
          </p:cNvSpPr>
          <p:nvPr>
            <p:ph type="sldNum" sz="quarter" idx="12"/>
          </p:nvPr>
        </p:nvSpPr>
        <p:spPr/>
        <p:txBody>
          <a:bodyPr/>
          <a:lstStyle>
            <a:lvl1pPr>
              <a:defRPr/>
            </a:lvl1pPr>
            <a:extLst/>
          </a:lstStyle>
          <a:p>
            <a:pPr>
              <a:defRPr/>
            </a:pPr>
            <a:fld id="{F16D3F3E-1703-4994-AFB1-F26AC7623DCE}" type="slidenum">
              <a:rPr lang="en-US">
                <a:solidFill>
                  <a:srgbClr val="00007F"/>
                </a:solidFill>
              </a:rPr>
              <a:pPr>
                <a:defRPr/>
              </a:pPr>
              <a:t>‹#›</a:t>
            </a:fld>
            <a:endParaRPr lang="en-US" dirty="0">
              <a:solidFill>
                <a:srgbClr val="00007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White">
    <p:bg>
      <p:bgRef idx="1001">
        <a:schemeClr val="bg1"/>
      </p:bgRef>
    </p:bg>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lvl1pPr>
              <a:defRPr/>
            </a:lvl1pPr>
            <a:extLst/>
          </a:lstStyle>
          <a:p>
            <a:pPr>
              <a:defRPr/>
            </a:pPr>
            <a:r>
              <a:rPr lang="en-US" smtClean="0">
                <a:solidFill>
                  <a:srgbClr val="00007F"/>
                </a:solidFill>
              </a:rPr>
              <a:t>September 20, 2011</a:t>
            </a:r>
            <a:endParaRPr lang="en-US">
              <a:solidFill>
                <a:srgbClr val="00007F"/>
              </a:solidFill>
            </a:endParaRPr>
          </a:p>
        </p:txBody>
      </p:sp>
      <p:sp>
        <p:nvSpPr>
          <p:cNvPr id="5" name="Footer Placeholder 5"/>
          <p:cNvSpPr>
            <a:spLocks noGrp="1"/>
          </p:cNvSpPr>
          <p:nvPr>
            <p:ph type="ftr" sz="quarter" idx="11"/>
          </p:nvPr>
        </p:nvSpPr>
        <p:spPr/>
        <p:txBody>
          <a:bodyPr/>
          <a:lstStyle>
            <a:lvl1pPr>
              <a:defRPr/>
            </a:lvl1pPr>
            <a:extLst/>
          </a:lstStyle>
          <a:p>
            <a:pPr>
              <a:defRPr/>
            </a:pPr>
            <a:r>
              <a:rPr lang="en-US" smtClean="0">
                <a:solidFill>
                  <a:srgbClr val="00007F"/>
                </a:solidFill>
              </a:rPr>
              <a:t>Copyright 2011 Derrick Tate</a:t>
            </a:r>
            <a:endParaRPr lang="en-US" dirty="0">
              <a:solidFill>
                <a:srgbClr val="00007F"/>
              </a:solidFill>
            </a:endParaRPr>
          </a:p>
        </p:txBody>
      </p:sp>
      <p:sp>
        <p:nvSpPr>
          <p:cNvPr id="6" name="Slide Number Placeholder 6"/>
          <p:cNvSpPr>
            <a:spLocks noGrp="1"/>
          </p:cNvSpPr>
          <p:nvPr>
            <p:ph type="sldNum" sz="quarter" idx="12"/>
          </p:nvPr>
        </p:nvSpPr>
        <p:spPr/>
        <p:txBody>
          <a:bodyPr/>
          <a:lstStyle>
            <a:lvl1pPr>
              <a:defRPr/>
            </a:lvl1pPr>
            <a:extLst/>
          </a:lstStyle>
          <a:p>
            <a:pPr>
              <a:defRPr/>
            </a:pPr>
            <a:fld id="{2A3C4DDC-EB23-479D-8C43-6596F2C0F9F6}" type="slidenum">
              <a:rPr lang="en-US">
                <a:solidFill>
                  <a:srgbClr val="00007F"/>
                </a:solidFill>
              </a:rPr>
              <a:pPr>
                <a:defRPr/>
              </a:pPr>
              <a:t>‹#›</a:t>
            </a:fld>
            <a:endParaRPr lang="en-US">
              <a:solidFill>
                <a:srgbClr val="00007F"/>
              </a:solidFill>
            </a:endParaRPr>
          </a:p>
        </p:txBody>
      </p:sp>
      <p:sp>
        <p:nvSpPr>
          <p:cNvPr id="7" name="Content Placeholder 2"/>
          <p:cNvSpPr>
            <a:spLocks noGrp="1"/>
          </p:cNvSpPr>
          <p:nvPr>
            <p:ph idx="1"/>
          </p:nvPr>
        </p:nvSpPr>
        <p:spPr>
          <a:xfrm>
            <a:off x="914400" y="1784350"/>
            <a:ext cx="7772400" cy="4572000"/>
          </a:xfrm>
        </p:spPr>
        <p:txBody>
          <a:bodyPr>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914400" y="512064"/>
            <a:ext cx="7772400" cy="914400"/>
          </a:xfrm>
        </p:spPr>
        <p:txBody>
          <a:bodyPr anchor="ctr" anchorCtr="0"/>
          <a:lstStyle>
            <a:lvl1pPr>
              <a:defRPr>
                <a:solidFill>
                  <a:schemeClr val="tx2"/>
                </a:solidFill>
              </a:defRPr>
            </a:lvl1pPr>
            <a:extLst/>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igh">
    <p:spTree>
      <p:nvGrpSpPr>
        <p:cNvPr id="1" name=""/>
        <p:cNvGrpSpPr/>
        <p:nvPr/>
      </p:nvGrpSpPr>
      <p:grpSpPr>
        <a:xfrm>
          <a:off x="0" y="0"/>
          <a:ext cx="0" cy="0"/>
          <a:chOff x="0" y="0"/>
          <a:chExt cx="0" cy="0"/>
        </a:xfrm>
      </p:grpSpPr>
      <p:sp>
        <p:nvSpPr>
          <p:cNvPr id="2" name="Title 1"/>
          <p:cNvSpPr>
            <a:spLocks noGrp="1"/>
          </p:cNvSpPr>
          <p:nvPr>
            <p:ph type="title"/>
          </p:nvPr>
        </p:nvSpPr>
        <p:spPr>
          <a:xfrm>
            <a:off x="914400" y="1680"/>
            <a:ext cx="7772400" cy="914400"/>
          </a:xfrm>
        </p:spPr>
        <p:txBody>
          <a:bodyPr anchor="ctr" anchorCtr="0">
            <a:normAutofit/>
          </a:bodyPr>
          <a:lstStyle>
            <a:lvl1pPr>
              <a:defRPr sz="3200">
                <a:solidFill>
                  <a:schemeClr val="accent1"/>
                </a:solidFill>
              </a:defRPr>
            </a:lvl1pPr>
            <a:extLst/>
          </a:lstStyle>
          <a:p>
            <a:r>
              <a:rPr lang="en-US" smtClean="0"/>
              <a:t>Click to edit Master title style</a:t>
            </a:r>
            <a:endParaRPr lang="en-US" dirty="0"/>
          </a:p>
        </p:txBody>
      </p:sp>
      <p:sp>
        <p:nvSpPr>
          <p:cNvPr id="3" name="Content Placeholder 2"/>
          <p:cNvSpPr>
            <a:spLocks noGrp="1"/>
          </p:cNvSpPr>
          <p:nvPr>
            <p:ph idx="1"/>
          </p:nvPr>
        </p:nvSpPr>
        <p:spPr>
          <a:xfrm>
            <a:off x="914400" y="916079"/>
            <a:ext cx="7772400" cy="5500595"/>
          </a:xfrm>
        </p:spPr>
        <p:txBody>
          <a:bodyPr>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17AB9787-48E4-41A7-A8F9-A3F8FFFF0A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High">
    <p:spTree>
      <p:nvGrpSpPr>
        <p:cNvPr id="1" name=""/>
        <p:cNvGrpSpPr/>
        <p:nvPr/>
      </p:nvGrpSpPr>
      <p:grpSpPr>
        <a:xfrm>
          <a:off x="0" y="0"/>
          <a:ext cx="0" cy="0"/>
          <a:chOff x="0" y="0"/>
          <a:chExt cx="0" cy="0"/>
        </a:xfrm>
      </p:grpSpPr>
      <p:sp>
        <p:nvSpPr>
          <p:cNvPr id="18" name="Rectangle 17"/>
          <p:cNvSpPr/>
          <p:nvPr userDrawn="1"/>
        </p:nvSpPr>
        <p:spPr>
          <a:xfrm>
            <a:off x="0" y="23249"/>
            <a:ext cx="8686800" cy="680309"/>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 name="Title 1"/>
          <p:cNvSpPr>
            <a:spLocks noGrp="1"/>
          </p:cNvSpPr>
          <p:nvPr>
            <p:ph type="title"/>
          </p:nvPr>
        </p:nvSpPr>
        <p:spPr>
          <a:xfrm>
            <a:off x="914400" y="1680"/>
            <a:ext cx="7772400" cy="701878"/>
          </a:xfrm>
        </p:spPr>
        <p:txBody>
          <a:bodyPr anchor="ctr" anchorCtr="0">
            <a:normAutofit/>
          </a:bodyPr>
          <a:lstStyle>
            <a:lvl1pPr>
              <a:defRPr sz="3200">
                <a:solidFill>
                  <a:schemeClr val="accent1"/>
                </a:solidFill>
              </a:defRPr>
            </a:lvl1pPr>
            <a:extLst/>
          </a:lstStyle>
          <a:p>
            <a:r>
              <a:rPr lang="en-US" smtClean="0"/>
              <a:t>Click to edit Master title style</a:t>
            </a:r>
            <a:endParaRPr lang="en-US" dirty="0"/>
          </a:p>
        </p:txBody>
      </p:sp>
      <p:sp>
        <p:nvSpPr>
          <p:cNvPr id="3" name="Content Placeholder 2"/>
          <p:cNvSpPr>
            <a:spLocks noGrp="1"/>
          </p:cNvSpPr>
          <p:nvPr>
            <p:ph idx="1"/>
          </p:nvPr>
        </p:nvSpPr>
        <p:spPr>
          <a:xfrm>
            <a:off x="914400" y="1169573"/>
            <a:ext cx="7772400" cy="5247102"/>
          </a:xfrm>
        </p:spPr>
        <p:txBody>
          <a:bodyPr>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17AB9787-48E4-41A7-A8F9-A3F8FFFF0A52}" type="slidenum">
              <a:rPr lang="en-US"/>
              <a:pPr>
                <a:defRPr/>
              </a:pPr>
              <a:t>‹#›</a:t>
            </a:fld>
            <a:endParaRPr lang="en-US" dirty="0"/>
          </a:p>
        </p:txBody>
      </p:sp>
      <p:sp>
        <p:nvSpPr>
          <p:cNvPr id="19" name="Rectangle 18"/>
          <p:cNvSpPr/>
          <p:nvPr userDrawn="1"/>
        </p:nvSpPr>
        <p:spPr>
          <a:xfrm>
            <a:off x="87313" y="162833"/>
            <a:ext cx="46037"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0" name="Rectangle 19"/>
          <p:cNvSpPr/>
          <p:nvPr userDrawn="1"/>
        </p:nvSpPr>
        <p:spPr>
          <a:xfrm>
            <a:off x="47625" y="162833"/>
            <a:ext cx="26988"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1" name="Rectangle 20"/>
          <p:cNvSpPr/>
          <p:nvPr userDrawn="1"/>
        </p:nvSpPr>
        <p:spPr>
          <a:xfrm>
            <a:off x="28575" y="162833"/>
            <a:ext cx="9525"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2" name="Rectangle 21"/>
          <p:cNvSpPr/>
          <p:nvPr userDrawn="1"/>
        </p:nvSpPr>
        <p:spPr>
          <a:xfrm>
            <a:off x="0" y="162833"/>
            <a:ext cx="9525"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3" name="Rectangle 22"/>
          <p:cNvSpPr/>
          <p:nvPr userDrawn="1"/>
        </p:nvSpPr>
        <p:spPr>
          <a:xfrm flipH="1">
            <a:off x="149225" y="162833"/>
            <a:ext cx="28575"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4" name="Rectangle 23"/>
          <p:cNvSpPr/>
          <p:nvPr userDrawn="1"/>
        </p:nvSpPr>
        <p:spPr>
          <a:xfrm flipH="1">
            <a:off x="188913" y="162833"/>
            <a:ext cx="28575"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5" name="Rectangle 24"/>
          <p:cNvSpPr/>
          <p:nvPr userDrawn="1"/>
        </p:nvSpPr>
        <p:spPr>
          <a:xfrm flipH="1">
            <a:off x="227013" y="162833"/>
            <a:ext cx="9525"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6" name="Rectangle 25"/>
          <p:cNvSpPr/>
          <p:nvPr userDrawn="1"/>
        </p:nvSpPr>
        <p:spPr>
          <a:xfrm flipH="1">
            <a:off x="255588" y="162833"/>
            <a:ext cx="7937"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7" name="Rectangle 26"/>
          <p:cNvSpPr/>
          <p:nvPr userDrawn="1"/>
        </p:nvSpPr>
        <p:spPr>
          <a:xfrm>
            <a:off x="279400" y="162833"/>
            <a:ext cx="36513"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8" name="Text Placeholder 3"/>
          <p:cNvSpPr>
            <a:spLocks noGrp="1"/>
          </p:cNvSpPr>
          <p:nvPr>
            <p:ph type="body" sz="half" idx="2"/>
          </p:nvPr>
        </p:nvSpPr>
        <p:spPr>
          <a:xfrm>
            <a:off x="914400" y="703558"/>
            <a:ext cx="6858000" cy="466015"/>
          </a:xfrm>
        </p:spPr>
        <p:txBody>
          <a:bodyPr>
            <a:normAutofit/>
          </a:bodyPr>
          <a:lstStyle>
            <a:lvl1pPr marL="27432" indent="0">
              <a:spcBef>
                <a:spcPts val="0"/>
              </a:spcBef>
              <a:buNone/>
              <a:defRPr sz="2400">
                <a:solidFill>
                  <a:schemeClr val="bg2">
                    <a:lumMod val="20000"/>
                    <a:lumOff val="80000"/>
                  </a:schemeClr>
                </a:solidFill>
                <a:latin typeface="+mj-lt"/>
              </a:defRPr>
            </a:lvl1pPr>
            <a:lvl2pPr>
              <a:defRPr sz="1200"/>
            </a:lvl2pPr>
            <a:lvl3pPr>
              <a:defRPr sz="1000"/>
            </a:lvl3pPr>
            <a:lvl4pPr>
              <a:defRPr sz="900"/>
            </a:lvl4pPr>
            <a:lvl5pPr>
              <a:defRPr sz="900"/>
            </a:lvl5pPr>
            <a:extLst/>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 and Take-away">
    <p:spTree>
      <p:nvGrpSpPr>
        <p:cNvPr id="1" name=""/>
        <p:cNvGrpSpPr/>
        <p:nvPr/>
      </p:nvGrpSpPr>
      <p:grpSpPr>
        <a:xfrm>
          <a:off x="0" y="0"/>
          <a:ext cx="0" cy="0"/>
          <a:chOff x="0" y="0"/>
          <a:chExt cx="0" cy="0"/>
        </a:xfrm>
      </p:grpSpPr>
      <p:sp>
        <p:nvSpPr>
          <p:cNvPr id="2" name="Title 1"/>
          <p:cNvSpPr>
            <a:spLocks noGrp="1"/>
          </p:cNvSpPr>
          <p:nvPr>
            <p:ph type="title"/>
          </p:nvPr>
        </p:nvSpPr>
        <p:spPr>
          <a:xfrm>
            <a:off x="914400" y="1680"/>
            <a:ext cx="7772400" cy="914400"/>
          </a:xfrm>
        </p:spPr>
        <p:txBody>
          <a:bodyPr anchor="ctr" anchorCtr="0">
            <a:normAutofit/>
          </a:bodyPr>
          <a:lstStyle>
            <a:lvl1pPr>
              <a:defRPr sz="3600">
                <a:solidFill>
                  <a:schemeClr val="accent1"/>
                </a:solidFill>
              </a:defRPr>
            </a:lvl1pPr>
            <a:extLst/>
          </a:lstStyle>
          <a:p>
            <a:r>
              <a:rPr lang="en-US" smtClean="0"/>
              <a:t>Click to edit Master title style</a:t>
            </a:r>
            <a:endParaRPr lang="en-US" dirty="0"/>
          </a:p>
        </p:txBody>
      </p:sp>
      <p:sp>
        <p:nvSpPr>
          <p:cNvPr id="3" name="Content Placeholder 2"/>
          <p:cNvSpPr>
            <a:spLocks noGrp="1"/>
          </p:cNvSpPr>
          <p:nvPr>
            <p:ph idx="1"/>
          </p:nvPr>
        </p:nvSpPr>
        <p:spPr>
          <a:xfrm>
            <a:off x="914400" y="916080"/>
            <a:ext cx="7772400" cy="4816510"/>
          </a:xfrm>
        </p:spPr>
        <p:txBody>
          <a:bodyPr>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17AB9787-48E4-41A7-A8F9-A3F8FFFF0A52}" type="slidenum">
              <a:rPr lang="en-US"/>
              <a:pPr>
                <a:defRPr/>
              </a:pPr>
              <a:t>‹#›</a:t>
            </a:fld>
            <a:endParaRPr lang="en-US" dirty="0"/>
          </a:p>
        </p:txBody>
      </p:sp>
      <p:sp>
        <p:nvSpPr>
          <p:cNvPr id="7" name="Text Placeholder 3"/>
          <p:cNvSpPr>
            <a:spLocks noGrp="1"/>
          </p:cNvSpPr>
          <p:nvPr>
            <p:ph type="body" sz="half" idx="13"/>
          </p:nvPr>
        </p:nvSpPr>
        <p:spPr>
          <a:xfrm>
            <a:off x="914400" y="5732589"/>
            <a:ext cx="7772400" cy="685800"/>
          </a:xfrm>
          <a:ln w="19050"/>
        </p:spPr>
        <p:style>
          <a:lnRef idx="3">
            <a:schemeClr val="lt1"/>
          </a:lnRef>
          <a:fillRef idx="1">
            <a:schemeClr val="accent2"/>
          </a:fillRef>
          <a:effectRef idx="1">
            <a:schemeClr val="accent2"/>
          </a:effectRef>
          <a:fontRef idx="none"/>
        </p:style>
        <p:txBody>
          <a:bodyPr>
            <a:normAutofit/>
          </a:bodyPr>
          <a:lstStyle>
            <a:lvl1pPr marL="27432" indent="0">
              <a:spcBef>
                <a:spcPts val="0"/>
              </a:spcBef>
              <a:buNone/>
              <a:defRPr sz="2000">
                <a:solidFill>
                  <a:schemeClr val="tx1"/>
                </a:solidFill>
                <a:latin typeface="+mj-lt"/>
              </a:defRPr>
            </a:lvl1pPr>
            <a:lvl2pPr>
              <a:defRPr sz="1200"/>
            </a:lvl2pPr>
            <a:lvl3pPr>
              <a:defRPr sz="1000"/>
            </a:lvl3pPr>
            <a:lvl4pPr>
              <a:defRPr sz="900"/>
            </a:lvl4pPr>
            <a:lvl5pPr>
              <a:defRPr sz="900"/>
            </a:lvl5pPr>
            <a:extLst/>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igh, Take-away, and Tw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69572"/>
            <a:ext cx="7772400" cy="4563017"/>
          </a:xfrm>
        </p:spPr>
        <p:txBody>
          <a:bodyPr>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smtClean="0"/>
              <a:t>September 20, 2011</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2011 Derrick Tate</a:t>
            </a:r>
            <a:endParaRPr lang="en-US"/>
          </a:p>
        </p:txBody>
      </p:sp>
      <p:sp>
        <p:nvSpPr>
          <p:cNvPr id="6" name="Slide Number Placeholder 22"/>
          <p:cNvSpPr>
            <a:spLocks noGrp="1"/>
          </p:cNvSpPr>
          <p:nvPr>
            <p:ph type="sldNum" sz="quarter" idx="12"/>
          </p:nvPr>
        </p:nvSpPr>
        <p:spPr/>
        <p:txBody>
          <a:bodyPr/>
          <a:lstStyle>
            <a:lvl1pPr>
              <a:defRPr/>
            </a:lvl1pPr>
          </a:lstStyle>
          <a:p>
            <a:pPr>
              <a:defRPr/>
            </a:pPr>
            <a:fld id="{17AB9787-48E4-41A7-A8F9-A3F8FFFF0A52}" type="slidenum">
              <a:rPr lang="en-US"/>
              <a:pPr>
                <a:defRPr/>
              </a:pPr>
              <a:t>‹#›</a:t>
            </a:fld>
            <a:endParaRPr lang="en-US" dirty="0"/>
          </a:p>
        </p:txBody>
      </p:sp>
      <p:sp>
        <p:nvSpPr>
          <p:cNvPr id="7" name="Text Placeholder 3"/>
          <p:cNvSpPr>
            <a:spLocks noGrp="1"/>
          </p:cNvSpPr>
          <p:nvPr>
            <p:ph type="body" sz="half" idx="13"/>
          </p:nvPr>
        </p:nvSpPr>
        <p:spPr>
          <a:xfrm>
            <a:off x="914400" y="5732589"/>
            <a:ext cx="7772400" cy="685800"/>
          </a:xfrm>
          <a:ln w="19050"/>
        </p:spPr>
        <p:style>
          <a:lnRef idx="3">
            <a:schemeClr val="lt1"/>
          </a:lnRef>
          <a:fillRef idx="1">
            <a:schemeClr val="accent2"/>
          </a:fillRef>
          <a:effectRef idx="1">
            <a:schemeClr val="accent2"/>
          </a:effectRef>
          <a:fontRef idx="none"/>
        </p:style>
        <p:txBody>
          <a:bodyPr>
            <a:normAutofit/>
          </a:bodyPr>
          <a:lstStyle>
            <a:lvl1pPr marL="27432" indent="0">
              <a:spcBef>
                <a:spcPts val="0"/>
              </a:spcBef>
              <a:buNone/>
              <a:defRPr sz="2000">
                <a:solidFill>
                  <a:schemeClr val="tx1"/>
                </a:solidFill>
                <a:latin typeface="+mj-lt"/>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Rectangle 7"/>
          <p:cNvSpPr/>
          <p:nvPr userDrawn="1"/>
        </p:nvSpPr>
        <p:spPr>
          <a:xfrm>
            <a:off x="0" y="23249"/>
            <a:ext cx="8686800" cy="680309"/>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9" name="Title 1"/>
          <p:cNvSpPr>
            <a:spLocks noGrp="1"/>
          </p:cNvSpPr>
          <p:nvPr>
            <p:ph type="title"/>
          </p:nvPr>
        </p:nvSpPr>
        <p:spPr>
          <a:xfrm>
            <a:off x="914400" y="1680"/>
            <a:ext cx="7772400" cy="701878"/>
          </a:xfrm>
        </p:spPr>
        <p:txBody>
          <a:bodyPr anchor="ctr" anchorCtr="0">
            <a:normAutofit/>
          </a:bodyPr>
          <a:lstStyle>
            <a:lvl1pPr>
              <a:defRPr sz="3200">
                <a:solidFill>
                  <a:schemeClr val="accent1"/>
                </a:solidFill>
              </a:defRPr>
            </a:lvl1pPr>
            <a:extLst/>
          </a:lstStyle>
          <a:p>
            <a:r>
              <a:rPr lang="en-US" smtClean="0"/>
              <a:t>Click to edit Master title style</a:t>
            </a:r>
            <a:endParaRPr lang="en-US" dirty="0"/>
          </a:p>
        </p:txBody>
      </p:sp>
      <p:sp>
        <p:nvSpPr>
          <p:cNvPr id="10" name="Rectangle 9"/>
          <p:cNvSpPr/>
          <p:nvPr userDrawn="1"/>
        </p:nvSpPr>
        <p:spPr>
          <a:xfrm>
            <a:off x="87313" y="162833"/>
            <a:ext cx="46037"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1" name="Rectangle 10"/>
          <p:cNvSpPr/>
          <p:nvPr userDrawn="1"/>
        </p:nvSpPr>
        <p:spPr>
          <a:xfrm>
            <a:off x="47625" y="162833"/>
            <a:ext cx="26988"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2" name="Rectangle 11"/>
          <p:cNvSpPr/>
          <p:nvPr userDrawn="1"/>
        </p:nvSpPr>
        <p:spPr>
          <a:xfrm>
            <a:off x="28575" y="162833"/>
            <a:ext cx="9525"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3" name="Rectangle 12"/>
          <p:cNvSpPr/>
          <p:nvPr userDrawn="1"/>
        </p:nvSpPr>
        <p:spPr>
          <a:xfrm>
            <a:off x="0" y="162833"/>
            <a:ext cx="9525"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4" name="Rectangle 13"/>
          <p:cNvSpPr/>
          <p:nvPr userDrawn="1"/>
        </p:nvSpPr>
        <p:spPr>
          <a:xfrm flipH="1">
            <a:off x="149225" y="162833"/>
            <a:ext cx="28575"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5" name="Rectangle 14"/>
          <p:cNvSpPr/>
          <p:nvPr userDrawn="1"/>
        </p:nvSpPr>
        <p:spPr>
          <a:xfrm flipH="1">
            <a:off x="188913" y="162833"/>
            <a:ext cx="28575"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6" name="Rectangle 15"/>
          <p:cNvSpPr/>
          <p:nvPr userDrawn="1"/>
        </p:nvSpPr>
        <p:spPr>
          <a:xfrm flipH="1">
            <a:off x="227013" y="162833"/>
            <a:ext cx="9525"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7" name="Rectangle 16"/>
          <p:cNvSpPr/>
          <p:nvPr userDrawn="1"/>
        </p:nvSpPr>
        <p:spPr>
          <a:xfrm flipH="1">
            <a:off x="255588" y="162833"/>
            <a:ext cx="7937"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8" name="Rectangle 17"/>
          <p:cNvSpPr/>
          <p:nvPr userDrawn="1"/>
        </p:nvSpPr>
        <p:spPr>
          <a:xfrm>
            <a:off x="279400" y="162833"/>
            <a:ext cx="36513" cy="365125"/>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9" name="Text Placeholder 3"/>
          <p:cNvSpPr>
            <a:spLocks noGrp="1"/>
          </p:cNvSpPr>
          <p:nvPr>
            <p:ph type="body" sz="half" idx="2"/>
          </p:nvPr>
        </p:nvSpPr>
        <p:spPr>
          <a:xfrm>
            <a:off x="914400" y="703558"/>
            <a:ext cx="6858000" cy="466015"/>
          </a:xfrm>
        </p:spPr>
        <p:txBody>
          <a:bodyPr>
            <a:normAutofit/>
          </a:bodyPr>
          <a:lstStyle>
            <a:lvl1pPr marL="27432" indent="0">
              <a:spcBef>
                <a:spcPts val="0"/>
              </a:spcBef>
              <a:buNone/>
              <a:defRPr sz="2400">
                <a:solidFill>
                  <a:schemeClr val="bg2">
                    <a:lumMod val="20000"/>
                    <a:lumOff val="80000"/>
                  </a:schemeClr>
                </a:solidFill>
                <a:latin typeface="+mj-lt"/>
              </a:defRPr>
            </a:lvl1pPr>
            <a:lvl2pPr>
              <a:defRPr sz="1200"/>
            </a:lvl2pPr>
            <a:lvl3pPr>
              <a:defRPr sz="1000"/>
            </a:lvl3pPr>
            <a:lvl4pPr>
              <a:defRPr sz="900"/>
            </a:lvl4pPr>
            <a:lvl5pPr>
              <a:defRPr sz="900"/>
            </a:lvl5pPr>
            <a:extLst/>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0" hangingPunct="0">
              <a:defRPr/>
            </a:pPr>
            <a:endParaRPr lang="en-US"/>
          </a:p>
        </p:txBody>
      </p:sp>
      <p:sp>
        <p:nvSpPr>
          <p:cNvPr id="22" name="Title Placeholder 21"/>
          <p:cNvSpPr>
            <a:spLocks noGrp="1"/>
          </p:cNvSpPr>
          <p:nvPr>
            <p:ph type="title"/>
          </p:nvPr>
        </p:nvSpPr>
        <p:spPr>
          <a:xfrm>
            <a:off x="914400" y="512763"/>
            <a:ext cx="7772400" cy="914400"/>
          </a:xfrm>
          <a:prstGeom prst="rect">
            <a:avLst/>
          </a:prstGeom>
        </p:spPr>
        <p:txBody>
          <a:bodyPr vert="horz" anchor="t">
            <a:normAutofit/>
          </a:bodyPr>
          <a:lstStyle>
            <a:extLst/>
          </a:lstStyle>
          <a:p>
            <a:r>
              <a:rPr lang="en-US" smtClean="0"/>
              <a:t>Click to edit Master title style</a:t>
            </a:r>
            <a:endParaRPr lang="en-US" dirty="0"/>
          </a:p>
        </p:txBody>
      </p:sp>
      <p:sp>
        <p:nvSpPr>
          <p:cNvPr id="106508"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r" eaLnBrk="0" hangingPunct="0">
              <a:defRPr sz="1100">
                <a:solidFill>
                  <a:schemeClr val="tx2"/>
                </a:solidFill>
                <a:latin typeface="+mn-lt"/>
              </a:defRPr>
            </a:lvl1pPr>
            <a:extLst/>
          </a:lstStyle>
          <a:p>
            <a:pPr>
              <a:defRPr/>
            </a:pPr>
            <a:r>
              <a:rPr lang="en-US" smtClean="0"/>
              <a:t>September 20, 2011</a:t>
            </a:r>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ctr" eaLnBrk="0" hangingPunct="0">
              <a:defRPr sz="1100">
                <a:solidFill>
                  <a:schemeClr val="tx2"/>
                </a:solidFill>
                <a:latin typeface="+mn-lt"/>
              </a:defRPr>
            </a:lvl1pPr>
            <a:extLst/>
          </a:lstStyle>
          <a:p>
            <a:pPr>
              <a:defRPr/>
            </a:pPr>
            <a:r>
              <a:rPr lang="en-US" smtClean="0"/>
              <a:t>Copyright 2011 Derrick Tate</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0" hangingPunct="0">
              <a:defRPr sz="1100">
                <a:solidFill>
                  <a:schemeClr val="tx2"/>
                </a:solidFill>
                <a:latin typeface="+mn-lt"/>
              </a:defRPr>
            </a:lvl1pPr>
            <a:extLst/>
          </a:lstStyle>
          <a:p>
            <a:pPr>
              <a:defRPr/>
            </a:pPr>
            <a:fld id="{8BD7FAD6-E08C-4B11-BFA7-883E750C64E9}"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209" r:id="rId1"/>
    <p:sldLayoutId id="2147484185" r:id="rId2"/>
    <p:sldLayoutId id="2147484218" r:id="rId3"/>
    <p:sldLayoutId id="2147484202" r:id="rId4"/>
    <p:sldLayoutId id="2147484220" r:id="rId5"/>
    <p:sldLayoutId id="2147484205" r:id="rId6"/>
    <p:sldLayoutId id="2147484214" r:id="rId7"/>
    <p:sldLayoutId id="2147484215" r:id="rId8"/>
    <p:sldLayoutId id="2147484216" r:id="rId9"/>
    <p:sldLayoutId id="2147484211" r:id="rId10"/>
    <p:sldLayoutId id="2147484206" r:id="rId11"/>
    <p:sldLayoutId id="2147484194" r:id="rId12"/>
    <p:sldLayoutId id="2147484212" r:id="rId13"/>
    <p:sldLayoutId id="2147484199" r:id="rId14"/>
    <p:sldLayoutId id="2147484200" r:id="rId15"/>
    <p:sldLayoutId id="2147484189" r:id="rId16"/>
    <p:sldLayoutId id="2147484190" r:id="rId17"/>
    <p:sldLayoutId id="2147484208" r:id="rId18"/>
    <p:sldLayoutId id="2147484207" r:id="rId19"/>
    <p:sldLayoutId id="2147484210" r:id="rId20"/>
    <p:sldLayoutId id="2147484186" r:id="rId21"/>
    <p:sldLayoutId id="2147484193" r:id="rId22"/>
    <p:sldLayoutId id="2147484213" r:id="rId23"/>
    <p:sldLayoutId id="2147484201" r:id="rId24"/>
    <p:sldLayoutId id="2147484187" r:id="rId25"/>
    <p:sldLayoutId id="2147484217" r:id="rId26"/>
    <p:sldLayoutId id="2147484203" r:id="rId27"/>
    <p:sldLayoutId id="2147484197" r:id="rId28"/>
    <p:sldLayoutId id="2147484204" r:id="rId29"/>
    <p:sldLayoutId id="2147484195" r:id="rId30"/>
    <p:sldLayoutId id="2147484219" r:id="rId31"/>
    <p:sldLayoutId id="2147484196" r:id="rId32"/>
    <p:sldLayoutId id="2147484221" r:id="rId33"/>
  </p:sldLayoutIdLst>
  <p:hf hdr="0"/>
  <p:txStyles>
    <p:titleStyle>
      <a:lvl1pPr algn="l" rtl="0" eaLnBrk="1" fontAlgn="base" hangingPunct="1">
        <a:spcBef>
          <a:spcPct val="0"/>
        </a:spcBef>
        <a:spcAft>
          <a:spcPct val="0"/>
        </a:spcAft>
        <a:defRPr sz="4000" kern="1200" spc="-150">
          <a:solidFill>
            <a:schemeClr val="accent1"/>
          </a:solidFill>
          <a:latin typeface="+mj-lt"/>
          <a:ea typeface="+mj-ea"/>
          <a:cs typeface="+mj-cs"/>
        </a:defRPr>
      </a:lvl1pPr>
      <a:lvl2pPr algn="l" rtl="0" eaLnBrk="1" fontAlgn="base" hangingPunct="1">
        <a:spcBef>
          <a:spcPct val="0"/>
        </a:spcBef>
        <a:spcAft>
          <a:spcPct val="0"/>
        </a:spcAft>
        <a:defRPr sz="4000">
          <a:solidFill>
            <a:schemeClr val="accent1"/>
          </a:solidFill>
          <a:latin typeface="ITC Legacy Sans Std Medium" pitchFamily="50" charset="0"/>
        </a:defRPr>
      </a:lvl2pPr>
      <a:lvl3pPr algn="l" rtl="0" eaLnBrk="1" fontAlgn="base" hangingPunct="1">
        <a:spcBef>
          <a:spcPct val="0"/>
        </a:spcBef>
        <a:spcAft>
          <a:spcPct val="0"/>
        </a:spcAft>
        <a:defRPr sz="4000">
          <a:solidFill>
            <a:schemeClr val="accent1"/>
          </a:solidFill>
          <a:latin typeface="ITC Legacy Sans Std Medium" pitchFamily="50" charset="0"/>
        </a:defRPr>
      </a:lvl3pPr>
      <a:lvl4pPr algn="l" rtl="0" eaLnBrk="1" fontAlgn="base" hangingPunct="1">
        <a:spcBef>
          <a:spcPct val="0"/>
        </a:spcBef>
        <a:spcAft>
          <a:spcPct val="0"/>
        </a:spcAft>
        <a:defRPr sz="4000">
          <a:solidFill>
            <a:schemeClr val="accent1"/>
          </a:solidFill>
          <a:latin typeface="ITC Legacy Sans Std Medium" pitchFamily="50" charset="0"/>
        </a:defRPr>
      </a:lvl4pPr>
      <a:lvl5pPr algn="l" rtl="0" eaLnBrk="1" fontAlgn="base" hangingPunct="1">
        <a:spcBef>
          <a:spcPct val="0"/>
        </a:spcBef>
        <a:spcAft>
          <a:spcPct val="0"/>
        </a:spcAft>
        <a:defRPr sz="4000">
          <a:solidFill>
            <a:schemeClr val="accent1"/>
          </a:solidFill>
          <a:latin typeface="ITC Legacy Sans Std Medium" pitchFamily="50" charset="0"/>
        </a:defRPr>
      </a:lvl5pPr>
      <a:lvl6pPr marL="457200" algn="l" rtl="0" eaLnBrk="1" fontAlgn="base" hangingPunct="1">
        <a:spcBef>
          <a:spcPct val="0"/>
        </a:spcBef>
        <a:spcAft>
          <a:spcPct val="0"/>
        </a:spcAft>
        <a:defRPr sz="4000">
          <a:solidFill>
            <a:srgbClr val="F4F1DA"/>
          </a:solidFill>
          <a:latin typeface="ITC Legacy Sans Std Medium" pitchFamily="50" charset="0"/>
        </a:defRPr>
      </a:lvl6pPr>
      <a:lvl7pPr marL="914400" algn="l" rtl="0" eaLnBrk="1" fontAlgn="base" hangingPunct="1">
        <a:spcBef>
          <a:spcPct val="0"/>
        </a:spcBef>
        <a:spcAft>
          <a:spcPct val="0"/>
        </a:spcAft>
        <a:defRPr sz="4000">
          <a:solidFill>
            <a:srgbClr val="F4F1DA"/>
          </a:solidFill>
          <a:latin typeface="ITC Legacy Sans Std Medium" pitchFamily="50" charset="0"/>
        </a:defRPr>
      </a:lvl7pPr>
      <a:lvl8pPr marL="1371600" algn="l" rtl="0" eaLnBrk="1" fontAlgn="base" hangingPunct="1">
        <a:spcBef>
          <a:spcPct val="0"/>
        </a:spcBef>
        <a:spcAft>
          <a:spcPct val="0"/>
        </a:spcAft>
        <a:defRPr sz="4000">
          <a:solidFill>
            <a:srgbClr val="F4F1DA"/>
          </a:solidFill>
          <a:latin typeface="ITC Legacy Sans Std Medium" pitchFamily="50" charset="0"/>
        </a:defRPr>
      </a:lvl8pPr>
      <a:lvl9pPr marL="1828800" algn="l" rtl="0" eaLnBrk="1" fontAlgn="base" hangingPunct="1">
        <a:spcBef>
          <a:spcPct val="0"/>
        </a:spcBef>
        <a:spcAft>
          <a:spcPct val="0"/>
        </a:spcAft>
        <a:defRPr sz="4000">
          <a:solidFill>
            <a:srgbClr val="F4F1DA"/>
          </a:solidFill>
          <a:latin typeface="ITC Legacy Sans Std Medium" pitchFamily="50" charset="0"/>
        </a:defRPr>
      </a:lvl9pPr>
      <a:extLst/>
    </p:titleStyle>
    <p:bodyStyle>
      <a:lvl1pPr marL="411163" indent="-342900" algn="l" rtl="0" eaLnBrk="1" fontAlgn="base" hangingPunct="1">
        <a:spcBef>
          <a:spcPts val="700"/>
        </a:spcBef>
        <a:spcAft>
          <a:spcPct val="0"/>
        </a:spcAft>
        <a:buSzPct val="95000"/>
        <a:buFont typeface="Wingdings" pitchFamily="2" charset="2"/>
        <a:buChar char=""/>
        <a:defRPr sz="3000" kern="1200">
          <a:solidFill>
            <a:schemeClr val="tx1"/>
          </a:solidFill>
          <a:latin typeface="+mn-lt"/>
          <a:ea typeface="+mn-ea"/>
          <a:cs typeface="+mn-cs"/>
        </a:defRPr>
      </a:lvl1pPr>
      <a:lvl2pPr marL="739775" indent="-285750" algn="l" rtl="0" eaLnBrk="1" fontAlgn="base" hangingPunct="1">
        <a:spcBef>
          <a:spcPct val="20000"/>
        </a:spcBef>
        <a:spcAft>
          <a:spcPct val="0"/>
        </a:spcAft>
        <a:buClr>
          <a:schemeClr val="accent3"/>
        </a:buClr>
        <a:buSzPct val="90000"/>
        <a:buFont typeface="Wingdings" pitchFamily="2" charset="2"/>
        <a:buChar char=""/>
        <a:defRPr sz="2600" kern="1200">
          <a:solidFill>
            <a:schemeClr val="tx1"/>
          </a:solidFill>
          <a:latin typeface="+mn-lt"/>
          <a:ea typeface="+mn-ea"/>
          <a:cs typeface="+mn-cs"/>
        </a:defRPr>
      </a:lvl2pPr>
      <a:lvl3pPr marL="995363" indent="-228600" algn="l" rtl="0" eaLnBrk="1" fontAlgn="base" hangingPunct="1">
        <a:spcBef>
          <a:spcPct val="20000"/>
        </a:spcBef>
        <a:spcAft>
          <a:spcPct val="0"/>
        </a:spcAft>
        <a:buClr>
          <a:schemeClr val="accent3"/>
        </a:buClr>
        <a:buFont typeface="Wingdings 2" pitchFamily="18" charset="2"/>
        <a:buChar char=""/>
        <a:defRPr sz="2400" kern="1200">
          <a:solidFill>
            <a:schemeClr val="tx1"/>
          </a:solidFill>
          <a:latin typeface="+mn-lt"/>
          <a:ea typeface="+mn-ea"/>
          <a:cs typeface="+mn-cs"/>
        </a:defRPr>
      </a:lvl3pPr>
      <a:lvl4pPr marL="1260475" indent="-228600" algn="l" rtl="0" eaLnBrk="1" fontAlgn="base" hangingPunct="1">
        <a:spcBef>
          <a:spcPct val="20000"/>
        </a:spcBef>
        <a:spcAft>
          <a:spcPct val="0"/>
        </a:spcAft>
        <a:buClr>
          <a:schemeClr val="tx2">
            <a:lumMod val="50000"/>
          </a:schemeClr>
        </a:buClr>
        <a:buFont typeface="Wingdings 3" pitchFamily="18" charset="2"/>
        <a:buChar char=""/>
        <a:defRPr sz="2200" kern="1200">
          <a:solidFill>
            <a:schemeClr val="tx1"/>
          </a:solidFill>
          <a:latin typeface="+mn-lt"/>
          <a:ea typeface="+mn-ea"/>
          <a:cs typeface="+mn-cs"/>
        </a:defRPr>
      </a:lvl4pPr>
      <a:lvl5pPr marL="1481138" indent="-209550" algn="l" rtl="0" eaLnBrk="1" fontAlgn="base" hangingPunct="1">
        <a:spcBef>
          <a:spcPct val="20000"/>
        </a:spcBef>
        <a:spcAft>
          <a:spcPct val="0"/>
        </a:spcAft>
        <a:buClr>
          <a:schemeClr val="tx2">
            <a:lumMod val="50000"/>
          </a:schemeClr>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rmAutofit/>
          </a:bodyPr>
          <a:lstStyle>
            <a:extLst/>
          </a:lstStyle>
          <a:p>
            <a:r>
              <a:rPr lang="en-US" dirty="0" smtClean="0"/>
              <a:t>Click to edit Master title style</a:t>
            </a:r>
            <a:endParaRPr lang="en-US" dirty="0"/>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r" fontAlgn="auto">
              <a:spcBef>
                <a:spcPts val="0"/>
              </a:spcBef>
              <a:spcAft>
                <a:spcPts val="0"/>
              </a:spcAft>
              <a:defRPr sz="1100">
                <a:solidFill>
                  <a:schemeClr val="tx2"/>
                </a:solidFill>
                <a:latin typeface="+mn-lt"/>
                <a:cs typeface="+mn-cs"/>
              </a:defRPr>
            </a:lvl1pPr>
            <a:extLst/>
          </a:lstStyle>
          <a:p>
            <a:pPr>
              <a:defRPr/>
            </a:pPr>
            <a:r>
              <a:rPr lang="en-US" smtClean="0">
                <a:solidFill>
                  <a:srgbClr val="EEECE1"/>
                </a:solidFill>
              </a:rPr>
              <a:t>September 20, 2011</a:t>
            </a:r>
            <a:endParaRPr lang="en-US">
              <a:solidFill>
                <a:srgbClr val="EEECE1"/>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ctr" fontAlgn="auto">
              <a:spcBef>
                <a:spcPts val="0"/>
              </a:spcBef>
              <a:spcAft>
                <a:spcPts val="0"/>
              </a:spcAft>
              <a:defRPr sz="1100">
                <a:solidFill>
                  <a:schemeClr val="tx2"/>
                </a:solidFill>
                <a:latin typeface="+mn-lt"/>
                <a:cs typeface="+mn-cs"/>
              </a:defRPr>
            </a:lvl1pPr>
            <a:extLst/>
          </a:lstStyle>
          <a:p>
            <a:pPr>
              <a:defRPr/>
            </a:pPr>
            <a:r>
              <a:rPr lang="en-US" smtClean="0">
                <a:solidFill>
                  <a:srgbClr val="EEECE1"/>
                </a:solidFill>
              </a:rPr>
              <a:t>Copyright 2011 Derrick Tate</a:t>
            </a:r>
            <a:endParaRPr lang="en-US">
              <a:solidFill>
                <a:srgbClr val="EEECE1"/>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fontAlgn="auto">
              <a:spcBef>
                <a:spcPts val="0"/>
              </a:spcBef>
              <a:spcAft>
                <a:spcPts val="0"/>
              </a:spcAft>
              <a:defRPr sz="1200">
                <a:solidFill>
                  <a:schemeClr val="tx2"/>
                </a:solidFill>
                <a:latin typeface="+mj-lt"/>
                <a:cs typeface="+mn-cs"/>
              </a:defRPr>
            </a:lvl1pPr>
            <a:extLst/>
          </a:lstStyle>
          <a:p>
            <a:pPr>
              <a:defRPr/>
            </a:pPr>
            <a:fld id="{A16C7D5D-5DD2-4A81-8BB2-768DE15B0CDC}" type="slidenum">
              <a:rPr lang="en-US">
                <a:solidFill>
                  <a:srgbClr val="EEECE1"/>
                </a:solidFill>
              </a:rPr>
              <a:pPr>
                <a:defRPr/>
              </a:pPr>
              <a:t>‹#›</a:t>
            </a:fld>
            <a:endParaRPr lang="en-US">
              <a:solidFill>
                <a:srgbClr val="EEECE1"/>
              </a:solidFill>
            </a:endParaRPr>
          </a:p>
        </p:txBody>
      </p:sp>
    </p:spTree>
  </p:cSld>
  <p:clrMap bg1="dk1" tx1="lt1" bg2="dk2"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5" r:id="rId13"/>
    <p:sldLayoutId id="2147484236" r:id="rId14"/>
    <p:sldLayoutId id="2147484237" r:id="rId15"/>
    <p:sldLayoutId id="2147484238" r:id="rId16"/>
    <p:sldLayoutId id="2147484239" r:id="rId17"/>
    <p:sldLayoutId id="2147484240" r:id="rId18"/>
    <p:sldLayoutId id="2147484241" r:id="rId19"/>
  </p:sldLayoutIdLst>
  <p:hf hdr="0"/>
  <p:txStyles>
    <p:titleStyle>
      <a:lvl1pPr algn="l" rtl="0" eaLnBrk="0" fontAlgn="base" hangingPunct="0">
        <a:spcBef>
          <a:spcPct val="0"/>
        </a:spcBef>
        <a:spcAft>
          <a:spcPct val="0"/>
        </a:spcAft>
        <a:defRPr sz="4000" kern="1200" spc="-15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marL="457200" algn="l" rtl="0" eaLnBrk="1" fontAlgn="base" hangingPunct="1">
        <a:spcBef>
          <a:spcPct val="0"/>
        </a:spcBef>
        <a:spcAft>
          <a:spcPct val="0"/>
        </a:spcAft>
        <a:defRPr sz="4000">
          <a:solidFill>
            <a:srgbClr val="F4F1DA"/>
          </a:solidFill>
          <a:latin typeface="ITC Legacy Sans Std Medium" pitchFamily="50" charset="0"/>
        </a:defRPr>
      </a:lvl6pPr>
      <a:lvl7pPr marL="914400" algn="l" rtl="0" eaLnBrk="1" fontAlgn="base" hangingPunct="1">
        <a:spcBef>
          <a:spcPct val="0"/>
        </a:spcBef>
        <a:spcAft>
          <a:spcPct val="0"/>
        </a:spcAft>
        <a:defRPr sz="4000">
          <a:solidFill>
            <a:srgbClr val="F4F1DA"/>
          </a:solidFill>
          <a:latin typeface="ITC Legacy Sans Std Medium" pitchFamily="50" charset="0"/>
        </a:defRPr>
      </a:lvl7pPr>
      <a:lvl8pPr marL="1371600" algn="l" rtl="0" eaLnBrk="1" fontAlgn="base" hangingPunct="1">
        <a:spcBef>
          <a:spcPct val="0"/>
        </a:spcBef>
        <a:spcAft>
          <a:spcPct val="0"/>
        </a:spcAft>
        <a:defRPr sz="4000">
          <a:solidFill>
            <a:srgbClr val="F4F1DA"/>
          </a:solidFill>
          <a:latin typeface="ITC Legacy Sans Std Medium" pitchFamily="50" charset="0"/>
        </a:defRPr>
      </a:lvl8pPr>
      <a:lvl9pPr marL="1828800" algn="l" rtl="0" eaLnBrk="1" fontAlgn="base" hangingPunct="1">
        <a:spcBef>
          <a:spcPct val="0"/>
        </a:spcBef>
        <a:spcAft>
          <a:spcPct val="0"/>
        </a:spcAft>
        <a:defRPr sz="4000">
          <a:solidFill>
            <a:srgbClr val="F4F1DA"/>
          </a:solidFill>
          <a:latin typeface="ITC Legacy Sans Std Medium" pitchFamily="50" charset="0"/>
        </a:defRPr>
      </a:lvl9pPr>
      <a:extLst/>
    </p:titleStyle>
    <p:bodyStyle>
      <a:lvl1pPr marL="411163" indent="-342900" algn="l" rtl="0" eaLnBrk="0" fontAlgn="base" hangingPunct="0">
        <a:spcBef>
          <a:spcPts val="700"/>
        </a:spcBef>
        <a:spcAft>
          <a:spcPct val="0"/>
        </a:spcAft>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9BBB59"/>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atlas.org/" TargetMode="External"/><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3.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0474" y="1477926"/>
            <a:ext cx="6156325" cy="2215300"/>
          </a:xfrm>
        </p:spPr>
        <p:txBody>
          <a:bodyPr>
            <a:normAutofit/>
          </a:bodyPr>
          <a:lstStyle/>
          <a:p>
            <a:r>
              <a:rPr lang="en-US" sz="3600" dirty="0" smtClean="0"/>
              <a:t>Integrating Prevention through Design (PtD) into Capstone Engineering Design Projects</a:t>
            </a:r>
            <a:endParaRPr lang="en-US" sz="3600" dirty="0"/>
          </a:p>
        </p:txBody>
      </p:sp>
      <p:sp>
        <p:nvSpPr>
          <p:cNvPr id="3" name="Text Placeholder 2"/>
          <p:cNvSpPr>
            <a:spLocks noGrp="1"/>
          </p:cNvSpPr>
          <p:nvPr>
            <p:ph type="body" idx="1"/>
          </p:nvPr>
        </p:nvSpPr>
        <p:spPr>
          <a:xfrm>
            <a:off x="2530474" y="3693226"/>
            <a:ext cx="6156325" cy="2693286"/>
          </a:xfrm>
        </p:spPr>
        <p:txBody>
          <a:bodyPr>
            <a:normAutofit lnSpcReduction="10000"/>
          </a:bodyPr>
          <a:lstStyle/>
          <a:p>
            <a:pPr lvl="0">
              <a:spcBef>
                <a:spcPts val="0"/>
              </a:spcBef>
            </a:pPr>
            <a:r>
              <a:rPr lang="en-US" sz="1800" dirty="0" smtClean="0">
                <a:solidFill>
                  <a:srgbClr val="FFFFFF"/>
                </a:solidFill>
              </a:rPr>
              <a:t>Derrick Tate</a:t>
            </a:r>
          </a:p>
          <a:p>
            <a:pPr lvl="0">
              <a:spcBef>
                <a:spcPts val="0"/>
              </a:spcBef>
            </a:pPr>
            <a:r>
              <a:rPr lang="en-US" sz="1800" dirty="0" err="1" smtClean="0">
                <a:solidFill>
                  <a:srgbClr val="FDECB3">
                    <a:lumMod val="90000"/>
                  </a:srgbClr>
                </a:solidFill>
              </a:rPr>
              <a:t>d.tate@ttu.edu</a:t>
            </a:r>
            <a:endParaRPr lang="en-US" sz="1800" dirty="0" smtClean="0">
              <a:solidFill>
                <a:srgbClr val="FDECB3">
                  <a:lumMod val="90000"/>
                </a:srgbClr>
              </a:solidFill>
            </a:endParaRPr>
          </a:p>
          <a:p>
            <a:pPr lvl="0">
              <a:spcBef>
                <a:spcPts val="0"/>
              </a:spcBef>
            </a:pPr>
            <a:endParaRPr lang="en-US" sz="1800" dirty="0" smtClean="0">
              <a:solidFill>
                <a:srgbClr val="FFFFFF"/>
              </a:solidFill>
            </a:endParaRPr>
          </a:p>
          <a:p>
            <a:pPr lvl="0">
              <a:spcBef>
                <a:spcPts val="0"/>
              </a:spcBef>
              <a:tabLst>
                <a:tab pos="7540625" algn="r"/>
              </a:tabLst>
            </a:pPr>
            <a:r>
              <a:rPr lang="en-US" sz="1800" dirty="0" smtClean="0">
                <a:solidFill>
                  <a:srgbClr val="FFFFFF"/>
                </a:solidFill>
              </a:rPr>
              <a:t>Assistant Professor of Mechanical Engineering </a:t>
            </a:r>
          </a:p>
          <a:p>
            <a:pPr lvl="0">
              <a:spcBef>
                <a:spcPts val="0"/>
              </a:spcBef>
              <a:tabLst>
                <a:tab pos="7540625" algn="r"/>
              </a:tabLst>
            </a:pPr>
            <a:r>
              <a:rPr lang="en-US" sz="1800" dirty="0" smtClean="0">
                <a:solidFill>
                  <a:srgbClr val="FFFFFF"/>
                </a:solidFill>
              </a:rPr>
              <a:t>Texas Tech University</a:t>
            </a:r>
          </a:p>
          <a:p>
            <a:pPr lvl="0">
              <a:spcBef>
                <a:spcPts val="0"/>
              </a:spcBef>
              <a:tabLst>
                <a:tab pos="7540625" algn="r"/>
              </a:tabLst>
            </a:pPr>
            <a:r>
              <a:rPr lang="en-US" sz="1800" dirty="0" smtClean="0">
                <a:solidFill>
                  <a:srgbClr val="FFFFFF"/>
                </a:solidFill>
              </a:rPr>
              <a:t>	</a:t>
            </a:r>
          </a:p>
          <a:p>
            <a:pPr lvl="0">
              <a:spcBef>
                <a:spcPts val="0"/>
              </a:spcBef>
              <a:tabLst>
                <a:tab pos="7540625" algn="r"/>
              </a:tabLst>
            </a:pPr>
            <a:r>
              <a:rPr lang="en-US" sz="1800" dirty="0" smtClean="0">
                <a:solidFill>
                  <a:srgbClr val="FFFFFF"/>
                </a:solidFill>
              </a:rPr>
              <a:t>September 20, 2011</a:t>
            </a:r>
          </a:p>
          <a:p>
            <a:pPr lvl="0">
              <a:spcBef>
                <a:spcPts val="0"/>
              </a:spcBef>
              <a:tabLst>
                <a:tab pos="7540625" algn="r"/>
              </a:tabLst>
            </a:pPr>
            <a:r>
              <a:rPr lang="en-US" sz="1800" dirty="0" smtClean="0">
                <a:solidFill>
                  <a:srgbClr val="FFFFFF"/>
                </a:solidFill>
              </a:rPr>
              <a:t>2011 Educating the Engineer of 2020 Workshop: </a:t>
            </a:r>
            <a:r>
              <a:rPr lang="en-US" sz="1800" dirty="0" smtClean="0"/>
              <a:t>Prevention through Design: Designing a Safer Tomorrow through Engineering Today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dirty="0" smtClean="0"/>
              <a:t>Inclusion of </a:t>
            </a:r>
            <a:r>
              <a:rPr lang="en-US" dirty="0" err="1" smtClean="0"/>
              <a:t>PtD</a:t>
            </a:r>
            <a:r>
              <a:rPr lang="en-US" dirty="0" smtClean="0"/>
              <a:t> into Engineering Textbooks</a:t>
            </a:r>
          </a:p>
        </p:txBody>
      </p:sp>
      <p:pic>
        <p:nvPicPr>
          <p:cNvPr id="8" name="Picture 9"/>
          <p:cNvPicPr>
            <a:picLocks noGrp="1" noChangeAspect="1" noChangeArrowheads="1"/>
          </p:cNvPicPr>
          <p:nvPr>
            <p:ph sz="half" idx="1"/>
          </p:nvPr>
        </p:nvPicPr>
        <p:blipFill>
          <a:blip r:embed="rId2" cstate="print"/>
          <a:srcRect/>
          <a:stretch>
            <a:fillRect/>
          </a:stretch>
        </p:blipFill>
        <p:spPr>
          <a:xfrm>
            <a:off x="1341383" y="2312783"/>
            <a:ext cx="2286110" cy="3100797"/>
          </a:xfrm>
        </p:spPr>
      </p:pic>
      <p:sp>
        <p:nvSpPr>
          <p:cNvPr id="7" name="Content Placeholder 6"/>
          <p:cNvSpPr>
            <a:spLocks noGrp="1"/>
          </p:cNvSpPr>
          <p:nvPr>
            <p:ph sz="half" idx="2"/>
          </p:nvPr>
        </p:nvSpPr>
        <p:spPr/>
        <p:txBody>
          <a:bodyPr>
            <a:normAutofit/>
          </a:bodyPr>
          <a:lstStyle/>
          <a:p>
            <a:endParaRPr lang="en-US" sz="2000" dirty="0" smtClean="0"/>
          </a:p>
          <a:p>
            <a:r>
              <a:rPr lang="en-US" sz="2000" dirty="0" smtClean="0"/>
              <a:t>Prevention through Design: Transdisciplinary Process</a:t>
            </a:r>
          </a:p>
          <a:p>
            <a:r>
              <a:rPr lang="en-US" sz="2000" dirty="0" smtClean="0"/>
              <a:t>(download from </a:t>
            </a:r>
            <a:r>
              <a:rPr lang="en-US" sz="2000" dirty="0" err="1" smtClean="0">
                <a:hlinkClick r:id="rId3"/>
              </a:rPr>
              <a:t>www.theatlas.org</a:t>
            </a:r>
            <a:r>
              <a:rPr lang="en-US" sz="2000" dirty="0" smtClean="0"/>
              <a:t>)</a:t>
            </a:r>
          </a:p>
          <a:p>
            <a:r>
              <a:rPr lang="en-US" sz="2000" dirty="0" smtClean="0"/>
              <a:t>Published by </a:t>
            </a:r>
            <a:r>
              <a:rPr lang="en-US" sz="2000" dirty="0" err="1" smtClean="0"/>
              <a:t>TheATLAS</a:t>
            </a:r>
            <a:r>
              <a:rPr lang="en-US" sz="2000" dirty="0" smtClean="0"/>
              <a:t> Publishing, 2010</a:t>
            </a:r>
          </a:p>
          <a:p>
            <a:r>
              <a:rPr lang="en-US" sz="2000" dirty="0" smtClean="0"/>
              <a:t> </a:t>
            </a:r>
            <a:r>
              <a:rPr lang="en-US" sz="2000" dirty="0" err="1" smtClean="0"/>
              <a:t>PtD</a:t>
            </a:r>
            <a:r>
              <a:rPr lang="en-US" sz="2000" dirty="0" smtClean="0"/>
              <a:t> concepts </a:t>
            </a:r>
            <a:endParaRPr lang="en-US" sz="2000" dirty="0"/>
          </a:p>
        </p:txBody>
      </p:sp>
      <p:sp>
        <p:nvSpPr>
          <p:cNvPr id="15" name="Date Placeholder 14"/>
          <p:cNvSpPr>
            <a:spLocks noGrp="1"/>
          </p:cNvSpPr>
          <p:nvPr>
            <p:ph type="dt" sz="half" idx="10"/>
          </p:nvPr>
        </p:nvSpPr>
        <p:spPr/>
        <p:txBody>
          <a:bodyPr/>
          <a:lstStyle/>
          <a:p>
            <a:pPr>
              <a:defRPr/>
            </a:pPr>
            <a:r>
              <a:rPr lang="en-US" smtClean="0"/>
              <a:t>September 20, 2011</a:t>
            </a:r>
            <a:endParaRPr lang="en-US"/>
          </a:p>
        </p:txBody>
      </p:sp>
      <p:sp>
        <p:nvSpPr>
          <p:cNvPr id="16" name="Slide Number Placeholder 15"/>
          <p:cNvSpPr>
            <a:spLocks noGrp="1"/>
          </p:cNvSpPr>
          <p:nvPr>
            <p:ph type="sldNum" sz="quarter" idx="12"/>
          </p:nvPr>
        </p:nvSpPr>
        <p:spPr/>
        <p:txBody>
          <a:bodyPr/>
          <a:lstStyle/>
          <a:p>
            <a:pPr>
              <a:defRPr/>
            </a:pPr>
            <a:fld id="{8B40F4AD-5D70-4D01-B49C-015AE74EEAF9}" type="slidenum">
              <a:rPr lang="en-US" smtClean="0"/>
              <a:pPr>
                <a:defRPr/>
              </a:pPr>
              <a:t>10</a:t>
            </a:fld>
            <a:endParaRPr lang="en-US"/>
          </a:p>
        </p:txBody>
      </p:sp>
      <p:sp>
        <p:nvSpPr>
          <p:cNvPr id="17" name="Footer Placeholder 16"/>
          <p:cNvSpPr>
            <a:spLocks noGrp="1"/>
          </p:cNvSpPr>
          <p:nvPr>
            <p:ph type="ftr" sz="quarter" idx="11"/>
          </p:nvPr>
        </p:nvSpPr>
        <p:spPr/>
        <p:txBody>
          <a:bodyPr/>
          <a:lstStyle/>
          <a:p>
            <a:pPr>
              <a:defRPr/>
            </a:pPr>
            <a:r>
              <a:rPr lang="en-US" smtClean="0"/>
              <a:t>Copyright 2011 Derrick Tate</a:t>
            </a:r>
            <a:endParaRPr lang="en-US"/>
          </a:p>
        </p:txBody>
      </p:sp>
      <p:sp>
        <p:nvSpPr>
          <p:cNvPr id="9" name="Text Box 7"/>
          <p:cNvSpPr txBox="1">
            <a:spLocks noChangeArrowheads="1"/>
          </p:cNvSpPr>
          <p:nvPr/>
        </p:nvSpPr>
        <p:spPr bwMode="auto">
          <a:xfrm>
            <a:off x="313980" y="6553200"/>
            <a:ext cx="1808508" cy="307777"/>
          </a:xfrm>
          <a:prstGeom prst="rect">
            <a:avLst/>
          </a:prstGeom>
          <a:noFill/>
          <a:ln w="12700">
            <a:noFill/>
            <a:miter lim="800000"/>
            <a:headEnd type="none" w="sm" len="sm"/>
            <a:tailEnd/>
          </a:ln>
          <a:effectLst/>
        </p:spPr>
        <p:txBody>
          <a:bodyPr wrap="none">
            <a:spAutoFit/>
          </a:bodyPr>
          <a:lstStyle/>
          <a:p>
            <a:pPr algn="r"/>
            <a:r>
              <a:rPr lang="en-US" sz="1400" b="1" dirty="0">
                <a:latin typeface="+mn-lt"/>
              </a:rPr>
              <a:t>[source: </a:t>
            </a:r>
            <a:r>
              <a:rPr lang="en-US" sz="1400" b="1" dirty="0" smtClean="0">
                <a:latin typeface="+mn-lt"/>
              </a:rPr>
              <a:t>Ertas (2010)]</a:t>
            </a:r>
            <a:endParaRPr lang="en-US" sz="1400" b="1"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normAutofit fontScale="90000"/>
          </a:bodyPr>
          <a:lstStyle/>
          <a:p>
            <a:r>
              <a:rPr lang="en-US" dirty="0" smtClean="0"/>
              <a:t>Inclusion of </a:t>
            </a:r>
            <a:r>
              <a:rPr lang="en-US" dirty="0" err="1" smtClean="0"/>
              <a:t>PtD</a:t>
            </a:r>
            <a:r>
              <a:rPr lang="en-US" dirty="0" smtClean="0"/>
              <a:t> into Engineering Textbooks</a:t>
            </a:r>
            <a:br>
              <a:rPr lang="en-US" dirty="0" smtClean="0"/>
            </a:br>
            <a:endParaRPr lang="en-US" dirty="0" smtClean="0"/>
          </a:p>
        </p:txBody>
      </p:sp>
      <p:pic>
        <p:nvPicPr>
          <p:cNvPr id="15" name="Picture 1" descr="http://ecx.images-amazon.com/images/I/41HA4WxaCrL._SS500_.jpg"/>
          <p:cNvPicPr>
            <a:picLocks noGrp="1" noChangeAspect="1" noChangeArrowheads="1"/>
          </p:cNvPicPr>
          <p:nvPr>
            <p:ph sz="half" idx="1"/>
          </p:nvPr>
        </p:nvPicPr>
        <p:blipFill>
          <a:blip r:embed="rId2" cstate="print"/>
          <a:srcRect/>
          <a:stretch>
            <a:fillRect/>
          </a:stretch>
        </p:blipFill>
        <p:spPr>
          <a:xfrm>
            <a:off x="465138" y="1843881"/>
            <a:ext cx="4038600" cy="4038600"/>
          </a:xfrm>
        </p:spPr>
      </p:pic>
      <p:sp>
        <p:nvSpPr>
          <p:cNvPr id="9" name="Content Placeholder 8"/>
          <p:cNvSpPr>
            <a:spLocks noGrp="1"/>
          </p:cNvSpPr>
          <p:nvPr>
            <p:ph sz="half" idx="2"/>
          </p:nvPr>
        </p:nvSpPr>
        <p:spPr/>
        <p:txBody>
          <a:bodyPr/>
          <a:lstStyle/>
          <a:p>
            <a:endParaRPr lang="en-US" sz="2000" dirty="0" smtClean="0"/>
          </a:p>
          <a:p>
            <a:r>
              <a:rPr lang="en-US" sz="2000" dirty="0" smtClean="0"/>
              <a:t>Engineering Mechanics and Design Applications: Transdisciplinary Engineering Fundamentals  Published by </a:t>
            </a:r>
            <a:r>
              <a:rPr lang="en-US" sz="2000" dirty="0" err="1" smtClean="0"/>
              <a:t>CRC</a:t>
            </a:r>
            <a:r>
              <a:rPr lang="en-US" sz="2000" dirty="0" smtClean="0"/>
              <a:t> Press, 2011</a:t>
            </a:r>
          </a:p>
          <a:p>
            <a:endParaRPr lang="en-US" sz="2000" dirty="0" smtClean="0"/>
          </a:p>
          <a:p>
            <a:pPr lvl="0"/>
            <a:r>
              <a:rPr lang="en-US" sz="2000" dirty="0" smtClean="0"/>
              <a:t> Chapter 1... </a:t>
            </a:r>
            <a:r>
              <a:rPr lang="en-US" sz="2000" dirty="0" err="1" smtClean="0"/>
              <a:t>PtD</a:t>
            </a:r>
            <a:r>
              <a:rPr lang="en-US" sz="2000" dirty="0" smtClean="0"/>
              <a:t> concepts </a:t>
            </a:r>
          </a:p>
          <a:p>
            <a:pPr lvl="0"/>
            <a:r>
              <a:rPr lang="en-US" sz="2000" dirty="0" smtClean="0"/>
              <a:t> Chapter 6… </a:t>
            </a:r>
            <a:r>
              <a:rPr lang="en-US" sz="2000" dirty="0" err="1" smtClean="0"/>
              <a:t>PtD</a:t>
            </a:r>
            <a:r>
              <a:rPr lang="en-US" sz="2000" dirty="0" smtClean="0"/>
              <a:t> Design applications  </a:t>
            </a:r>
          </a:p>
          <a:p>
            <a:endParaRPr lang="en-US" sz="2000" dirty="0"/>
          </a:p>
        </p:txBody>
      </p:sp>
      <p:sp>
        <p:nvSpPr>
          <p:cNvPr id="19" name="Date Placeholder 18"/>
          <p:cNvSpPr>
            <a:spLocks noGrp="1"/>
          </p:cNvSpPr>
          <p:nvPr>
            <p:ph type="dt" sz="half" idx="10"/>
          </p:nvPr>
        </p:nvSpPr>
        <p:spPr/>
        <p:txBody>
          <a:bodyPr/>
          <a:lstStyle/>
          <a:p>
            <a:pPr>
              <a:defRPr/>
            </a:pPr>
            <a:r>
              <a:rPr lang="en-US" smtClean="0"/>
              <a:t>September 20, 2011</a:t>
            </a:r>
            <a:endParaRPr lang="en-US"/>
          </a:p>
        </p:txBody>
      </p:sp>
      <p:sp>
        <p:nvSpPr>
          <p:cNvPr id="20" name="Slide Number Placeholder 19"/>
          <p:cNvSpPr>
            <a:spLocks noGrp="1"/>
          </p:cNvSpPr>
          <p:nvPr>
            <p:ph type="sldNum" sz="quarter" idx="12"/>
          </p:nvPr>
        </p:nvSpPr>
        <p:spPr/>
        <p:txBody>
          <a:bodyPr/>
          <a:lstStyle/>
          <a:p>
            <a:pPr>
              <a:defRPr/>
            </a:pPr>
            <a:fld id="{8B40F4AD-5D70-4D01-B49C-015AE74EEAF9}" type="slidenum">
              <a:rPr lang="en-US" smtClean="0"/>
              <a:pPr>
                <a:defRPr/>
              </a:pPr>
              <a:t>11</a:t>
            </a:fld>
            <a:endParaRPr lang="en-US"/>
          </a:p>
        </p:txBody>
      </p:sp>
      <p:sp>
        <p:nvSpPr>
          <p:cNvPr id="21" name="Footer Placeholder 20"/>
          <p:cNvSpPr>
            <a:spLocks noGrp="1"/>
          </p:cNvSpPr>
          <p:nvPr>
            <p:ph type="ftr" sz="quarter" idx="11"/>
          </p:nvPr>
        </p:nvSpPr>
        <p:spPr/>
        <p:txBody>
          <a:bodyPr/>
          <a:lstStyle/>
          <a:p>
            <a:pPr>
              <a:defRPr/>
            </a:pPr>
            <a:r>
              <a:rPr lang="en-US" smtClean="0"/>
              <a:t>Copyright 2011 Derrick Tate</a:t>
            </a:r>
            <a:endParaRPr lang="en-US"/>
          </a:p>
        </p:txBody>
      </p:sp>
      <p:sp>
        <p:nvSpPr>
          <p:cNvPr id="8" name="Text Box 7"/>
          <p:cNvSpPr txBox="1">
            <a:spLocks noChangeArrowheads="1"/>
          </p:cNvSpPr>
          <p:nvPr/>
        </p:nvSpPr>
        <p:spPr bwMode="auto">
          <a:xfrm>
            <a:off x="350849" y="6553200"/>
            <a:ext cx="1771639" cy="307777"/>
          </a:xfrm>
          <a:prstGeom prst="rect">
            <a:avLst/>
          </a:prstGeom>
          <a:noFill/>
          <a:ln w="12700">
            <a:noFill/>
            <a:miter lim="800000"/>
            <a:headEnd type="none" w="sm" len="sm"/>
            <a:tailEnd/>
          </a:ln>
          <a:effectLst/>
        </p:spPr>
        <p:txBody>
          <a:bodyPr wrap="none">
            <a:spAutoFit/>
          </a:bodyPr>
          <a:lstStyle/>
          <a:p>
            <a:pPr algn="r"/>
            <a:r>
              <a:rPr lang="en-US" sz="1400" b="1" dirty="0">
                <a:latin typeface="+mn-lt"/>
              </a:rPr>
              <a:t>[source: </a:t>
            </a:r>
            <a:r>
              <a:rPr lang="en-US" sz="1400" b="1" dirty="0" smtClean="0">
                <a:latin typeface="+mn-lt"/>
              </a:rPr>
              <a:t>Ertas (2011)]</a:t>
            </a:r>
            <a:endParaRPr lang="en-US" sz="1400" b="1"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r>
              <a:rPr lang="en-US" smtClean="0"/>
              <a:t>Inclusion of PtD into Engineering Textbooks</a:t>
            </a:r>
            <a:br>
              <a:rPr lang="en-US" smtClean="0"/>
            </a:br>
            <a:endParaRPr lang="en-US" smtClean="0"/>
          </a:p>
        </p:txBody>
      </p:sp>
      <p:graphicFrame>
        <p:nvGraphicFramePr>
          <p:cNvPr id="2051" name="Object 2"/>
          <p:cNvGraphicFramePr>
            <a:graphicFrameLocks noChangeAspect="1"/>
          </p:cNvGraphicFramePr>
          <p:nvPr>
            <p:ph sz="half" idx="1"/>
          </p:nvPr>
        </p:nvGraphicFramePr>
        <p:xfrm>
          <a:off x="1340644" y="2239169"/>
          <a:ext cx="2287588" cy="3248025"/>
        </p:xfrm>
        <a:graphic>
          <a:graphicData uri="http://schemas.openxmlformats.org/presentationml/2006/ole">
            <p:oleObj spid="_x0000_s2051" name="Image" r:id="rId3" imgW="2287843" imgH="3247234" progId="">
              <p:embed/>
            </p:oleObj>
          </a:graphicData>
        </a:graphic>
      </p:graphicFrame>
      <p:sp>
        <p:nvSpPr>
          <p:cNvPr id="7" name="Content Placeholder 6"/>
          <p:cNvSpPr>
            <a:spLocks noGrp="1"/>
          </p:cNvSpPr>
          <p:nvPr>
            <p:ph sz="half" idx="2"/>
          </p:nvPr>
        </p:nvSpPr>
        <p:spPr/>
        <p:txBody>
          <a:bodyPr/>
          <a:lstStyle/>
          <a:p>
            <a:endParaRPr lang="en-US" sz="2000" dirty="0" smtClean="0"/>
          </a:p>
          <a:p>
            <a:r>
              <a:rPr lang="en-US" sz="2000" dirty="0" smtClean="0"/>
              <a:t>Transdisciplinarity: Bridging Natural Science, Social Science, Humanities and Engineering  Published by </a:t>
            </a:r>
            <a:r>
              <a:rPr lang="en-US" sz="2000" dirty="0" err="1" smtClean="0"/>
              <a:t>TheATLAS</a:t>
            </a:r>
            <a:r>
              <a:rPr lang="en-US" sz="2000" dirty="0" smtClean="0"/>
              <a:t> Publishing, 2011</a:t>
            </a:r>
          </a:p>
          <a:p>
            <a:r>
              <a:rPr lang="en-US" sz="2000" dirty="0" smtClean="0"/>
              <a:t>Chapter 4... </a:t>
            </a:r>
            <a:r>
              <a:rPr lang="en-US" sz="2000" dirty="0" err="1" smtClean="0"/>
              <a:t>PtD</a:t>
            </a:r>
            <a:r>
              <a:rPr lang="en-US" sz="2000" dirty="0" smtClean="0"/>
              <a:t> concepts </a:t>
            </a:r>
            <a:endParaRPr lang="en-US" sz="2000" dirty="0"/>
          </a:p>
        </p:txBody>
      </p:sp>
      <p:sp>
        <p:nvSpPr>
          <p:cNvPr id="12" name="Date Placeholder 11"/>
          <p:cNvSpPr>
            <a:spLocks noGrp="1"/>
          </p:cNvSpPr>
          <p:nvPr>
            <p:ph type="dt" sz="half" idx="10"/>
          </p:nvPr>
        </p:nvSpPr>
        <p:spPr/>
        <p:txBody>
          <a:bodyPr/>
          <a:lstStyle/>
          <a:p>
            <a:pPr>
              <a:defRPr/>
            </a:pPr>
            <a:r>
              <a:rPr lang="en-US" smtClean="0"/>
              <a:t>September 20, 2011</a:t>
            </a:r>
            <a:endParaRPr lang="en-US"/>
          </a:p>
        </p:txBody>
      </p:sp>
      <p:sp>
        <p:nvSpPr>
          <p:cNvPr id="13" name="Slide Number Placeholder 12"/>
          <p:cNvSpPr>
            <a:spLocks noGrp="1"/>
          </p:cNvSpPr>
          <p:nvPr>
            <p:ph type="sldNum" sz="quarter" idx="12"/>
          </p:nvPr>
        </p:nvSpPr>
        <p:spPr/>
        <p:txBody>
          <a:bodyPr/>
          <a:lstStyle/>
          <a:p>
            <a:pPr>
              <a:defRPr/>
            </a:pPr>
            <a:fld id="{8B40F4AD-5D70-4D01-B49C-015AE74EEAF9}" type="slidenum">
              <a:rPr lang="en-US" smtClean="0"/>
              <a:pPr>
                <a:defRPr/>
              </a:pPr>
              <a:t>12</a:t>
            </a:fld>
            <a:endParaRPr lang="en-US"/>
          </a:p>
        </p:txBody>
      </p:sp>
      <p:sp>
        <p:nvSpPr>
          <p:cNvPr id="14" name="Footer Placeholder 13"/>
          <p:cNvSpPr>
            <a:spLocks noGrp="1"/>
          </p:cNvSpPr>
          <p:nvPr>
            <p:ph type="ftr" sz="quarter" idx="11"/>
          </p:nvPr>
        </p:nvSpPr>
        <p:spPr/>
        <p:txBody>
          <a:bodyPr/>
          <a:lstStyle/>
          <a:p>
            <a:pPr>
              <a:defRPr/>
            </a:pPr>
            <a:r>
              <a:rPr lang="en-US" smtClean="0"/>
              <a:t>Copyright 2011 Derrick Tate</a:t>
            </a:r>
            <a:endParaRPr lang="en-US"/>
          </a:p>
        </p:txBody>
      </p:sp>
      <p:sp>
        <p:nvSpPr>
          <p:cNvPr id="8" name="Text Box 7"/>
          <p:cNvSpPr txBox="1">
            <a:spLocks noChangeArrowheads="1"/>
          </p:cNvSpPr>
          <p:nvPr/>
        </p:nvSpPr>
        <p:spPr bwMode="auto">
          <a:xfrm>
            <a:off x="350849" y="6553200"/>
            <a:ext cx="1771639" cy="307777"/>
          </a:xfrm>
          <a:prstGeom prst="rect">
            <a:avLst/>
          </a:prstGeom>
          <a:noFill/>
          <a:ln w="12700">
            <a:noFill/>
            <a:miter lim="800000"/>
            <a:headEnd type="none" w="sm" len="sm"/>
            <a:tailEnd/>
          </a:ln>
          <a:effectLst/>
        </p:spPr>
        <p:txBody>
          <a:bodyPr wrap="none">
            <a:spAutoFit/>
          </a:bodyPr>
          <a:lstStyle/>
          <a:p>
            <a:pPr algn="r"/>
            <a:r>
              <a:rPr lang="en-US" sz="1400" b="1" dirty="0">
                <a:latin typeface="+mn-lt"/>
              </a:rPr>
              <a:t>[source: </a:t>
            </a:r>
            <a:r>
              <a:rPr lang="en-US" sz="1400" b="1" dirty="0" smtClean="0">
                <a:latin typeface="+mn-lt"/>
              </a:rPr>
              <a:t>Ertas (2011)]</a:t>
            </a:r>
            <a:endParaRPr lang="en-US" sz="1400" b="1"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Grp="1" noChangeAspect="1" noChangeArrowheads="1"/>
          </p:cNvPicPr>
          <p:nvPr>
            <p:ph sz="half" idx="1"/>
          </p:nvPr>
        </p:nvPicPr>
        <p:blipFill>
          <a:blip r:embed="rId2" cstate="print"/>
          <a:srcRect/>
          <a:stretch>
            <a:fillRect/>
          </a:stretch>
        </p:blipFill>
        <p:spPr bwMode="auto">
          <a:xfrm>
            <a:off x="263258" y="840143"/>
            <a:ext cx="5235018" cy="4466645"/>
          </a:xfrm>
          <a:prstGeom prst="rect">
            <a:avLst/>
          </a:prstGeom>
          <a:noFill/>
          <a:ln w="9525">
            <a:noFill/>
            <a:miter lim="800000"/>
            <a:headEnd/>
            <a:tailEnd/>
          </a:ln>
        </p:spPr>
      </p:pic>
      <p:sp>
        <p:nvSpPr>
          <p:cNvPr id="12290" name="Title 3"/>
          <p:cNvSpPr>
            <a:spLocks noGrp="1"/>
          </p:cNvSpPr>
          <p:nvPr>
            <p:ph type="title"/>
          </p:nvPr>
        </p:nvSpPr>
        <p:spPr>
          <a:xfrm>
            <a:off x="457200" y="-241700"/>
            <a:ext cx="8229600" cy="1295400"/>
          </a:xfrm>
        </p:spPr>
        <p:txBody>
          <a:bodyPr>
            <a:normAutofit/>
          </a:bodyPr>
          <a:lstStyle/>
          <a:p>
            <a:r>
              <a:rPr lang="en-US" sz="2800" dirty="0" smtClean="0"/>
              <a:t>Inclusion of </a:t>
            </a:r>
            <a:r>
              <a:rPr lang="en-US" sz="2800" dirty="0" err="1" smtClean="0"/>
              <a:t>PtD</a:t>
            </a:r>
            <a:r>
              <a:rPr lang="en-US" sz="2800" dirty="0" smtClean="0"/>
              <a:t> into Engineering Textbooks</a:t>
            </a:r>
            <a:br>
              <a:rPr lang="en-US" sz="2800" dirty="0" smtClean="0"/>
            </a:br>
            <a:r>
              <a:rPr lang="en-US" sz="2800" dirty="0" smtClean="0"/>
              <a:t>Transdisciplinary Design Process for Engineers</a:t>
            </a:r>
            <a:endParaRPr lang="en-US" sz="2800" dirty="0" smtClean="0"/>
          </a:p>
        </p:txBody>
      </p:sp>
      <p:sp>
        <p:nvSpPr>
          <p:cNvPr id="7" name="Content Placeholder 6"/>
          <p:cNvSpPr>
            <a:spLocks noGrp="1"/>
          </p:cNvSpPr>
          <p:nvPr>
            <p:ph sz="half" idx="2"/>
          </p:nvPr>
        </p:nvSpPr>
        <p:spPr>
          <a:xfrm>
            <a:off x="4536375" y="780825"/>
            <a:ext cx="4157570" cy="4525963"/>
          </a:xfrm>
        </p:spPr>
        <p:txBody>
          <a:bodyPr>
            <a:noAutofit/>
          </a:bodyPr>
          <a:lstStyle/>
          <a:p>
            <a:pPr>
              <a:buNone/>
            </a:pPr>
            <a:r>
              <a:rPr lang="en-US" sz="1800" dirty="0" smtClean="0"/>
              <a:t> Will be published by </a:t>
            </a:r>
            <a:r>
              <a:rPr lang="en-US" sz="1800" dirty="0" smtClean="0"/>
              <a:t>Wiley</a:t>
            </a:r>
          </a:p>
          <a:p>
            <a:pPr>
              <a:buNone/>
            </a:pPr>
            <a:endParaRPr lang="en-US" sz="1800" dirty="0" smtClean="0"/>
          </a:p>
          <a:p>
            <a:pPr>
              <a:buNone/>
            </a:pPr>
            <a:r>
              <a:rPr lang="en-US" sz="1800" dirty="0" smtClean="0"/>
              <a:t> Chapter 6... Transdisciplinary Sustainable Design &amp;Development</a:t>
            </a:r>
          </a:p>
          <a:p>
            <a:pPr>
              <a:buNone/>
            </a:pPr>
            <a:endParaRPr lang="en-US" sz="1800" dirty="0" smtClean="0"/>
          </a:p>
          <a:p>
            <a:pPr>
              <a:buNone/>
            </a:pPr>
            <a:r>
              <a:rPr lang="en-US" sz="1800" dirty="0" smtClean="0"/>
              <a:t>6.11 Prevention through Design (</a:t>
            </a:r>
            <a:r>
              <a:rPr lang="en-US" sz="1800" dirty="0" err="1" smtClean="0"/>
              <a:t>PtD</a:t>
            </a:r>
            <a:r>
              <a:rPr lang="en-US" sz="1800" dirty="0" smtClean="0"/>
              <a:t>)</a:t>
            </a:r>
          </a:p>
          <a:p>
            <a:pPr>
              <a:buNone/>
            </a:pPr>
            <a:r>
              <a:rPr lang="en-US" sz="1800" dirty="0" smtClean="0"/>
              <a:t>     6.11.1 Introduction to </a:t>
            </a:r>
            <a:r>
              <a:rPr lang="en-US" sz="1800" dirty="0" err="1" smtClean="0"/>
              <a:t>PtD</a:t>
            </a:r>
            <a:r>
              <a:rPr lang="en-US" sz="1800" dirty="0" smtClean="0"/>
              <a:t> </a:t>
            </a:r>
          </a:p>
          <a:p>
            <a:pPr>
              <a:buNone/>
            </a:pPr>
            <a:r>
              <a:rPr lang="en-US" sz="1800" dirty="0" smtClean="0"/>
              <a:t>     6.11.2 The Business Value of Prevention </a:t>
            </a:r>
          </a:p>
          <a:p>
            <a:pPr>
              <a:buNone/>
            </a:pPr>
            <a:r>
              <a:rPr lang="en-US" sz="1800" dirty="0" smtClean="0"/>
              <a:t>                 through Design</a:t>
            </a:r>
          </a:p>
          <a:p>
            <a:pPr>
              <a:buNone/>
            </a:pPr>
            <a:r>
              <a:rPr lang="en-US" sz="1800" dirty="0" smtClean="0"/>
              <a:t>     6.11.3 Prevention through Design and </a:t>
            </a:r>
          </a:p>
          <a:p>
            <a:pPr>
              <a:buNone/>
            </a:pPr>
            <a:r>
              <a:rPr lang="en-US" sz="1800" dirty="0" smtClean="0"/>
              <a:t>                Sustainability</a:t>
            </a:r>
          </a:p>
          <a:p>
            <a:pPr>
              <a:buNone/>
            </a:pPr>
            <a:r>
              <a:rPr lang="en-US" sz="1800" dirty="0" smtClean="0"/>
              <a:t>      6.11.4 The Safety Engineer </a:t>
            </a:r>
          </a:p>
          <a:p>
            <a:pPr>
              <a:buNone/>
            </a:pPr>
            <a:r>
              <a:rPr lang="en-US" sz="1800" dirty="0" smtClean="0"/>
              <a:t>      6.11.5 Prevention and Safety</a:t>
            </a:r>
          </a:p>
          <a:p>
            <a:pPr>
              <a:buNone/>
            </a:pPr>
            <a:r>
              <a:rPr lang="en-US" sz="1800" dirty="0" smtClean="0"/>
              <a:t>      6.11.6 Safety and Loss Prevention</a:t>
            </a:r>
          </a:p>
          <a:p>
            <a:pPr>
              <a:buNone/>
            </a:pPr>
            <a:r>
              <a:rPr lang="en-US" sz="1800" dirty="0" smtClean="0"/>
              <a:t>      6.11.7 Accident Prevention</a:t>
            </a:r>
          </a:p>
          <a:p>
            <a:pPr>
              <a:buNone/>
            </a:pPr>
            <a:r>
              <a:rPr lang="en-US" sz="1800" dirty="0" smtClean="0"/>
              <a:t>      6.11.8 Case Studies</a:t>
            </a:r>
            <a:endParaRPr lang="en-US" sz="1800" dirty="0"/>
          </a:p>
        </p:txBody>
      </p:sp>
      <p:sp>
        <p:nvSpPr>
          <p:cNvPr id="12" name="Date Placeholder 11"/>
          <p:cNvSpPr>
            <a:spLocks noGrp="1"/>
          </p:cNvSpPr>
          <p:nvPr>
            <p:ph type="dt" sz="half" idx="10"/>
          </p:nvPr>
        </p:nvSpPr>
        <p:spPr/>
        <p:txBody>
          <a:bodyPr/>
          <a:lstStyle/>
          <a:p>
            <a:pPr>
              <a:defRPr/>
            </a:pPr>
            <a:r>
              <a:rPr lang="en-US" smtClean="0"/>
              <a:t>September 20, 2011</a:t>
            </a:r>
            <a:endParaRPr lang="en-US"/>
          </a:p>
        </p:txBody>
      </p:sp>
      <p:sp>
        <p:nvSpPr>
          <p:cNvPr id="13" name="Slide Number Placeholder 12"/>
          <p:cNvSpPr>
            <a:spLocks noGrp="1"/>
          </p:cNvSpPr>
          <p:nvPr>
            <p:ph type="sldNum" sz="quarter" idx="12"/>
          </p:nvPr>
        </p:nvSpPr>
        <p:spPr/>
        <p:txBody>
          <a:bodyPr/>
          <a:lstStyle/>
          <a:p>
            <a:pPr>
              <a:defRPr/>
            </a:pPr>
            <a:fld id="{8B40F4AD-5D70-4D01-B49C-015AE74EEAF9}" type="slidenum">
              <a:rPr lang="en-US" smtClean="0"/>
              <a:pPr>
                <a:defRPr/>
              </a:pPr>
              <a:t>13</a:t>
            </a:fld>
            <a:endParaRPr lang="en-US"/>
          </a:p>
        </p:txBody>
      </p:sp>
      <p:sp>
        <p:nvSpPr>
          <p:cNvPr id="14" name="Footer Placeholder 13"/>
          <p:cNvSpPr>
            <a:spLocks noGrp="1"/>
          </p:cNvSpPr>
          <p:nvPr>
            <p:ph type="ftr" sz="quarter" idx="11"/>
          </p:nvPr>
        </p:nvSpPr>
        <p:spPr/>
        <p:txBody>
          <a:bodyPr/>
          <a:lstStyle/>
          <a:p>
            <a:pPr>
              <a:defRPr/>
            </a:pPr>
            <a:r>
              <a:rPr lang="en-US" smtClean="0"/>
              <a:t>Copyright 2011 Derrick Tate</a:t>
            </a:r>
            <a:endParaRPr lang="en-US"/>
          </a:p>
        </p:txBody>
      </p:sp>
      <p:sp>
        <p:nvSpPr>
          <p:cNvPr id="8" name="Text Box 7"/>
          <p:cNvSpPr txBox="1">
            <a:spLocks noChangeArrowheads="1"/>
          </p:cNvSpPr>
          <p:nvPr/>
        </p:nvSpPr>
        <p:spPr bwMode="auto">
          <a:xfrm>
            <a:off x="334819" y="6553200"/>
            <a:ext cx="1787669" cy="307777"/>
          </a:xfrm>
          <a:prstGeom prst="rect">
            <a:avLst/>
          </a:prstGeom>
          <a:noFill/>
          <a:ln w="12700">
            <a:noFill/>
            <a:miter lim="800000"/>
            <a:headEnd type="none" w="sm" len="sm"/>
            <a:tailEnd/>
          </a:ln>
          <a:effectLst/>
        </p:spPr>
        <p:txBody>
          <a:bodyPr wrap="none">
            <a:spAutoFit/>
          </a:bodyPr>
          <a:lstStyle/>
          <a:p>
            <a:pPr algn="r"/>
            <a:r>
              <a:rPr lang="en-US" sz="1400" b="1" dirty="0">
                <a:latin typeface="+mn-lt"/>
              </a:rPr>
              <a:t>[source: </a:t>
            </a:r>
            <a:r>
              <a:rPr lang="en-US" sz="1400" b="1" dirty="0" smtClean="0">
                <a:latin typeface="+mn-lt"/>
              </a:rPr>
              <a:t>Ertas (TBD)]</a:t>
            </a:r>
            <a:endParaRPr lang="en-US" sz="1400" b="1"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a:t>
            </a:r>
            <a:br>
              <a:rPr lang="en-US" dirty="0" smtClean="0"/>
            </a:br>
            <a:r>
              <a:rPr lang="en-US" dirty="0" smtClean="0"/>
              <a:t>Project Examples</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2011 Derrick Tate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smtClean="0"/>
              <a:t>PtD considerations in Design Process</a:t>
            </a:r>
          </a:p>
        </p:txBody>
      </p:sp>
      <p:pic>
        <p:nvPicPr>
          <p:cNvPr id="9" name="Picture 2"/>
          <p:cNvPicPr>
            <a:picLocks noGrp="1" noChangeAspect="1" noChangeArrowheads="1"/>
          </p:cNvPicPr>
          <p:nvPr>
            <p:ph sz="half" idx="1"/>
          </p:nvPr>
        </p:nvPicPr>
        <p:blipFill>
          <a:blip r:embed="rId2" cstate="print"/>
          <a:srcRect/>
          <a:stretch>
            <a:fillRect/>
          </a:stretch>
        </p:blipFill>
        <p:spPr>
          <a:xfrm>
            <a:off x="465138" y="1844555"/>
            <a:ext cx="4038600" cy="4037252"/>
          </a:xfrm>
        </p:spPr>
      </p:pic>
      <p:sp>
        <p:nvSpPr>
          <p:cNvPr id="8" name="Content Placeholder 7"/>
          <p:cNvSpPr>
            <a:spLocks noGrp="1"/>
          </p:cNvSpPr>
          <p:nvPr>
            <p:ph sz="half" idx="2"/>
          </p:nvPr>
        </p:nvSpPr>
        <p:spPr/>
        <p:txBody>
          <a:bodyPr>
            <a:noAutofit/>
          </a:bodyPr>
          <a:lstStyle/>
          <a:p>
            <a:pPr>
              <a:buNone/>
            </a:pPr>
            <a:r>
              <a:rPr lang="en-US" sz="1800" dirty="0" err="1" smtClean="0"/>
              <a:t>PtD</a:t>
            </a:r>
            <a:r>
              <a:rPr lang="en-US" sz="1800" dirty="0" smtClean="0"/>
              <a:t> must be fully integrated in the early design process in the project. </a:t>
            </a:r>
          </a:p>
          <a:p>
            <a:pPr>
              <a:buNone/>
            </a:pPr>
            <a:r>
              <a:rPr lang="en-US" sz="1800" dirty="0" smtClean="0"/>
              <a:t>The main objective of </a:t>
            </a:r>
            <a:r>
              <a:rPr lang="en-US" sz="1800" dirty="0" err="1" smtClean="0"/>
              <a:t>PtD</a:t>
            </a:r>
            <a:r>
              <a:rPr lang="en-US" sz="1800" dirty="0" smtClean="0"/>
              <a:t> at the conceptual design phase is to evaluate alternative design concepts, to plan to protect workers safety and health from hazards and to provide a conservative safety design basis for a chosen concept to carry on into preliminary design. </a:t>
            </a:r>
          </a:p>
          <a:p>
            <a:pPr>
              <a:buNone/>
            </a:pPr>
            <a:r>
              <a:rPr lang="en-US" sz="1800" dirty="0" smtClean="0"/>
              <a:t>The conceptual design phase offers a key prospect for the safety and health hazard analysis to influence the product design.</a:t>
            </a:r>
          </a:p>
          <a:p>
            <a:pPr>
              <a:buNone/>
            </a:pPr>
            <a:endParaRPr lang="en-US" sz="1800" dirty="0" smtClean="0"/>
          </a:p>
          <a:p>
            <a:pPr>
              <a:buNone/>
            </a:pPr>
            <a:endParaRPr lang="en-US" sz="1800" dirty="0"/>
          </a:p>
        </p:txBody>
      </p:sp>
      <p:sp>
        <p:nvSpPr>
          <p:cNvPr id="17413" name="Rectangle 4"/>
          <p:cNvSpPr>
            <a:spLocks noChangeArrowheads="1"/>
          </p:cNvSpPr>
          <p:nvPr/>
        </p:nvSpPr>
        <p:spPr bwMode="auto">
          <a:xfrm>
            <a:off x="685800" y="5976250"/>
            <a:ext cx="4114800" cy="461963"/>
          </a:xfrm>
          <a:prstGeom prst="rect">
            <a:avLst/>
          </a:prstGeom>
          <a:noFill/>
          <a:ln w="9525">
            <a:noFill/>
            <a:miter lim="800000"/>
            <a:headEnd/>
            <a:tailEnd/>
          </a:ln>
        </p:spPr>
        <p:txBody>
          <a:bodyPr>
            <a:spAutoFit/>
          </a:bodyPr>
          <a:lstStyle/>
          <a:p>
            <a:pPr algn="ctr"/>
            <a:r>
              <a:rPr lang="en-US" sz="3600" baseline="30000" dirty="0" smtClean="0">
                <a:solidFill>
                  <a:prstClr val="black"/>
                </a:solidFill>
                <a:latin typeface="+mj-lt"/>
              </a:rPr>
              <a:t>Generic Design Process </a:t>
            </a:r>
          </a:p>
        </p:txBody>
      </p:sp>
      <p:sp>
        <p:nvSpPr>
          <p:cNvPr id="17414" name="Rectangle 6"/>
          <p:cNvSpPr>
            <a:spLocks noChangeArrowheads="1"/>
          </p:cNvSpPr>
          <p:nvPr/>
        </p:nvSpPr>
        <p:spPr bwMode="auto">
          <a:xfrm>
            <a:off x="5410200" y="1371600"/>
            <a:ext cx="3505200" cy="276999"/>
          </a:xfrm>
          <a:prstGeom prst="rect">
            <a:avLst/>
          </a:prstGeom>
          <a:noFill/>
          <a:ln w="9525">
            <a:noFill/>
            <a:miter lim="800000"/>
            <a:headEnd/>
            <a:tailEnd/>
          </a:ln>
        </p:spPr>
        <p:txBody>
          <a:bodyPr>
            <a:spAutoFit/>
          </a:bodyPr>
          <a:lstStyle/>
          <a:p>
            <a:endParaRPr lang="en-US" sz="1800" baseline="30000" dirty="0" smtClean="0">
              <a:solidFill>
                <a:prstClr val="black"/>
              </a:solidFill>
              <a:latin typeface="Arial" charset="0"/>
            </a:endParaRPr>
          </a:p>
        </p:txBody>
      </p:sp>
      <p:sp>
        <p:nvSpPr>
          <p:cNvPr id="13" name="Date Placeholder 12"/>
          <p:cNvSpPr>
            <a:spLocks noGrp="1"/>
          </p:cNvSpPr>
          <p:nvPr>
            <p:ph type="dt" sz="half" idx="10"/>
          </p:nvPr>
        </p:nvSpPr>
        <p:spPr/>
        <p:txBody>
          <a:bodyPr/>
          <a:lstStyle/>
          <a:p>
            <a:pPr>
              <a:defRPr/>
            </a:pPr>
            <a:r>
              <a:rPr lang="en-US" smtClean="0"/>
              <a:t>September 20, 2011</a:t>
            </a:r>
            <a:endParaRPr lang="en-US"/>
          </a:p>
        </p:txBody>
      </p:sp>
      <p:sp>
        <p:nvSpPr>
          <p:cNvPr id="14" name="Slide Number Placeholder 13"/>
          <p:cNvSpPr>
            <a:spLocks noGrp="1"/>
          </p:cNvSpPr>
          <p:nvPr>
            <p:ph type="sldNum" sz="quarter" idx="12"/>
          </p:nvPr>
        </p:nvSpPr>
        <p:spPr/>
        <p:txBody>
          <a:bodyPr/>
          <a:lstStyle/>
          <a:p>
            <a:pPr>
              <a:defRPr/>
            </a:pPr>
            <a:fld id="{8B40F4AD-5D70-4D01-B49C-015AE74EEAF9}" type="slidenum">
              <a:rPr lang="en-US" smtClean="0"/>
              <a:pPr>
                <a:defRPr/>
              </a:pPr>
              <a:t>15</a:t>
            </a:fld>
            <a:endParaRPr lang="en-US"/>
          </a:p>
        </p:txBody>
      </p:sp>
      <p:sp>
        <p:nvSpPr>
          <p:cNvPr id="15" name="Footer Placeholder 14"/>
          <p:cNvSpPr>
            <a:spLocks noGrp="1"/>
          </p:cNvSpPr>
          <p:nvPr>
            <p:ph type="ftr" sz="quarter" idx="11"/>
          </p:nvPr>
        </p:nvSpPr>
        <p:spPr/>
        <p:txBody>
          <a:bodyPr/>
          <a:lstStyle/>
          <a:p>
            <a:pPr>
              <a:defRPr/>
            </a:pPr>
            <a:r>
              <a:rPr lang="en-US" smtClean="0"/>
              <a:t>Copyright 2011 Derrick Tate</a:t>
            </a:r>
            <a:endParaRPr lang="en-US"/>
          </a:p>
        </p:txBody>
      </p:sp>
      <p:sp>
        <p:nvSpPr>
          <p:cNvPr id="10" name="Text Box 7"/>
          <p:cNvSpPr txBox="1">
            <a:spLocks noChangeArrowheads="1"/>
          </p:cNvSpPr>
          <p:nvPr/>
        </p:nvSpPr>
        <p:spPr bwMode="auto">
          <a:xfrm>
            <a:off x="313980" y="6553200"/>
            <a:ext cx="1808508" cy="307777"/>
          </a:xfrm>
          <a:prstGeom prst="rect">
            <a:avLst/>
          </a:prstGeom>
          <a:noFill/>
          <a:ln w="12700">
            <a:noFill/>
            <a:miter lim="800000"/>
            <a:headEnd type="none" w="sm" len="sm"/>
            <a:tailEnd/>
          </a:ln>
          <a:effectLst/>
        </p:spPr>
        <p:txBody>
          <a:bodyPr wrap="none">
            <a:spAutoFit/>
          </a:bodyPr>
          <a:lstStyle/>
          <a:p>
            <a:pPr algn="r"/>
            <a:r>
              <a:rPr lang="en-US" sz="1400" b="1" dirty="0">
                <a:latin typeface="+mn-lt"/>
              </a:rPr>
              <a:t>[source: </a:t>
            </a:r>
            <a:r>
              <a:rPr lang="en-US" sz="1400" b="1" dirty="0" smtClean="0">
                <a:latin typeface="+mn-lt"/>
              </a:rPr>
              <a:t>Ertas (2011)]</a:t>
            </a:r>
            <a:endParaRPr lang="en-US" sz="1400" b="1"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September 20, 2011</a:t>
            </a:r>
            <a:endParaRPr lang="en-US"/>
          </a:p>
        </p:txBody>
      </p:sp>
      <p:sp>
        <p:nvSpPr>
          <p:cNvPr id="5" name="Footer Placeholder 4"/>
          <p:cNvSpPr>
            <a:spLocks noGrp="1"/>
          </p:cNvSpPr>
          <p:nvPr>
            <p:ph type="ftr" sz="quarter" idx="11"/>
          </p:nvPr>
        </p:nvSpPr>
        <p:spPr/>
        <p:txBody>
          <a:bodyPr/>
          <a:lstStyle/>
          <a:p>
            <a:pPr>
              <a:defRPr/>
            </a:pPr>
            <a:r>
              <a:rPr lang="en-US" smtClean="0"/>
              <a:t>Copyright 2011 Derrick Tate</a:t>
            </a:r>
            <a:endParaRPr lang="en-US"/>
          </a:p>
        </p:txBody>
      </p:sp>
      <p:sp>
        <p:nvSpPr>
          <p:cNvPr id="6" name="Slide Number Placeholder 5"/>
          <p:cNvSpPr>
            <a:spLocks noGrp="1"/>
          </p:cNvSpPr>
          <p:nvPr>
            <p:ph type="sldNum" sz="quarter" idx="12"/>
          </p:nvPr>
        </p:nvSpPr>
        <p:spPr/>
        <p:txBody>
          <a:bodyPr/>
          <a:lstStyle/>
          <a:p>
            <a:pPr>
              <a:defRPr/>
            </a:pPr>
            <a:fld id="{17AB9787-48E4-41A7-A8F9-A3F8FFFF0A52}" type="slidenum">
              <a:rPr lang="en-US" smtClean="0"/>
              <a:pPr>
                <a:defRPr/>
              </a:pPr>
              <a:t>16</a:t>
            </a:fld>
            <a:endParaRPr lang="en-US" dirty="0"/>
          </a:p>
        </p:txBody>
      </p:sp>
      <p:sp>
        <p:nvSpPr>
          <p:cNvPr id="2" name="Title 1"/>
          <p:cNvSpPr>
            <a:spLocks noGrp="1"/>
          </p:cNvSpPr>
          <p:nvPr>
            <p:ph type="title"/>
          </p:nvPr>
        </p:nvSpPr>
        <p:spPr/>
        <p:txBody>
          <a:bodyPr>
            <a:normAutofit/>
          </a:bodyPr>
          <a:lstStyle/>
          <a:p>
            <a:r>
              <a:rPr lang="en-US" dirty="0" smtClean="0"/>
              <a:t>ME 4370 Design I (&amp; ME 4370 Design II)</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Description:</a:t>
            </a:r>
          </a:p>
          <a:p>
            <a:pPr lvl="1"/>
            <a:r>
              <a:rPr lang="en-US" dirty="0" smtClean="0"/>
              <a:t>Design problems characteristic of engineering are used to introduce students to the engineering design process. Topics covered and design exercises include problem formulation, design requirements and specifications, project management, concept synthesis, decision making approaches, analytical considerations of cost, design optimization, codes and standards, engineering communication, ethics, environmental considerations, and sustainability. (Writing Intensive.)</a:t>
            </a:r>
          </a:p>
          <a:p>
            <a:r>
              <a:rPr lang="en-US" dirty="0" smtClean="0"/>
              <a:t>Number of sections</a:t>
            </a:r>
          </a:p>
          <a:p>
            <a:pPr lvl="1"/>
            <a:r>
              <a:rPr lang="en-US" dirty="0" smtClean="0"/>
              <a:t>5 for Fall 2011</a:t>
            </a:r>
          </a:p>
          <a:p>
            <a:r>
              <a:rPr lang="en-US" dirty="0" smtClean="0"/>
              <a:t>Number of students</a:t>
            </a:r>
          </a:p>
          <a:p>
            <a:pPr lvl="1"/>
            <a:r>
              <a:rPr lang="en-US" dirty="0" smtClean="0"/>
              <a:t>Typically 25, as few as 12, as many as 40.</a:t>
            </a:r>
          </a:p>
          <a:p>
            <a:r>
              <a:rPr lang="en-US" dirty="0" smtClean="0"/>
              <a:t>Recent projects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normAutofit fontScale="90000"/>
          </a:bodyPr>
          <a:lstStyle/>
          <a:p>
            <a:r>
              <a:rPr lang="en-US" dirty="0" smtClean="0"/>
              <a:t>Implementation of </a:t>
            </a:r>
            <a:r>
              <a:rPr lang="en-US" dirty="0" err="1" smtClean="0"/>
              <a:t>PtD</a:t>
            </a:r>
            <a:r>
              <a:rPr lang="en-US" dirty="0" smtClean="0"/>
              <a:t> in Design Courses</a:t>
            </a:r>
            <a:br>
              <a:rPr lang="en-US" dirty="0" smtClean="0"/>
            </a:br>
            <a:r>
              <a:rPr lang="en-US" dirty="0" smtClean="0"/>
              <a:t>ME 4370 Fall 2010</a:t>
            </a:r>
          </a:p>
        </p:txBody>
      </p:sp>
      <p:sp>
        <p:nvSpPr>
          <p:cNvPr id="19459" name="Content Placeholder 3"/>
          <p:cNvSpPr>
            <a:spLocks noGrp="1"/>
          </p:cNvSpPr>
          <p:nvPr>
            <p:ph idx="1"/>
          </p:nvPr>
        </p:nvSpPr>
        <p:spPr/>
        <p:txBody>
          <a:bodyPr>
            <a:normAutofit fontScale="47500" lnSpcReduction="20000"/>
          </a:bodyPr>
          <a:lstStyle/>
          <a:p>
            <a:pPr>
              <a:buNone/>
            </a:pPr>
            <a:endParaRPr lang="en-US" b="1" dirty="0" smtClean="0"/>
          </a:p>
          <a:p>
            <a:pPr>
              <a:buNone/>
            </a:pPr>
            <a:r>
              <a:rPr lang="en-US" b="1" dirty="0" smtClean="0"/>
              <a:t>CEB Ballistics Testing</a:t>
            </a:r>
            <a:endParaRPr lang="en-US" dirty="0" smtClean="0"/>
          </a:p>
          <a:p>
            <a:pPr>
              <a:buNone/>
            </a:pPr>
            <a:r>
              <a:rPr lang="en-US" b="1" dirty="0" err="1" smtClean="0"/>
              <a:t>PtD</a:t>
            </a:r>
            <a:r>
              <a:rPr lang="en-US" b="1" dirty="0" smtClean="0"/>
              <a:t> considerations: </a:t>
            </a:r>
            <a:r>
              <a:rPr lang="en-US" dirty="0" smtClean="0"/>
              <a:t>create a device that saves lives, doesn’t affect the environment, meet regulations for block production and wall assembly, risk of silica dust</a:t>
            </a:r>
          </a:p>
          <a:p>
            <a:pPr>
              <a:buNone/>
            </a:pPr>
            <a:endParaRPr lang="en-US" dirty="0" smtClean="0"/>
          </a:p>
          <a:p>
            <a:pPr>
              <a:buNone/>
            </a:pPr>
            <a:r>
              <a:rPr lang="en-US" b="1" dirty="0" smtClean="0"/>
              <a:t>Hall Pump</a:t>
            </a:r>
          </a:p>
          <a:p>
            <a:pPr>
              <a:buNone/>
            </a:pPr>
            <a:r>
              <a:rPr lang="en-US" b="1" dirty="0" err="1" smtClean="0"/>
              <a:t>PtD</a:t>
            </a:r>
            <a:r>
              <a:rPr lang="en-US" b="1" dirty="0" smtClean="0"/>
              <a:t> considerations: </a:t>
            </a:r>
            <a:r>
              <a:rPr lang="en-US" dirty="0" smtClean="0"/>
              <a:t>high pressure, rotating components, protective guards, unloading valve, thermal protector for motor</a:t>
            </a:r>
          </a:p>
          <a:p>
            <a:pPr>
              <a:buNone/>
            </a:pPr>
            <a:endParaRPr lang="en-US" dirty="0" smtClean="0"/>
          </a:p>
          <a:p>
            <a:pPr>
              <a:buNone/>
            </a:pPr>
            <a:r>
              <a:rPr lang="en-US" b="1" dirty="0" err="1" smtClean="0"/>
              <a:t>TxDOT</a:t>
            </a:r>
            <a:r>
              <a:rPr lang="en-US" b="1" dirty="0" smtClean="0"/>
              <a:t> Roll-up Sign</a:t>
            </a:r>
          </a:p>
          <a:p>
            <a:pPr>
              <a:buNone/>
            </a:pPr>
            <a:r>
              <a:rPr lang="en-US" b="1" dirty="0" err="1" smtClean="0"/>
              <a:t>PtD</a:t>
            </a:r>
            <a:r>
              <a:rPr lang="en-US" b="1" dirty="0" smtClean="0"/>
              <a:t> considerations: </a:t>
            </a:r>
            <a:r>
              <a:rPr lang="en-US" dirty="0" smtClean="0"/>
              <a:t>purpose safety and accident prevention, prevent “serviceability” failures, crash testing, handling of sign (weight and folding operations) </a:t>
            </a:r>
          </a:p>
          <a:p>
            <a:pPr>
              <a:buNone/>
            </a:pPr>
            <a:endParaRPr lang="en-US" dirty="0" smtClean="0"/>
          </a:p>
          <a:p>
            <a:pPr>
              <a:buNone/>
            </a:pPr>
            <a:r>
              <a:rPr lang="en-US" b="1" dirty="0" err="1" smtClean="0"/>
              <a:t>Percutaneous</a:t>
            </a:r>
            <a:r>
              <a:rPr lang="en-US" b="1" dirty="0" smtClean="0"/>
              <a:t> </a:t>
            </a:r>
            <a:r>
              <a:rPr lang="en-US" b="1" dirty="0" err="1" smtClean="0"/>
              <a:t>Annuloplasty</a:t>
            </a:r>
            <a:r>
              <a:rPr lang="en-US" b="1" dirty="0" smtClean="0"/>
              <a:t> for Mitral Valve Repair</a:t>
            </a:r>
          </a:p>
          <a:p>
            <a:pPr>
              <a:buNone/>
            </a:pPr>
            <a:r>
              <a:rPr lang="en-US" b="1" dirty="0" err="1" smtClean="0"/>
              <a:t>PtD</a:t>
            </a:r>
            <a:r>
              <a:rPr lang="en-US" b="1" dirty="0" smtClean="0"/>
              <a:t> considerations: </a:t>
            </a:r>
            <a:r>
              <a:rPr lang="en-US" dirty="0" smtClean="0"/>
              <a:t>length of time device can remain within human body, material selection (shape-memory, nickel-titanium alloy) </a:t>
            </a:r>
            <a:endParaRPr lang="en-US" b="1" dirty="0" smtClean="0"/>
          </a:p>
          <a:p>
            <a:pPr>
              <a:buNone/>
            </a:pPr>
            <a:endParaRPr lang="en-US" dirty="0" smtClean="0"/>
          </a:p>
          <a:p>
            <a:pPr>
              <a:buNone/>
            </a:pPr>
            <a:r>
              <a:rPr lang="en-US" b="1" dirty="0" smtClean="0"/>
              <a:t>CEB  Moisture Absorption Apparatus</a:t>
            </a:r>
            <a:endParaRPr lang="en-US" dirty="0" smtClean="0"/>
          </a:p>
          <a:p>
            <a:pPr>
              <a:buNone/>
            </a:pPr>
            <a:r>
              <a:rPr lang="en-US" b="1" dirty="0" err="1" smtClean="0"/>
              <a:t>PtD</a:t>
            </a:r>
            <a:r>
              <a:rPr lang="en-US" b="1" dirty="0" smtClean="0"/>
              <a:t> considerations: </a:t>
            </a:r>
            <a:r>
              <a:rPr lang="en-US" dirty="0" smtClean="0"/>
              <a:t>use of non-toxic coatings, damper on door, covering exposed wiring</a:t>
            </a:r>
          </a:p>
          <a:p>
            <a:pPr>
              <a:buNone/>
            </a:pPr>
            <a:endParaRPr lang="en-US" dirty="0" smtClean="0"/>
          </a:p>
          <a:p>
            <a:pPr>
              <a:buNone/>
            </a:pPr>
            <a:r>
              <a:rPr lang="en-US" b="1" dirty="0" smtClean="0"/>
              <a:t>Lazarus Pump</a:t>
            </a:r>
            <a:endParaRPr lang="en-US" dirty="0" smtClean="0"/>
          </a:p>
          <a:p>
            <a:pPr>
              <a:buNone/>
            </a:pPr>
            <a:r>
              <a:rPr lang="en-US" b="1" dirty="0" err="1" smtClean="0"/>
              <a:t>PtD</a:t>
            </a:r>
            <a:r>
              <a:rPr lang="en-US" b="1" dirty="0" smtClean="0"/>
              <a:t> considerations: </a:t>
            </a:r>
            <a:r>
              <a:rPr lang="en-US" dirty="0" smtClean="0"/>
              <a:t>???</a:t>
            </a:r>
          </a:p>
          <a:p>
            <a:pPr>
              <a:buNone/>
            </a:pPr>
            <a:endParaRPr lang="en-US" dirty="0" smtClean="0"/>
          </a:p>
        </p:txBody>
      </p:sp>
      <p:sp>
        <p:nvSpPr>
          <p:cNvPr id="4" name="Date Placeholder 3"/>
          <p:cNvSpPr>
            <a:spLocks noGrp="1"/>
          </p:cNvSpPr>
          <p:nvPr>
            <p:ph type="dt" sz="half" idx="10"/>
          </p:nvPr>
        </p:nvSpPr>
        <p:spPr/>
        <p:txBody>
          <a:bodyPr/>
          <a:lstStyle/>
          <a:p>
            <a:pPr>
              <a:defRPr/>
            </a:pPr>
            <a:r>
              <a:rPr lang="en-US" smtClean="0"/>
              <a:t>September 20, 2011</a:t>
            </a:r>
            <a:endParaRPr lang="en-US"/>
          </a:p>
        </p:txBody>
      </p:sp>
      <p:sp>
        <p:nvSpPr>
          <p:cNvPr id="6" name="Footer Placeholder 5"/>
          <p:cNvSpPr>
            <a:spLocks noGrp="1"/>
          </p:cNvSpPr>
          <p:nvPr>
            <p:ph type="ftr" sz="quarter" idx="11"/>
          </p:nvPr>
        </p:nvSpPr>
        <p:spPr/>
        <p:txBody>
          <a:bodyPr/>
          <a:lstStyle/>
          <a:p>
            <a:pPr>
              <a:defRPr/>
            </a:pPr>
            <a:r>
              <a:rPr lang="en-US" smtClean="0"/>
              <a:t>Copyright 2011 Derrick Tate</a:t>
            </a:r>
            <a:endParaRPr lang="en-US" dirty="0"/>
          </a:p>
        </p:txBody>
      </p:sp>
      <p:sp>
        <p:nvSpPr>
          <p:cNvPr id="5" name="Slide Number Placeholder 4"/>
          <p:cNvSpPr>
            <a:spLocks noGrp="1"/>
          </p:cNvSpPr>
          <p:nvPr>
            <p:ph type="sldNum" sz="quarter" idx="12"/>
          </p:nvPr>
        </p:nvSpPr>
        <p:spPr/>
        <p:txBody>
          <a:bodyPr/>
          <a:lstStyle/>
          <a:p>
            <a:pPr>
              <a:defRPr/>
            </a:pPr>
            <a:fld id="{2A3C4DDC-EB23-479D-8C43-6596F2C0F9F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normAutofit fontScale="90000"/>
          </a:bodyPr>
          <a:lstStyle/>
          <a:p>
            <a:r>
              <a:rPr lang="en-US" dirty="0" smtClean="0"/>
              <a:t>Implementation of </a:t>
            </a:r>
            <a:r>
              <a:rPr lang="en-US" dirty="0" err="1" smtClean="0"/>
              <a:t>PtD</a:t>
            </a:r>
            <a:r>
              <a:rPr lang="en-US" dirty="0" smtClean="0"/>
              <a:t> in Design Courses</a:t>
            </a:r>
            <a:br>
              <a:rPr lang="en-US" dirty="0" smtClean="0"/>
            </a:br>
            <a:r>
              <a:rPr lang="en-US" dirty="0" smtClean="0"/>
              <a:t>ME 4371 Spring 2011</a:t>
            </a:r>
          </a:p>
        </p:txBody>
      </p:sp>
      <p:sp>
        <p:nvSpPr>
          <p:cNvPr id="19459" name="Content Placeholder 3"/>
          <p:cNvSpPr>
            <a:spLocks noGrp="1"/>
          </p:cNvSpPr>
          <p:nvPr>
            <p:ph idx="1"/>
          </p:nvPr>
        </p:nvSpPr>
        <p:spPr/>
        <p:txBody>
          <a:bodyPr>
            <a:normAutofit fontScale="47500" lnSpcReduction="20000"/>
          </a:bodyPr>
          <a:lstStyle/>
          <a:p>
            <a:pPr>
              <a:buNone/>
            </a:pPr>
            <a:r>
              <a:rPr lang="en-US" b="1" dirty="0" smtClean="0"/>
              <a:t>Hall Pump Design</a:t>
            </a:r>
            <a:r>
              <a:rPr lang="en-US" dirty="0" smtClean="0"/>
              <a:t/>
            </a:r>
            <a:br>
              <a:rPr lang="en-US" dirty="0" smtClean="0"/>
            </a:br>
            <a:r>
              <a:rPr lang="en-US" dirty="0" smtClean="0"/>
              <a:t>Compact reciprocating piston pump used for pressurizing water in fan misting system for evaporative cooling system. </a:t>
            </a:r>
          </a:p>
          <a:p>
            <a:pPr>
              <a:buNone/>
            </a:pPr>
            <a:r>
              <a:rPr lang="en-US" b="1" dirty="0" err="1" smtClean="0"/>
              <a:t>PtD</a:t>
            </a:r>
            <a:r>
              <a:rPr lang="en-US" b="1" dirty="0" smtClean="0"/>
              <a:t> considerations: </a:t>
            </a:r>
            <a:r>
              <a:rPr lang="en-US" dirty="0" smtClean="0"/>
              <a:t>high pressure up to 1000 psi was consideration</a:t>
            </a:r>
          </a:p>
          <a:p>
            <a:pPr>
              <a:buNone/>
            </a:pPr>
            <a:endParaRPr lang="en-US" dirty="0" smtClean="0"/>
          </a:p>
          <a:p>
            <a:pPr>
              <a:buNone/>
            </a:pPr>
            <a:r>
              <a:rPr lang="en-US" b="1" dirty="0" smtClean="0"/>
              <a:t>Horizontal Shaker Table</a:t>
            </a:r>
          </a:p>
          <a:p>
            <a:pPr>
              <a:buNone/>
            </a:pPr>
            <a:r>
              <a:rPr lang="en-US" b="1" dirty="0" err="1" smtClean="0"/>
              <a:t>PtD</a:t>
            </a:r>
            <a:r>
              <a:rPr lang="en-US" b="1" dirty="0" smtClean="0"/>
              <a:t> considerations: </a:t>
            </a:r>
            <a:r>
              <a:rPr lang="en-US" dirty="0" smtClean="0"/>
              <a:t>Design project “shaker table”  was very heavy, needed to be handled with extreme care and accuracy…</a:t>
            </a:r>
          </a:p>
          <a:p>
            <a:pPr>
              <a:buNone/>
            </a:pPr>
            <a:endParaRPr lang="en-US" dirty="0" smtClean="0"/>
          </a:p>
          <a:p>
            <a:pPr>
              <a:buNone/>
            </a:pPr>
            <a:r>
              <a:rPr lang="en-US" b="1" dirty="0" smtClean="0"/>
              <a:t>Hip Rehabilitation: Abdominal Muscles</a:t>
            </a:r>
          </a:p>
          <a:p>
            <a:pPr>
              <a:buNone/>
            </a:pPr>
            <a:r>
              <a:rPr lang="en-US" b="1" dirty="0" err="1" smtClean="0"/>
              <a:t>PtD</a:t>
            </a:r>
            <a:r>
              <a:rPr lang="en-US" b="1" dirty="0" smtClean="0"/>
              <a:t> considerations: </a:t>
            </a:r>
            <a:r>
              <a:rPr lang="en-US" dirty="0" smtClean="0"/>
              <a:t>sharp edges and corners were grinded; Open ends of the aluminum box tubing, square caps were manufactured by wrapping plastic in excess vinyl etc.</a:t>
            </a:r>
          </a:p>
          <a:p>
            <a:pPr>
              <a:buNone/>
            </a:pPr>
            <a:endParaRPr lang="en-US" dirty="0" smtClean="0"/>
          </a:p>
          <a:p>
            <a:pPr>
              <a:buNone/>
            </a:pPr>
            <a:r>
              <a:rPr lang="en-US" b="1" dirty="0" smtClean="0"/>
              <a:t>Hip Rehabilitation: Hip Muscles</a:t>
            </a:r>
          </a:p>
          <a:p>
            <a:pPr>
              <a:buNone/>
            </a:pPr>
            <a:r>
              <a:rPr lang="en-US" b="1" dirty="0" err="1" smtClean="0"/>
              <a:t>PtD</a:t>
            </a:r>
            <a:r>
              <a:rPr lang="en-US" b="1" dirty="0" smtClean="0"/>
              <a:t> considerations: </a:t>
            </a:r>
            <a:r>
              <a:rPr lang="en-US" dirty="0" smtClean="0"/>
              <a:t>sharp edges and corners were grinded; Open ends of the aluminum box tubing, square caps were manufactured by wrapping plastic in excess vinyl etc.</a:t>
            </a:r>
          </a:p>
          <a:p>
            <a:pPr>
              <a:buNone/>
            </a:pPr>
            <a:endParaRPr lang="en-US" dirty="0" smtClean="0"/>
          </a:p>
          <a:p>
            <a:pPr>
              <a:buNone/>
            </a:pPr>
            <a:r>
              <a:rPr lang="en-US" b="1" dirty="0" err="1" smtClean="0"/>
              <a:t>Percutaneous</a:t>
            </a:r>
            <a:r>
              <a:rPr lang="en-US" b="1" dirty="0" smtClean="0"/>
              <a:t> </a:t>
            </a:r>
            <a:r>
              <a:rPr lang="en-US" b="1" dirty="0" err="1" smtClean="0"/>
              <a:t>Annuloplasty</a:t>
            </a:r>
            <a:r>
              <a:rPr lang="en-US" b="1" dirty="0" smtClean="0"/>
              <a:t> for Mitral Valve Repair</a:t>
            </a:r>
          </a:p>
          <a:p>
            <a:pPr>
              <a:buNone/>
            </a:pPr>
            <a:r>
              <a:rPr lang="en-US" b="1" dirty="0" err="1" smtClean="0"/>
              <a:t>PtD</a:t>
            </a:r>
            <a:r>
              <a:rPr lang="en-US" b="1" dirty="0" smtClean="0"/>
              <a:t> considerations: ???</a:t>
            </a:r>
          </a:p>
        </p:txBody>
      </p:sp>
      <p:sp>
        <p:nvSpPr>
          <p:cNvPr id="6" name="Date Placeholder 5"/>
          <p:cNvSpPr>
            <a:spLocks noGrp="1"/>
          </p:cNvSpPr>
          <p:nvPr>
            <p:ph type="dt" sz="half" idx="10"/>
          </p:nvPr>
        </p:nvSpPr>
        <p:spPr/>
        <p:txBody>
          <a:bodyPr/>
          <a:lstStyle/>
          <a:p>
            <a:pPr>
              <a:defRPr/>
            </a:pPr>
            <a:r>
              <a:rPr lang="en-US" smtClean="0"/>
              <a:t>September 20, 2011</a:t>
            </a:r>
            <a:endParaRPr lang="en-US"/>
          </a:p>
        </p:txBody>
      </p:sp>
      <p:sp>
        <p:nvSpPr>
          <p:cNvPr id="7" name="Slide Number Placeholder 6"/>
          <p:cNvSpPr>
            <a:spLocks noGrp="1"/>
          </p:cNvSpPr>
          <p:nvPr>
            <p:ph type="sldNum" sz="quarter" idx="12"/>
          </p:nvPr>
        </p:nvSpPr>
        <p:spPr/>
        <p:txBody>
          <a:bodyPr/>
          <a:lstStyle/>
          <a:p>
            <a:pPr>
              <a:defRPr/>
            </a:pPr>
            <a:fld id="{2A3C4DDC-EB23-479D-8C43-6596F2C0F9F6}" type="slidenum">
              <a:rPr lang="en-US" smtClean="0"/>
              <a:pPr>
                <a:defRPr/>
              </a:pPr>
              <a:t>18</a:t>
            </a:fld>
            <a:endParaRPr lang="en-US"/>
          </a:p>
        </p:txBody>
      </p:sp>
      <p:sp>
        <p:nvSpPr>
          <p:cNvPr id="8" name="Footer Placeholder 7"/>
          <p:cNvSpPr>
            <a:spLocks noGrp="1"/>
          </p:cNvSpPr>
          <p:nvPr>
            <p:ph type="ftr" sz="quarter" idx="11"/>
          </p:nvPr>
        </p:nvSpPr>
        <p:spPr/>
        <p:txBody>
          <a:bodyPr/>
          <a:lstStyle/>
          <a:p>
            <a:pPr>
              <a:defRPr/>
            </a:pPr>
            <a:r>
              <a:rPr lang="en-US" smtClean="0"/>
              <a:t>Copyright 2011 Derrick Tate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normAutofit fontScale="90000"/>
          </a:bodyPr>
          <a:lstStyle/>
          <a:p>
            <a:r>
              <a:rPr lang="en-US" dirty="0" smtClean="0"/>
              <a:t>Implementation of </a:t>
            </a:r>
            <a:r>
              <a:rPr lang="en-US" dirty="0" err="1" smtClean="0"/>
              <a:t>PtD</a:t>
            </a:r>
            <a:r>
              <a:rPr lang="en-US" dirty="0" smtClean="0"/>
              <a:t> in Design Courses</a:t>
            </a:r>
            <a:br>
              <a:rPr lang="en-US" dirty="0" smtClean="0"/>
            </a:br>
            <a:r>
              <a:rPr lang="en-US" dirty="0" smtClean="0"/>
              <a:t>ME 4370 Spring 2011</a:t>
            </a:r>
          </a:p>
        </p:txBody>
      </p:sp>
      <p:sp>
        <p:nvSpPr>
          <p:cNvPr id="19459" name="Content Placeholder 3"/>
          <p:cNvSpPr>
            <a:spLocks noGrp="1"/>
          </p:cNvSpPr>
          <p:nvPr>
            <p:ph idx="1"/>
          </p:nvPr>
        </p:nvSpPr>
        <p:spPr/>
        <p:txBody>
          <a:bodyPr>
            <a:normAutofit fontScale="47500" lnSpcReduction="20000"/>
          </a:bodyPr>
          <a:lstStyle/>
          <a:p>
            <a:pPr>
              <a:buNone/>
            </a:pPr>
            <a:endParaRPr lang="en-US" b="1" dirty="0" smtClean="0"/>
          </a:p>
          <a:p>
            <a:pPr>
              <a:buNone/>
            </a:pPr>
            <a:endParaRPr lang="en-US" b="1" dirty="0" smtClean="0"/>
          </a:p>
          <a:p>
            <a:pPr>
              <a:buNone/>
            </a:pPr>
            <a:r>
              <a:rPr lang="en-US" b="1" dirty="0" smtClean="0"/>
              <a:t>Magnetic Endoscopy Device</a:t>
            </a:r>
          </a:p>
          <a:p>
            <a:pPr>
              <a:buNone/>
            </a:pPr>
            <a:r>
              <a:rPr lang="en-US" b="1" dirty="0" smtClean="0"/>
              <a:t>	</a:t>
            </a:r>
            <a:r>
              <a:rPr lang="en-US" b="1" dirty="0" err="1" smtClean="0"/>
              <a:t>PtD</a:t>
            </a:r>
            <a:r>
              <a:rPr lang="en-US" b="1" dirty="0" smtClean="0"/>
              <a:t> considerations: </a:t>
            </a:r>
            <a:r>
              <a:rPr lang="en-US" dirty="0" smtClean="0"/>
              <a:t>preventing lost parts, use of non-toxic materials</a:t>
            </a:r>
          </a:p>
          <a:p>
            <a:pPr>
              <a:buNone/>
            </a:pPr>
            <a:r>
              <a:rPr lang="en-US" b="1" dirty="0" smtClean="0"/>
              <a:t>Pulse Power AL Foil Feeder</a:t>
            </a:r>
            <a:endParaRPr lang="en-US" dirty="0" smtClean="0"/>
          </a:p>
          <a:p>
            <a:pPr>
              <a:buNone/>
            </a:pPr>
            <a:r>
              <a:rPr lang="en-US" b="1" dirty="0" smtClean="0"/>
              <a:t>	</a:t>
            </a:r>
            <a:r>
              <a:rPr lang="en-US" b="1" dirty="0" err="1" smtClean="0"/>
              <a:t>PtD</a:t>
            </a:r>
            <a:r>
              <a:rPr lang="en-US" b="1" dirty="0" smtClean="0"/>
              <a:t> considerations: </a:t>
            </a:r>
            <a:r>
              <a:rPr lang="en-US" dirty="0" smtClean="0"/>
              <a:t>material choice, easy maintenance, used only in position, ear protection, minimize sharp edges</a:t>
            </a:r>
          </a:p>
          <a:p>
            <a:pPr marL="411163" lvl="1" indent="-342900">
              <a:spcBef>
                <a:spcPts val="700"/>
              </a:spcBef>
              <a:buClrTx/>
              <a:buSzPct val="95000"/>
              <a:buNone/>
            </a:pPr>
            <a:r>
              <a:rPr lang="en-US" sz="3100" b="1" dirty="0" smtClean="0"/>
              <a:t>Subsea Thermostat Valve</a:t>
            </a:r>
          </a:p>
          <a:p>
            <a:pPr>
              <a:buNone/>
            </a:pPr>
            <a:r>
              <a:rPr lang="en-US" b="1" dirty="0" smtClean="0"/>
              <a:t>	</a:t>
            </a:r>
            <a:r>
              <a:rPr lang="en-US" b="1" dirty="0" err="1" smtClean="0"/>
              <a:t>PtD</a:t>
            </a:r>
            <a:r>
              <a:rPr lang="en-US" b="1" dirty="0" smtClean="0"/>
              <a:t> considerations: </a:t>
            </a:r>
            <a:r>
              <a:rPr lang="en-US" dirty="0" smtClean="0"/>
              <a:t>training of personnel, minimize impact on environment</a:t>
            </a:r>
          </a:p>
          <a:p>
            <a:pPr>
              <a:buNone/>
            </a:pPr>
            <a:r>
              <a:rPr lang="en-US" sz="3100" b="1" dirty="0" smtClean="0"/>
              <a:t>Wind Belt</a:t>
            </a:r>
          </a:p>
          <a:p>
            <a:pPr>
              <a:buNone/>
            </a:pPr>
            <a:r>
              <a:rPr lang="en-US" b="1" dirty="0" smtClean="0"/>
              <a:t>	</a:t>
            </a:r>
            <a:r>
              <a:rPr lang="en-US" b="1" dirty="0" err="1" smtClean="0"/>
              <a:t>PtD</a:t>
            </a:r>
            <a:r>
              <a:rPr lang="en-US" b="1" dirty="0" smtClean="0"/>
              <a:t> considerations: </a:t>
            </a:r>
            <a:r>
              <a:rPr lang="en-US" dirty="0" smtClean="0"/>
              <a:t>material choice</a:t>
            </a:r>
          </a:p>
          <a:p>
            <a:pPr>
              <a:buNone/>
            </a:pPr>
            <a:r>
              <a:rPr lang="en-US" b="1" dirty="0" smtClean="0"/>
              <a:t>Fixed-wheel Bicycle Clutch</a:t>
            </a:r>
          </a:p>
          <a:p>
            <a:pPr>
              <a:buNone/>
            </a:pPr>
            <a:r>
              <a:rPr lang="en-US" b="1" dirty="0" smtClean="0"/>
              <a:t>	</a:t>
            </a:r>
            <a:r>
              <a:rPr lang="en-US" b="1" dirty="0" err="1" smtClean="0"/>
              <a:t>PtD</a:t>
            </a:r>
            <a:r>
              <a:rPr lang="en-US" b="1" dirty="0" smtClean="0"/>
              <a:t> considerations: </a:t>
            </a:r>
            <a:r>
              <a:rPr lang="en-US" dirty="0" smtClean="0"/>
              <a:t>careful planning for manufacture</a:t>
            </a:r>
          </a:p>
          <a:p>
            <a:pPr>
              <a:buNone/>
            </a:pPr>
            <a:r>
              <a:rPr lang="en-US" b="1" dirty="0" smtClean="0"/>
              <a:t>Medical Staple Gun for Biodegradable Staples</a:t>
            </a:r>
          </a:p>
          <a:p>
            <a:pPr>
              <a:buNone/>
            </a:pPr>
            <a:r>
              <a:rPr lang="en-US" b="1" dirty="0" smtClean="0"/>
              <a:t>	</a:t>
            </a:r>
            <a:r>
              <a:rPr lang="en-US" b="1" dirty="0" err="1" smtClean="0"/>
              <a:t>PtD</a:t>
            </a:r>
            <a:r>
              <a:rPr lang="en-US" b="1" dirty="0" smtClean="0"/>
              <a:t> considerations: </a:t>
            </a:r>
            <a:r>
              <a:rPr lang="en-US" dirty="0" smtClean="0"/>
              <a:t>material choice, reducing sharpness of parts</a:t>
            </a:r>
          </a:p>
          <a:p>
            <a:pPr>
              <a:buNone/>
            </a:pPr>
            <a:r>
              <a:rPr lang="en-US" b="1" dirty="0" smtClean="0"/>
              <a:t>Tribology Tester</a:t>
            </a:r>
          </a:p>
          <a:p>
            <a:pPr>
              <a:buNone/>
            </a:pPr>
            <a:r>
              <a:rPr lang="en-US" b="1" dirty="0" smtClean="0"/>
              <a:t>	</a:t>
            </a:r>
            <a:r>
              <a:rPr lang="en-US" b="1" dirty="0" err="1" smtClean="0"/>
              <a:t>PtD</a:t>
            </a:r>
            <a:r>
              <a:rPr lang="en-US" b="1" dirty="0" smtClean="0"/>
              <a:t> considerations: </a:t>
            </a:r>
            <a:r>
              <a:rPr lang="en-US" dirty="0" smtClean="0"/>
              <a:t>on-off switch, plastic shields, locking mechanism</a:t>
            </a:r>
          </a:p>
          <a:p>
            <a:pPr marL="411163" lvl="1" indent="-342900">
              <a:spcBef>
                <a:spcPts val="700"/>
              </a:spcBef>
              <a:buClrTx/>
              <a:buSzPct val="95000"/>
              <a:buNone/>
            </a:pPr>
            <a:r>
              <a:rPr lang="en-US" sz="2900" b="1" dirty="0" smtClean="0"/>
              <a:t>RC Model Aircraft Pulse Jet</a:t>
            </a:r>
          </a:p>
          <a:p>
            <a:pPr>
              <a:buNone/>
            </a:pPr>
            <a:r>
              <a:rPr lang="en-US" b="1" dirty="0" smtClean="0"/>
              <a:t>	</a:t>
            </a:r>
            <a:r>
              <a:rPr lang="en-US" b="1" dirty="0" err="1" smtClean="0"/>
              <a:t>PtD</a:t>
            </a:r>
            <a:r>
              <a:rPr lang="en-US" b="1" dirty="0" smtClean="0"/>
              <a:t> considerations: </a:t>
            </a:r>
            <a:r>
              <a:rPr lang="en-US" dirty="0" smtClean="0"/>
              <a:t>remote start, kill switch</a:t>
            </a:r>
            <a:endParaRPr lang="en-US" b="1" dirty="0" smtClean="0"/>
          </a:p>
          <a:p>
            <a:pPr>
              <a:buNone/>
            </a:pPr>
            <a:r>
              <a:rPr lang="en-US" sz="2900" b="1" dirty="0" smtClean="0"/>
              <a:t>Mariposa </a:t>
            </a:r>
            <a:r>
              <a:rPr lang="en-US" sz="2900" b="1" dirty="0" err="1" smtClean="0"/>
              <a:t>EcoVillage</a:t>
            </a:r>
            <a:r>
              <a:rPr lang="en-US" sz="2900" b="1" dirty="0" smtClean="0"/>
              <a:t> </a:t>
            </a:r>
            <a:r>
              <a:rPr lang="en-US" sz="2900" b="1" dirty="0" err="1" smtClean="0"/>
              <a:t>Lifetrac</a:t>
            </a:r>
            <a:r>
              <a:rPr lang="en-US" sz="2900" b="1" dirty="0" smtClean="0"/>
              <a:t> Attachment</a:t>
            </a:r>
          </a:p>
          <a:p>
            <a:pPr lvl="1">
              <a:buNone/>
            </a:pPr>
            <a:r>
              <a:rPr lang="en-US" sz="2900" b="1" dirty="0" err="1" smtClean="0"/>
              <a:t>PtD</a:t>
            </a:r>
            <a:r>
              <a:rPr lang="en-US" sz="2900" b="1" dirty="0" smtClean="0"/>
              <a:t> considerations: </a:t>
            </a:r>
            <a:r>
              <a:rPr lang="en-US" sz="2900" dirty="0" smtClean="0"/>
              <a:t>???</a:t>
            </a:r>
          </a:p>
          <a:p>
            <a:pPr lvl="1">
              <a:buNone/>
            </a:pPr>
            <a:endParaRPr lang="en-US" dirty="0" smtClean="0"/>
          </a:p>
          <a:p>
            <a:pPr lvl="1">
              <a:buNone/>
            </a:pPr>
            <a:endParaRPr lang="en-US" b="1" dirty="0" smtClean="0"/>
          </a:p>
          <a:p>
            <a:pPr>
              <a:buNone/>
            </a:pPr>
            <a:endParaRPr lang="en-US" dirty="0" smtClean="0"/>
          </a:p>
        </p:txBody>
      </p:sp>
      <p:sp>
        <p:nvSpPr>
          <p:cNvPr id="4" name="Date Placeholder 3"/>
          <p:cNvSpPr>
            <a:spLocks noGrp="1"/>
          </p:cNvSpPr>
          <p:nvPr>
            <p:ph type="dt" sz="half" idx="10"/>
          </p:nvPr>
        </p:nvSpPr>
        <p:spPr/>
        <p:txBody>
          <a:bodyPr/>
          <a:lstStyle/>
          <a:p>
            <a:pPr>
              <a:defRPr/>
            </a:pPr>
            <a:r>
              <a:rPr lang="en-US" smtClean="0"/>
              <a:t>September 20, 2011</a:t>
            </a:r>
            <a:endParaRPr lang="en-US"/>
          </a:p>
        </p:txBody>
      </p:sp>
      <p:sp>
        <p:nvSpPr>
          <p:cNvPr id="6" name="Footer Placeholder 5"/>
          <p:cNvSpPr>
            <a:spLocks noGrp="1"/>
          </p:cNvSpPr>
          <p:nvPr>
            <p:ph type="ftr" sz="quarter" idx="11"/>
          </p:nvPr>
        </p:nvSpPr>
        <p:spPr/>
        <p:txBody>
          <a:bodyPr/>
          <a:lstStyle/>
          <a:p>
            <a:pPr>
              <a:defRPr/>
            </a:pPr>
            <a:r>
              <a:rPr lang="en-US" smtClean="0"/>
              <a:t>Copyright 2011 Derrick Tate</a:t>
            </a:r>
            <a:endParaRPr lang="en-US" dirty="0"/>
          </a:p>
        </p:txBody>
      </p:sp>
      <p:sp>
        <p:nvSpPr>
          <p:cNvPr id="5" name="Slide Number Placeholder 4"/>
          <p:cNvSpPr>
            <a:spLocks noGrp="1"/>
          </p:cNvSpPr>
          <p:nvPr>
            <p:ph type="sldNum" sz="quarter" idx="12"/>
          </p:nvPr>
        </p:nvSpPr>
        <p:spPr/>
        <p:txBody>
          <a:bodyPr/>
          <a:lstStyle/>
          <a:p>
            <a:pPr>
              <a:defRPr/>
            </a:pPr>
            <a:fld id="{2A3C4DDC-EB23-479D-8C43-6596F2C0F9F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dirty="0" smtClean="0"/>
              <a:t>Design and Innovation</a:t>
            </a:r>
            <a:endParaRPr lang="en-US" sz="4400" dirty="0"/>
          </a:p>
        </p:txBody>
      </p:sp>
      <p:sp>
        <p:nvSpPr>
          <p:cNvPr id="11" name="Content Placeholder 10"/>
          <p:cNvSpPr>
            <a:spLocks noGrp="1"/>
          </p:cNvSpPr>
          <p:nvPr>
            <p:ph idx="1"/>
          </p:nvPr>
        </p:nvSpPr>
        <p:spPr/>
        <p:txBody>
          <a:bodyPr>
            <a:normAutofit fontScale="77500" lnSpcReduction="20000"/>
          </a:bodyPr>
          <a:lstStyle/>
          <a:p>
            <a:r>
              <a:rPr lang="en-US" i="1" dirty="0" smtClean="0"/>
              <a:t>“Design</a:t>
            </a:r>
            <a:r>
              <a:rPr lang="en-US" dirty="0" smtClean="0"/>
              <a:t> may be characterized “as the epitome of the goal of engineering [that] facilitates the creation of new products, processes, software, systems, and organizations through which engineering contributes to society by satisfying its needs and aspirations.”</a:t>
            </a:r>
          </a:p>
          <a:p>
            <a:pPr lvl="2"/>
            <a:r>
              <a:rPr lang="en-US" sz="2300" dirty="0" smtClean="0">
                <a:solidFill>
                  <a:schemeClr val="accent6">
                    <a:lumMod val="40000"/>
                    <a:lumOff val="60000"/>
                  </a:schemeClr>
                </a:solidFill>
              </a:rPr>
              <a:t>Suh, </a:t>
            </a:r>
            <a:r>
              <a:rPr lang="en-US" sz="2300" dirty="0" err="1" smtClean="0">
                <a:solidFill>
                  <a:schemeClr val="accent6">
                    <a:lumMod val="40000"/>
                    <a:lumOff val="60000"/>
                  </a:schemeClr>
                </a:solidFill>
              </a:rPr>
              <a:t>N.P.</a:t>
            </a:r>
            <a:r>
              <a:rPr lang="en-US" sz="2300" dirty="0" smtClean="0">
                <a:solidFill>
                  <a:schemeClr val="accent6">
                    <a:lumMod val="40000"/>
                    <a:lumOff val="60000"/>
                  </a:schemeClr>
                </a:solidFill>
              </a:rPr>
              <a:t>, </a:t>
            </a:r>
            <a:r>
              <a:rPr lang="en-US" sz="2300" i="1" dirty="0" smtClean="0">
                <a:solidFill>
                  <a:schemeClr val="accent6">
                    <a:lumMod val="40000"/>
                    <a:lumOff val="60000"/>
                  </a:schemeClr>
                </a:solidFill>
              </a:rPr>
              <a:t>The Principles of Design</a:t>
            </a:r>
            <a:r>
              <a:rPr lang="en-US" sz="2300" dirty="0" smtClean="0">
                <a:solidFill>
                  <a:schemeClr val="accent6">
                    <a:lumMod val="40000"/>
                    <a:lumOff val="60000"/>
                  </a:schemeClr>
                </a:solidFill>
              </a:rPr>
              <a:t>. 1990, New York: Oxford University Press.</a:t>
            </a:r>
          </a:p>
          <a:p>
            <a:pPr lvl="2"/>
            <a:endParaRPr lang="en-US" dirty="0" smtClean="0"/>
          </a:p>
          <a:p>
            <a:endParaRPr lang="en-US" dirty="0" smtClean="0"/>
          </a:p>
          <a:p>
            <a:r>
              <a:rPr lang="en-US" dirty="0" smtClean="0"/>
              <a:t>“‘[I]</a:t>
            </a:r>
            <a:r>
              <a:rPr lang="en-US" dirty="0" err="1" smtClean="0"/>
              <a:t>nnovation</a:t>
            </a:r>
            <a:r>
              <a:rPr lang="en-US" dirty="0" smtClean="0"/>
              <a:t>’ in its broadest sense...refer[s] to the entire process by which technological change is deployed in commercial products.” </a:t>
            </a:r>
          </a:p>
          <a:p>
            <a:r>
              <a:rPr lang="en-US" dirty="0" smtClean="0"/>
              <a:t>“A technology may be invented, but it will not be an innovation until it is widely applied.” </a:t>
            </a:r>
          </a:p>
          <a:p>
            <a:pPr lvl="2"/>
            <a:r>
              <a:rPr lang="en-US" sz="2300" dirty="0" err="1" smtClean="0">
                <a:solidFill>
                  <a:schemeClr val="accent6">
                    <a:lumMod val="40000"/>
                    <a:lumOff val="60000"/>
                  </a:schemeClr>
                </a:solidFill>
              </a:rPr>
              <a:t>Chesbrough</a:t>
            </a:r>
            <a:r>
              <a:rPr lang="en-US" sz="2300" dirty="0" smtClean="0">
                <a:solidFill>
                  <a:schemeClr val="accent6">
                    <a:lumMod val="40000"/>
                    <a:lumOff val="60000"/>
                  </a:schemeClr>
                </a:solidFill>
              </a:rPr>
              <a:t> H., </a:t>
            </a:r>
            <a:r>
              <a:rPr lang="en-US" sz="2300" dirty="0" err="1" smtClean="0">
                <a:solidFill>
                  <a:schemeClr val="accent6">
                    <a:lumMod val="40000"/>
                    <a:lumOff val="60000"/>
                  </a:schemeClr>
                </a:solidFill>
              </a:rPr>
              <a:t>Vanhaverbeke</a:t>
            </a:r>
            <a:r>
              <a:rPr lang="en-US" sz="2300" dirty="0" smtClean="0">
                <a:solidFill>
                  <a:schemeClr val="accent6">
                    <a:lumMod val="40000"/>
                    <a:lumOff val="60000"/>
                  </a:schemeClr>
                </a:solidFill>
              </a:rPr>
              <a:t> W., West J. (eds.), 2006, </a:t>
            </a:r>
            <a:r>
              <a:rPr lang="en-US" sz="2300" i="1" dirty="0" smtClean="0">
                <a:solidFill>
                  <a:schemeClr val="accent6">
                    <a:lumMod val="40000"/>
                    <a:lumOff val="60000"/>
                  </a:schemeClr>
                </a:solidFill>
              </a:rPr>
              <a:t>Open Innovation: Researching a New Paradigm</a:t>
            </a:r>
            <a:r>
              <a:rPr lang="en-US" sz="2300" dirty="0" smtClean="0">
                <a:solidFill>
                  <a:schemeClr val="accent6">
                    <a:lumMod val="40000"/>
                    <a:lumOff val="60000"/>
                  </a:schemeClr>
                </a:solidFill>
              </a:rPr>
              <a:t>.  Oxford, UK: Oxford University Press. </a:t>
            </a:r>
          </a:p>
          <a:p>
            <a:pPr lvl="2"/>
            <a:r>
              <a:rPr lang="en-US" sz="2300" dirty="0" smtClean="0">
                <a:solidFill>
                  <a:schemeClr val="accent6">
                    <a:lumMod val="40000"/>
                    <a:lumOff val="60000"/>
                  </a:schemeClr>
                </a:solidFill>
              </a:rPr>
              <a:t>Bainbridge </a:t>
            </a:r>
            <a:r>
              <a:rPr lang="en-US" sz="2300" dirty="0" err="1" smtClean="0">
                <a:solidFill>
                  <a:schemeClr val="accent6">
                    <a:lumMod val="40000"/>
                    <a:lumOff val="60000"/>
                  </a:schemeClr>
                </a:solidFill>
              </a:rPr>
              <a:t>W.S.</a:t>
            </a:r>
            <a:r>
              <a:rPr lang="en-US" sz="2300" dirty="0" smtClean="0">
                <a:solidFill>
                  <a:schemeClr val="accent6">
                    <a:lumMod val="40000"/>
                    <a:lumOff val="60000"/>
                  </a:schemeClr>
                </a:solidFill>
              </a:rPr>
              <a:t>, </a:t>
            </a:r>
            <a:r>
              <a:rPr lang="en-US" sz="2300" dirty="0" err="1" smtClean="0">
                <a:solidFill>
                  <a:schemeClr val="accent6">
                    <a:lumMod val="40000"/>
                    <a:lumOff val="60000"/>
                  </a:schemeClr>
                </a:solidFill>
              </a:rPr>
              <a:t>Roco</a:t>
            </a:r>
            <a:r>
              <a:rPr lang="en-US" sz="2300" dirty="0" smtClean="0">
                <a:solidFill>
                  <a:schemeClr val="accent6">
                    <a:lumMod val="40000"/>
                    <a:lumOff val="60000"/>
                  </a:schemeClr>
                </a:solidFill>
              </a:rPr>
              <a:t> </a:t>
            </a:r>
            <a:r>
              <a:rPr lang="en-US" sz="2300" dirty="0" err="1" smtClean="0">
                <a:solidFill>
                  <a:schemeClr val="accent6">
                    <a:lumMod val="40000"/>
                    <a:lumOff val="60000"/>
                  </a:schemeClr>
                </a:solidFill>
              </a:rPr>
              <a:t>M.C.</a:t>
            </a:r>
            <a:r>
              <a:rPr lang="en-US" sz="2300" dirty="0" smtClean="0">
                <a:solidFill>
                  <a:schemeClr val="accent6">
                    <a:lumMod val="40000"/>
                    <a:lumOff val="60000"/>
                  </a:schemeClr>
                </a:solidFill>
              </a:rPr>
              <a:t> (eds.), 2006, </a:t>
            </a:r>
            <a:r>
              <a:rPr lang="en-US" sz="2300" i="1" dirty="0" smtClean="0">
                <a:solidFill>
                  <a:schemeClr val="accent6">
                    <a:lumMod val="40000"/>
                    <a:lumOff val="60000"/>
                  </a:schemeClr>
                </a:solidFill>
              </a:rPr>
              <a:t>Managing </a:t>
            </a:r>
            <a:r>
              <a:rPr lang="en-US" sz="2300" i="1" dirty="0" err="1" smtClean="0">
                <a:solidFill>
                  <a:schemeClr val="accent6">
                    <a:lumMod val="40000"/>
                    <a:lumOff val="60000"/>
                  </a:schemeClr>
                </a:solidFill>
              </a:rPr>
              <a:t>Nano</a:t>
            </a:r>
            <a:r>
              <a:rPr lang="en-US" sz="2300" i="1" dirty="0" smtClean="0">
                <a:solidFill>
                  <a:schemeClr val="accent6">
                    <a:lumMod val="40000"/>
                    <a:lumOff val="60000"/>
                  </a:schemeClr>
                </a:solidFill>
              </a:rPr>
              <a:t>-Bio-Info-</a:t>
            </a:r>
            <a:r>
              <a:rPr lang="en-US" sz="2300" i="1" dirty="0" err="1" smtClean="0">
                <a:solidFill>
                  <a:schemeClr val="accent6">
                    <a:lumMod val="40000"/>
                    <a:lumOff val="60000"/>
                  </a:schemeClr>
                </a:solidFill>
              </a:rPr>
              <a:t>Cogno</a:t>
            </a:r>
            <a:r>
              <a:rPr lang="en-US" sz="2300" i="1" dirty="0" smtClean="0">
                <a:solidFill>
                  <a:schemeClr val="accent6">
                    <a:lumMod val="40000"/>
                    <a:lumOff val="60000"/>
                  </a:schemeClr>
                </a:solidFill>
              </a:rPr>
              <a:t> Innovations</a:t>
            </a:r>
            <a:r>
              <a:rPr lang="en-US" sz="2300" dirty="0" smtClean="0">
                <a:solidFill>
                  <a:schemeClr val="accent6">
                    <a:lumMod val="40000"/>
                    <a:lumOff val="60000"/>
                  </a:schemeClr>
                </a:solidFill>
              </a:rPr>
              <a:t>.  Dordrecht, The Netherlands: Springer.</a:t>
            </a:r>
          </a:p>
        </p:txBody>
      </p:sp>
      <p:sp>
        <p:nvSpPr>
          <p:cNvPr id="4" name="Date Placeholder 3"/>
          <p:cNvSpPr>
            <a:spLocks noGrp="1"/>
          </p:cNvSpPr>
          <p:nvPr>
            <p:ph type="dt" sz="half" idx="10"/>
          </p:nvPr>
        </p:nvSpPr>
        <p:spPr/>
        <p:txBody>
          <a:bodyPr/>
          <a:lstStyle/>
          <a:p>
            <a:pPr>
              <a:defRPr/>
            </a:pPr>
            <a:r>
              <a:rPr lang="en-US" smtClean="0"/>
              <a:t>September 20, 2011</a:t>
            </a:r>
            <a:endParaRPr lang="en-US"/>
          </a:p>
        </p:txBody>
      </p:sp>
      <p:sp>
        <p:nvSpPr>
          <p:cNvPr id="5" name="Footer Placeholder 4"/>
          <p:cNvSpPr>
            <a:spLocks noGrp="1"/>
          </p:cNvSpPr>
          <p:nvPr>
            <p:ph type="ftr" sz="quarter" idx="11"/>
          </p:nvPr>
        </p:nvSpPr>
        <p:spPr/>
        <p:txBody>
          <a:bodyPr/>
          <a:lstStyle/>
          <a:p>
            <a:pPr>
              <a:defRPr/>
            </a:pPr>
            <a:r>
              <a:rPr lang="en-US" smtClean="0"/>
              <a:t>Copyright 2011 Derrick Tate</a:t>
            </a:r>
            <a:endParaRPr lang="en-US"/>
          </a:p>
        </p:txBody>
      </p:sp>
      <p:sp>
        <p:nvSpPr>
          <p:cNvPr id="6" name="Slide Number Placeholder 5"/>
          <p:cNvSpPr>
            <a:spLocks noGrp="1"/>
          </p:cNvSpPr>
          <p:nvPr>
            <p:ph type="sldNum" sz="quarter" idx="12"/>
          </p:nvPr>
        </p:nvSpPr>
        <p:spPr/>
        <p:txBody>
          <a:bodyPr/>
          <a:lstStyle/>
          <a:p>
            <a:pPr>
              <a:defRPr/>
            </a:pPr>
            <a:fld id="{17AB9787-48E4-41A7-A8F9-A3F8FFFF0A52}"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September 20, 2011</a:t>
            </a:r>
            <a:endParaRPr lang="en-US"/>
          </a:p>
        </p:txBody>
      </p:sp>
      <p:sp>
        <p:nvSpPr>
          <p:cNvPr id="5" name="Footer Placeholder 4"/>
          <p:cNvSpPr>
            <a:spLocks noGrp="1"/>
          </p:cNvSpPr>
          <p:nvPr>
            <p:ph type="ftr" sz="quarter" idx="11"/>
          </p:nvPr>
        </p:nvSpPr>
        <p:spPr/>
        <p:txBody>
          <a:bodyPr/>
          <a:lstStyle/>
          <a:p>
            <a:pPr>
              <a:defRPr/>
            </a:pPr>
            <a:r>
              <a:rPr lang="en-US" smtClean="0"/>
              <a:t>Copyright 2011 Derrick Tate</a:t>
            </a:r>
            <a:endParaRPr lang="en-US"/>
          </a:p>
        </p:txBody>
      </p:sp>
      <p:sp>
        <p:nvSpPr>
          <p:cNvPr id="6" name="Slide Number Placeholder 5"/>
          <p:cNvSpPr>
            <a:spLocks noGrp="1"/>
          </p:cNvSpPr>
          <p:nvPr>
            <p:ph type="sldNum" sz="quarter" idx="12"/>
          </p:nvPr>
        </p:nvSpPr>
        <p:spPr/>
        <p:txBody>
          <a:bodyPr/>
          <a:lstStyle/>
          <a:p>
            <a:pPr>
              <a:defRPr/>
            </a:pPr>
            <a:fld id="{17AB9787-48E4-41A7-A8F9-A3F8FFFF0A52}" type="slidenum">
              <a:rPr lang="en-US" smtClean="0"/>
              <a:pPr>
                <a:defRPr/>
              </a:pPr>
              <a:t>20</a:t>
            </a:fld>
            <a:endParaRPr lang="en-US" dirty="0"/>
          </a:p>
        </p:txBody>
      </p:sp>
      <p:sp>
        <p:nvSpPr>
          <p:cNvPr id="2" name="Title 1"/>
          <p:cNvSpPr>
            <a:spLocks noGrp="1"/>
          </p:cNvSpPr>
          <p:nvPr>
            <p:ph type="title"/>
          </p:nvPr>
        </p:nvSpPr>
        <p:spPr/>
        <p:txBody>
          <a:bodyPr>
            <a:normAutofit fontScale="90000"/>
          </a:bodyPr>
          <a:lstStyle/>
          <a:p>
            <a:r>
              <a:rPr lang="en-US" dirty="0" smtClean="0"/>
              <a:t>Transdisciplinary Systems for Safety, Health, and Resilience (ME 6331) </a:t>
            </a:r>
          </a:p>
        </p:txBody>
      </p:sp>
      <p:sp>
        <p:nvSpPr>
          <p:cNvPr id="3" name="Content Placeholder 2"/>
          <p:cNvSpPr>
            <a:spLocks noGrp="1"/>
          </p:cNvSpPr>
          <p:nvPr>
            <p:ph idx="1"/>
          </p:nvPr>
        </p:nvSpPr>
        <p:spPr/>
        <p:txBody>
          <a:bodyPr>
            <a:normAutofit fontScale="77500" lnSpcReduction="20000"/>
          </a:bodyPr>
          <a:lstStyle/>
          <a:p>
            <a:pPr fontAlgn="ctr"/>
            <a:r>
              <a:rPr lang="en-US" b="1" dirty="0" smtClean="0"/>
              <a:t>(September 10-12, 2010) </a:t>
            </a:r>
            <a:r>
              <a:rPr lang="en-US" dirty="0" smtClean="0"/>
              <a:t>at Texas Tech University, Mechanical Engineering Department.</a:t>
            </a:r>
          </a:p>
          <a:p>
            <a:pPr fontAlgn="ctr"/>
            <a:r>
              <a:rPr lang="en-US" dirty="0" smtClean="0"/>
              <a:t>Generic design process and an understanding of transdisciplinary (TD) research process and activities are presented. TD requirements, analysis, synthesis, evaluation, identification and management of complexity, conceptual framework development and the net-centric research process model are discussed. This course will also discuss mathematical tools and methods (uncertainty, reliability, statistical decisions, etc.) shared by diverse disciplines. This course will provide tools for a new generation of transdisciplinary engineers. The topics covered will facilitate collaborative research across traditional academic fields, analyze TD systems, and validate research results.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Interdisciplinarity/Transdisciplinarity</a:t>
            </a:r>
            <a:endParaRPr lang="en-US" dirty="0"/>
          </a:p>
        </p:txBody>
      </p:sp>
      <p:sp>
        <p:nvSpPr>
          <p:cNvPr id="3" name="Content Placeholder 2"/>
          <p:cNvSpPr>
            <a:spLocks noGrp="1"/>
          </p:cNvSpPr>
          <p:nvPr>
            <p:ph idx="1"/>
          </p:nvPr>
        </p:nvSpPr>
        <p:spPr/>
        <p:txBody>
          <a:bodyPr>
            <a:noAutofit/>
          </a:bodyPr>
          <a:lstStyle/>
          <a:p>
            <a:r>
              <a:rPr lang="en-US" sz="2400" dirty="0" smtClean="0"/>
              <a:t>Today the need is for a “transdisciplinary” education and research model that can transcend traditional disciplinary or organizational boundaries to enable the solution of large problems by teams of people from diverse backgrounds.</a:t>
            </a:r>
          </a:p>
          <a:p>
            <a:endParaRPr lang="en-US" sz="2400" dirty="0" smtClean="0"/>
          </a:p>
          <a:p>
            <a:r>
              <a:rPr lang="en-US" sz="2400" dirty="0" smtClean="0"/>
              <a:t>PhD Track in Transdisciplinary Design, Process, and Systems, example dissertation research topics:</a:t>
            </a:r>
          </a:p>
          <a:p>
            <a:pPr lvl="1"/>
            <a:r>
              <a:rPr lang="en-US" sz="1800" dirty="0" err="1" smtClean="0"/>
              <a:t>Biomimetic</a:t>
            </a:r>
            <a:r>
              <a:rPr lang="en-US" sz="1800" dirty="0" smtClean="0"/>
              <a:t> Design for Intrusion Tolerance of Software</a:t>
            </a:r>
          </a:p>
          <a:p>
            <a:pPr lvl="1"/>
            <a:r>
              <a:rPr lang="en-US" sz="1800" dirty="0" smtClean="0"/>
              <a:t>Complexity of COTS Deployment (with Civil Engineering)</a:t>
            </a:r>
          </a:p>
          <a:p>
            <a:pPr lvl="1"/>
            <a:r>
              <a:rPr lang="en-US" sz="1800" dirty="0" smtClean="0"/>
              <a:t>Effects of Schedule Compression on Systems Engineering Cost Estimation (with Industrial Engineering)</a:t>
            </a:r>
          </a:p>
          <a:p>
            <a:pPr lvl="1"/>
            <a:r>
              <a:rPr lang="en-US" sz="1800" dirty="0" smtClean="0"/>
              <a:t>Use of Concept Maps for Curriculum Development (with Computer Science)</a:t>
            </a:r>
          </a:p>
          <a:p>
            <a:pPr lvl="1"/>
            <a:r>
              <a:rPr lang="en-US" sz="1800" dirty="0" err="1" smtClean="0"/>
              <a:t>Hyperspectral</a:t>
            </a:r>
            <a:r>
              <a:rPr lang="en-US" sz="1800" dirty="0" smtClean="0"/>
              <a:t> Imaging for Bacterial Detection (with Computer Science)</a:t>
            </a:r>
            <a:endParaRPr lang="en-US" sz="1800" dirty="0"/>
          </a:p>
        </p:txBody>
      </p:sp>
      <p:sp>
        <p:nvSpPr>
          <p:cNvPr id="8" name="Date Placeholder 7"/>
          <p:cNvSpPr>
            <a:spLocks noGrp="1"/>
          </p:cNvSpPr>
          <p:nvPr>
            <p:ph type="dt" sz="half" idx="10"/>
          </p:nvPr>
        </p:nvSpPr>
        <p:spPr/>
        <p:txBody>
          <a:bodyPr/>
          <a:lstStyle/>
          <a:p>
            <a:pPr>
              <a:defRPr/>
            </a:pPr>
            <a:r>
              <a:rPr lang="en-US" smtClean="0">
                <a:solidFill>
                  <a:srgbClr val="EEECE1"/>
                </a:solidFill>
              </a:rPr>
              <a:t>September 20, 2011</a:t>
            </a:r>
            <a:endParaRPr lang="en-US">
              <a:solidFill>
                <a:srgbClr val="EEECE1"/>
              </a:solidFill>
            </a:endParaRPr>
          </a:p>
        </p:txBody>
      </p:sp>
      <p:sp>
        <p:nvSpPr>
          <p:cNvPr id="10" name="Footer Placeholder 9"/>
          <p:cNvSpPr>
            <a:spLocks noGrp="1"/>
          </p:cNvSpPr>
          <p:nvPr>
            <p:ph type="ftr" sz="quarter" idx="11"/>
          </p:nvPr>
        </p:nvSpPr>
        <p:spPr/>
        <p:txBody>
          <a:bodyPr/>
          <a:lstStyle/>
          <a:p>
            <a:pPr>
              <a:defRPr/>
            </a:pPr>
            <a:r>
              <a:rPr lang="en-US" smtClean="0">
                <a:solidFill>
                  <a:srgbClr val="EEECE1"/>
                </a:solidFill>
              </a:rPr>
              <a:t>Copyright 2011 Derrick Tate</a:t>
            </a:r>
            <a:endParaRPr lang="en-US">
              <a:solidFill>
                <a:srgbClr val="EEECE1"/>
              </a:solidFill>
            </a:endParaRPr>
          </a:p>
        </p:txBody>
      </p:sp>
      <p:sp>
        <p:nvSpPr>
          <p:cNvPr id="9" name="Slide Number Placeholder 8"/>
          <p:cNvSpPr>
            <a:spLocks noGrp="1"/>
          </p:cNvSpPr>
          <p:nvPr>
            <p:ph type="sldNum" sz="quarter" idx="12"/>
          </p:nvPr>
        </p:nvSpPr>
        <p:spPr/>
        <p:txBody>
          <a:bodyPr/>
          <a:lstStyle/>
          <a:p>
            <a:pPr>
              <a:defRPr/>
            </a:pPr>
            <a:fld id="{51DAF79E-F166-4D43-B13D-67E0A60C11A1}" type="slidenum">
              <a:rPr lang="en-US" smtClean="0">
                <a:solidFill>
                  <a:srgbClr val="EEECE1"/>
                </a:solidFill>
              </a:rPr>
              <a:pPr>
                <a:defRPr/>
              </a:pPr>
              <a:t>21</a:t>
            </a:fld>
            <a:endParaRPr lang="en-US">
              <a:solidFill>
                <a:srgbClr val="EEECE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Assignments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Assignment: Explain in two paragraphs why </a:t>
            </a:r>
            <a:r>
              <a:rPr lang="en-US" dirty="0" err="1" smtClean="0"/>
              <a:t>PtD</a:t>
            </a:r>
            <a:r>
              <a:rPr lang="en-US" dirty="0" smtClean="0"/>
              <a:t> is Transdisciplinary Process</a:t>
            </a:r>
          </a:p>
          <a:p>
            <a:endParaRPr lang="en-US" dirty="0" smtClean="0"/>
          </a:p>
          <a:p>
            <a:r>
              <a:rPr lang="en-US" dirty="0" smtClean="0"/>
              <a:t>Assignment: Justify why </a:t>
            </a:r>
            <a:r>
              <a:rPr lang="en-US" dirty="0" err="1" smtClean="0"/>
              <a:t>PtD</a:t>
            </a:r>
            <a:r>
              <a:rPr lang="en-US" dirty="0" smtClean="0"/>
              <a:t> should be integrated into engineering curriculum.</a:t>
            </a:r>
            <a:endParaRPr lang="en-US" dirty="0"/>
          </a:p>
        </p:txBody>
      </p:sp>
      <p:sp>
        <p:nvSpPr>
          <p:cNvPr id="4" name="Date Placeholder 3"/>
          <p:cNvSpPr>
            <a:spLocks noGrp="1"/>
          </p:cNvSpPr>
          <p:nvPr>
            <p:ph type="dt" sz="half" idx="10"/>
          </p:nvPr>
        </p:nvSpPr>
        <p:spPr/>
        <p:txBody>
          <a:bodyPr/>
          <a:lstStyle/>
          <a:p>
            <a:pPr>
              <a:defRPr/>
            </a:pPr>
            <a:r>
              <a:rPr lang="en-US" smtClean="0"/>
              <a:t>September 20, 2011</a:t>
            </a:r>
            <a:endParaRPr lang="en-US"/>
          </a:p>
        </p:txBody>
      </p:sp>
      <p:sp>
        <p:nvSpPr>
          <p:cNvPr id="5" name="Footer Placeholder 4"/>
          <p:cNvSpPr>
            <a:spLocks noGrp="1"/>
          </p:cNvSpPr>
          <p:nvPr>
            <p:ph type="ftr" sz="quarter" idx="11"/>
          </p:nvPr>
        </p:nvSpPr>
        <p:spPr/>
        <p:txBody>
          <a:bodyPr/>
          <a:lstStyle/>
          <a:p>
            <a:pPr>
              <a:defRPr/>
            </a:pPr>
            <a:r>
              <a:rPr lang="en-US" smtClean="0"/>
              <a:t>Copyright 2011 Derrick Tate</a:t>
            </a:r>
            <a:endParaRPr lang="en-US"/>
          </a:p>
        </p:txBody>
      </p:sp>
      <p:sp>
        <p:nvSpPr>
          <p:cNvPr id="6" name="Slide Number Placeholder 5"/>
          <p:cNvSpPr>
            <a:spLocks noGrp="1"/>
          </p:cNvSpPr>
          <p:nvPr>
            <p:ph type="sldNum" sz="quarter" idx="12"/>
          </p:nvPr>
        </p:nvSpPr>
        <p:spPr/>
        <p:txBody>
          <a:bodyPr/>
          <a:lstStyle/>
          <a:p>
            <a:pPr>
              <a:defRPr/>
            </a:pPr>
            <a:fld id="{17AB9787-48E4-41A7-A8F9-A3F8FFFF0A52}"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a:t>
            </a:r>
            <a:br>
              <a:rPr lang="en-US" dirty="0" smtClean="0"/>
            </a:br>
            <a:r>
              <a:rPr lang="en-US" dirty="0" smtClean="0"/>
              <a:t>Teaching Suggestions</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2011 Derrick Tate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2" name="Picture 2"/>
          <p:cNvPicPr>
            <a:picLocks noChangeAspect="1" noChangeArrowheads="1"/>
          </p:cNvPicPr>
          <p:nvPr/>
        </p:nvPicPr>
        <p:blipFill>
          <a:blip r:embed="rId2" cstate="print"/>
          <a:srcRect/>
          <a:stretch>
            <a:fillRect/>
          </a:stretch>
        </p:blipFill>
        <p:spPr bwMode="auto">
          <a:xfrm>
            <a:off x="-1600200" y="-428625"/>
            <a:ext cx="12344400" cy="771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Customers and Stakeholders</a:t>
            </a:r>
            <a:endParaRPr lang="en-US" dirty="0"/>
          </a:p>
        </p:txBody>
      </p:sp>
      <p:sp>
        <p:nvSpPr>
          <p:cNvPr id="3" name="Content Placeholder 2"/>
          <p:cNvSpPr>
            <a:spLocks noGrp="1"/>
          </p:cNvSpPr>
          <p:nvPr>
            <p:ph idx="1"/>
          </p:nvPr>
        </p:nvSpPr>
        <p:spPr/>
        <p:txBody>
          <a:bodyPr/>
          <a:lstStyle/>
          <a:p>
            <a:pPr marL="582613" indent="-514350">
              <a:buNone/>
            </a:pPr>
            <a:r>
              <a:rPr lang="en-US" dirty="0" smtClean="0"/>
              <a:t>Goals</a:t>
            </a:r>
          </a:p>
          <a:p>
            <a:pPr marL="582613" indent="-514350">
              <a:buFont typeface="+mj-lt"/>
              <a:buAutoNum type="arabicPeriod"/>
            </a:pPr>
            <a:r>
              <a:rPr lang="en-US" dirty="0" smtClean="0"/>
              <a:t>Identifying Stakeholders</a:t>
            </a:r>
          </a:p>
          <a:p>
            <a:pPr marL="582613" indent="-514350">
              <a:buFont typeface="+mj-lt"/>
              <a:buAutoNum type="arabicPeriod"/>
            </a:pPr>
            <a:r>
              <a:rPr lang="en-US" dirty="0" smtClean="0"/>
              <a:t>Communicating with Customers</a:t>
            </a:r>
          </a:p>
          <a:p>
            <a:pPr marL="582613" indent="-514350">
              <a:buFont typeface="+mj-lt"/>
              <a:buAutoNum type="arabicPeriod"/>
            </a:pPr>
            <a:r>
              <a:rPr lang="en-US" dirty="0" smtClean="0"/>
              <a:t>Organizing Customer Needs</a:t>
            </a:r>
          </a:p>
          <a:p>
            <a:pPr marL="582613" indent="-514350">
              <a:buFont typeface="+mj-lt"/>
              <a:buAutoNum type="arabicPeriod"/>
            </a:pPr>
            <a:r>
              <a:rPr lang="en-US" dirty="0" smtClean="0"/>
              <a:t>Characterizing their Importance</a:t>
            </a:r>
            <a:endParaRPr lang="en-US" dirty="0"/>
          </a:p>
        </p:txBody>
      </p:sp>
      <p:sp>
        <p:nvSpPr>
          <p:cNvPr id="4" name="Date Placeholder 3"/>
          <p:cNvSpPr>
            <a:spLocks noGrp="1"/>
          </p:cNvSpPr>
          <p:nvPr>
            <p:ph type="dt" sz="half" idx="10"/>
          </p:nvPr>
        </p:nvSpPr>
        <p:spPr/>
        <p:txBody>
          <a:bodyPr/>
          <a:lstStyle/>
          <a:p>
            <a:pPr>
              <a:defRPr/>
            </a:pPr>
            <a:r>
              <a:rPr lang="en-US" smtClean="0"/>
              <a:t>September 20, 2011</a:t>
            </a:r>
            <a:endParaRPr lang="en-US"/>
          </a:p>
        </p:txBody>
      </p:sp>
      <p:sp>
        <p:nvSpPr>
          <p:cNvPr id="5" name="Footer Placeholder 4"/>
          <p:cNvSpPr>
            <a:spLocks noGrp="1"/>
          </p:cNvSpPr>
          <p:nvPr>
            <p:ph type="ftr" sz="quarter" idx="11"/>
          </p:nvPr>
        </p:nvSpPr>
        <p:spPr/>
        <p:txBody>
          <a:bodyPr/>
          <a:lstStyle/>
          <a:p>
            <a:pPr>
              <a:defRPr/>
            </a:pPr>
            <a:r>
              <a:rPr lang="en-US" smtClean="0"/>
              <a:t>Copyright 2011 Derrick Tate</a:t>
            </a:r>
            <a:endParaRPr lang="en-US"/>
          </a:p>
        </p:txBody>
      </p:sp>
      <p:sp>
        <p:nvSpPr>
          <p:cNvPr id="6" name="Slide Number Placeholder 5"/>
          <p:cNvSpPr>
            <a:spLocks noGrp="1"/>
          </p:cNvSpPr>
          <p:nvPr>
            <p:ph type="sldNum" sz="quarter" idx="12"/>
          </p:nvPr>
        </p:nvSpPr>
        <p:spPr/>
        <p:txBody>
          <a:bodyPr/>
          <a:lstStyle/>
          <a:p>
            <a:pPr>
              <a:defRPr/>
            </a:pPr>
            <a:fld id="{17AB9787-48E4-41A7-A8F9-A3F8FFFF0A52}"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normAutofit/>
          </a:bodyPr>
          <a:lstStyle/>
          <a:p>
            <a:r>
              <a:rPr lang="en-US" sz="3600" dirty="0" smtClean="0"/>
              <a:t>Grouping and abstracting </a:t>
            </a:r>
            <a:r>
              <a:rPr lang="en-US" sz="3600" dirty="0" err="1" smtClean="0"/>
              <a:t>CNs</a:t>
            </a:r>
            <a:r>
              <a:rPr lang="en-US" sz="3600" dirty="0" smtClean="0"/>
              <a:t>: An Image KJ</a:t>
            </a:r>
          </a:p>
        </p:txBody>
      </p:sp>
      <p:sp>
        <p:nvSpPr>
          <p:cNvPr id="41986" name="Footer Placeholder 4"/>
          <p:cNvSpPr>
            <a:spLocks noGrp="1"/>
          </p:cNvSpPr>
          <p:nvPr>
            <p:ph type="ftr" sz="quarter" idx="11"/>
          </p:nvPr>
        </p:nvSpPr>
        <p:spPr>
          <a:noFill/>
        </p:spPr>
        <p:txBody>
          <a:bodyPr/>
          <a:lstStyle/>
          <a:p>
            <a:r>
              <a:rPr lang="nn-NO" smtClean="0"/>
              <a:t>Copyright 2011 Derrick Tate</a:t>
            </a:r>
            <a:endParaRPr lang="en-US" smtClean="0"/>
          </a:p>
        </p:txBody>
      </p:sp>
      <p:sp>
        <p:nvSpPr>
          <p:cNvPr id="6" name="Slide Number Placeholder 5"/>
          <p:cNvSpPr>
            <a:spLocks noGrp="1"/>
          </p:cNvSpPr>
          <p:nvPr>
            <p:ph type="sldNum" sz="quarter" idx="12"/>
          </p:nvPr>
        </p:nvSpPr>
        <p:spPr/>
        <p:txBody>
          <a:bodyPr/>
          <a:lstStyle/>
          <a:p>
            <a:pPr>
              <a:defRPr/>
            </a:pPr>
            <a:fld id="{36AFC637-E02C-4C78-ABB7-EBFB207CE9E0}" type="slidenum">
              <a:rPr lang="en-US" smtClean="0"/>
              <a:pPr>
                <a:defRPr/>
              </a:pPr>
              <a:t>26</a:t>
            </a:fld>
            <a:endParaRPr lang="en-US"/>
          </a:p>
        </p:txBody>
      </p:sp>
      <p:sp>
        <p:nvSpPr>
          <p:cNvPr id="41989" name="Text Box 4"/>
          <p:cNvSpPr txBox="1">
            <a:spLocks noChangeArrowheads="1"/>
          </p:cNvSpPr>
          <p:nvPr/>
        </p:nvSpPr>
        <p:spPr bwMode="auto">
          <a:xfrm>
            <a:off x="7242174" y="1676400"/>
            <a:ext cx="1444626" cy="261610"/>
          </a:xfrm>
          <a:prstGeom prst="rect">
            <a:avLst/>
          </a:prstGeom>
          <a:noFill/>
          <a:ln w="12700">
            <a:noFill/>
            <a:miter lim="800000"/>
            <a:headEnd type="none" w="sm" len="sm"/>
            <a:tailEnd/>
          </a:ln>
        </p:spPr>
        <p:txBody>
          <a:bodyPr wrap="none">
            <a:spAutoFit/>
          </a:bodyPr>
          <a:lstStyle/>
          <a:p>
            <a:pPr algn="r"/>
            <a:r>
              <a:rPr lang="en-US" sz="1100" b="1" dirty="0">
                <a:solidFill>
                  <a:srgbClr val="333399"/>
                </a:solidFill>
                <a:latin typeface="Garamond" pitchFamily="18" charset="0"/>
              </a:rPr>
              <a:t>[source: 2.870 report]</a:t>
            </a:r>
          </a:p>
        </p:txBody>
      </p:sp>
      <p:pic>
        <p:nvPicPr>
          <p:cNvPr id="8" name="Picture 3"/>
          <p:cNvPicPr>
            <a:picLocks noGrp="1" noChangeAspect="1" noChangeArrowheads="1"/>
          </p:cNvPicPr>
          <p:nvPr>
            <p:ph idx="1"/>
          </p:nvPr>
        </p:nvPicPr>
        <p:blipFill>
          <a:blip r:embed="rId3" cstate="print"/>
          <a:stretch>
            <a:fillRect/>
          </a:stretch>
        </p:blipFill>
        <p:spPr>
          <a:xfrm>
            <a:off x="391886" y="986621"/>
            <a:ext cx="8675914" cy="4884758"/>
          </a:xfrm>
          <a:noFill/>
        </p:spPr>
      </p:pic>
      <p:sp>
        <p:nvSpPr>
          <p:cNvPr id="9" name="Date Placeholder 8"/>
          <p:cNvSpPr>
            <a:spLocks noGrp="1"/>
          </p:cNvSpPr>
          <p:nvPr>
            <p:ph type="dt" sz="half" idx="10"/>
          </p:nvPr>
        </p:nvSpPr>
        <p:spPr/>
        <p:txBody>
          <a:bodyPr/>
          <a:lstStyle/>
          <a:p>
            <a:pPr>
              <a:defRPr/>
            </a:pPr>
            <a:r>
              <a:rPr lang="en-US" smtClean="0"/>
              <a:t>September 20, 2011</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Kano Analysis</a:t>
            </a:r>
            <a:endParaRPr lang="en-US" dirty="0"/>
          </a:p>
        </p:txBody>
      </p:sp>
      <p:sp>
        <p:nvSpPr>
          <p:cNvPr id="4" name="Content Placeholder 3"/>
          <p:cNvSpPr>
            <a:spLocks noGrp="1"/>
          </p:cNvSpPr>
          <p:nvPr>
            <p:ph sz="half" idx="2"/>
          </p:nvPr>
        </p:nvSpPr>
        <p:spPr/>
        <p:txBody>
          <a:bodyPr/>
          <a:lstStyle/>
          <a:p>
            <a:pPr>
              <a:buNone/>
            </a:pPr>
            <a:r>
              <a:rPr lang="en-US" sz="1800" dirty="0" smtClean="0"/>
              <a:t>Positive question: How do you feel if &lt;</a:t>
            </a:r>
            <a:r>
              <a:rPr lang="en-US" sz="1800" dirty="0" err="1" smtClean="0"/>
              <a:t>CN</a:t>
            </a:r>
            <a:r>
              <a:rPr lang="en-US" sz="1800" dirty="0" smtClean="0"/>
              <a:t> is met&gt;?</a:t>
            </a:r>
          </a:p>
          <a:p>
            <a:pPr marL="1223963" lvl="2" indent="-457200">
              <a:buFont typeface="+mj-lt"/>
              <a:buAutoNum type="arabicPeriod"/>
            </a:pPr>
            <a:r>
              <a:rPr lang="en-US" sz="1800" dirty="0" smtClean="0"/>
              <a:t>like it</a:t>
            </a:r>
          </a:p>
          <a:p>
            <a:pPr marL="1223963" lvl="2" indent="-457200">
              <a:buFont typeface="+mj-lt"/>
              <a:buAutoNum type="arabicPeriod"/>
            </a:pPr>
            <a:r>
              <a:rPr lang="en-US" sz="1800" dirty="0" smtClean="0"/>
              <a:t>must be</a:t>
            </a:r>
          </a:p>
          <a:p>
            <a:pPr marL="1223963" lvl="2" indent="-457200">
              <a:buFont typeface="+mj-lt"/>
              <a:buAutoNum type="arabicPeriod"/>
            </a:pPr>
            <a:r>
              <a:rPr lang="en-US" sz="1800" dirty="0" smtClean="0"/>
              <a:t>neutral</a:t>
            </a:r>
          </a:p>
          <a:p>
            <a:pPr marL="1223963" lvl="2" indent="-457200">
              <a:buFont typeface="+mj-lt"/>
              <a:buAutoNum type="arabicPeriod"/>
            </a:pPr>
            <a:r>
              <a:rPr lang="en-US" sz="1800" dirty="0" smtClean="0"/>
              <a:t>live with it</a:t>
            </a:r>
          </a:p>
          <a:p>
            <a:pPr marL="1223963" lvl="2" indent="-457200">
              <a:buFont typeface="+mj-lt"/>
              <a:buAutoNum type="arabicPeriod"/>
            </a:pPr>
            <a:r>
              <a:rPr lang="en-US" sz="1800" dirty="0" smtClean="0"/>
              <a:t>dislike</a:t>
            </a:r>
          </a:p>
          <a:p>
            <a:pPr>
              <a:buNone/>
            </a:pPr>
            <a:r>
              <a:rPr lang="en-US" sz="1800" dirty="0" smtClean="0"/>
              <a:t>Negative question: How do you feel if &lt;</a:t>
            </a:r>
            <a:r>
              <a:rPr lang="en-US" sz="1800" dirty="0" err="1" smtClean="0"/>
              <a:t>CN</a:t>
            </a:r>
            <a:r>
              <a:rPr lang="en-US" sz="1800" dirty="0" smtClean="0"/>
              <a:t> is not met&gt;?</a:t>
            </a:r>
          </a:p>
          <a:p>
            <a:pPr lvl="1"/>
            <a:endParaRPr lang="en-US" sz="1800" dirty="0" smtClean="0"/>
          </a:p>
          <a:p>
            <a:pPr lvl="1"/>
            <a:endParaRPr lang="en-US" sz="1800" dirty="0" smtClean="0"/>
          </a:p>
        </p:txBody>
      </p:sp>
      <p:sp>
        <p:nvSpPr>
          <p:cNvPr id="5" name="Date Placeholder 4"/>
          <p:cNvSpPr>
            <a:spLocks noGrp="1"/>
          </p:cNvSpPr>
          <p:nvPr>
            <p:ph type="dt" sz="half" idx="10"/>
          </p:nvPr>
        </p:nvSpPr>
        <p:spPr/>
        <p:txBody>
          <a:bodyPr/>
          <a:lstStyle/>
          <a:p>
            <a:r>
              <a:rPr lang="en-US" smtClean="0"/>
              <a:t>September 20, 2011</a:t>
            </a:r>
            <a:endParaRPr lang="en-US"/>
          </a:p>
        </p:txBody>
      </p:sp>
      <p:sp>
        <p:nvSpPr>
          <p:cNvPr id="6" name="Footer Placeholder 5"/>
          <p:cNvSpPr>
            <a:spLocks noGrp="1"/>
          </p:cNvSpPr>
          <p:nvPr>
            <p:ph type="ftr" sz="quarter" idx="11"/>
          </p:nvPr>
        </p:nvSpPr>
        <p:spPr/>
        <p:txBody>
          <a:bodyPr/>
          <a:lstStyle/>
          <a:p>
            <a:r>
              <a:rPr lang="en-US" dirty="0" smtClean="0"/>
              <a:t>Copyright 2011 Derrick Tate</a:t>
            </a:r>
            <a:endParaRPr lang="en-US" dirty="0"/>
          </a:p>
        </p:txBody>
      </p:sp>
      <p:sp>
        <p:nvSpPr>
          <p:cNvPr id="7" name="Slide Number Placeholder 6"/>
          <p:cNvSpPr>
            <a:spLocks noGrp="1"/>
          </p:cNvSpPr>
          <p:nvPr>
            <p:ph type="sldNum" sz="quarter" idx="12"/>
          </p:nvPr>
        </p:nvSpPr>
        <p:spPr/>
        <p:txBody>
          <a:bodyPr/>
          <a:lstStyle/>
          <a:p>
            <a:fld id="{8B40F4AD-5D70-4D01-B49C-015AE74EEAF9}" type="slidenum">
              <a:rPr lang="en-US" smtClean="0"/>
              <a:pPr/>
              <a:t>27</a:t>
            </a:fld>
            <a:endParaRPr lang="en-US"/>
          </a:p>
        </p:txBody>
      </p:sp>
      <p:sp>
        <p:nvSpPr>
          <p:cNvPr id="183" name="Content Placeholder 22"/>
          <p:cNvSpPr>
            <a:spLocks noGrp="1"/>
          </p:cNvSpPr>
          <p:nvPr>
            <p:ph sz="half" idx="2"/>
          </p:nvPr>
        </p:nvSpPr>
        <p:spPr>
          <a:xfrm>
            <a:off x="457200" y="1600200"/>
            <a:ext cx="4038600" cy="4525963"/>
          </a:xfrm>
        </p:spPr>
        <p:txBody>
          <a:bodyPr/>
          <a:lstStyle/>
          <a:p>
            <a:pPr>
              <a:buNone/>
            </a:pPr>
            <a:r>
              <a:rPr lang="en-US" dirty="0" smtClean="0"/>
              <a:t>Categories of Needs</a:t>
            </a:r>
          </a:p>
          <a:p>
            <a:endParaRPr lang="en-US" dirty="0" smtClean="0"/>
          </a:p>
          <a:p>
            <a:r>
              <a:rPr lang="en-US" dirty="0" smtClean="0"/>
              <a:t>Attractive</a:t>
            </a:r>
          </a:p>
          <a:p>
            <a:r>
              <a:rPr lang="en-US" dirty="0" smtClean="0"/>
              <a:t>One-dimensional</a:t>
            </a:r>
          </a:p>
          <a:p>
            <a:r>
              <a:rPr lang="en-US" dirty="0" smtClean="0"/>
              <a:t>Must-be</a:t>
            </a:r>
          </a:p>
          <a:p>
            <a:r>
              <a:rPr lang="en-US" dirty="0" smtClean="0"/>
              <a:t>Indifferent</a:t>
            </a:r>
          </a:p>
          <a:p>
            <a:r>
              <a:rPr lang="en-US" dirty="0" smtClean="0"/>
              <a:t>Reverse &amp; Questionable</a:t>
            </a:r>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Footer Placeholder 4"/>
          <p:cNvSpPr>
            <a:spLocks noGrp="1"/>
          </p:cNvSpPr>
          <p:nvPr>
            <p:ph type="ftr" sz="quarter" idx="11"/>
          </p:nvPr>
        </p:nvSpPr>
        <p:spPr/>
        <p:txBody>
          <a:bodyPr/>
          <a:lstStyle/>
          <a:p>
            <a:r>
              <a:rPr lang="nn-NO" smtClean="0"/>
              <a:t>Copyright 2011 Derrick Tate</a:t>
            </a:r>
            <a:endParaRPr lang="en-US" dirty="0"/>
          </a:p>
        </p:txBody>
      </p:sp>
      <p:sp>
        <p:nvSpPr>
          <p:cNvPr id="2052207" name="Rectangle 111"/>
          <p:cNvSpPr>
            <a:spLocks noGrp="1" noChangeArrowheads="1"/>
          </p:cNvSpPr>
          <p:nvPr>
            <p:ph type="title" idx="4294967295"/>
          </p:nvPr>
        </p:nvSpPr>
        <p:spPr>
          <a:xfrm>
            <a:off x="1371600" y="512763"/>
            <a:ext cx="7772400" cy="914400"/>
          </a:xfrm>
        </p:spPr>
        <p:txBody>
          <a:bodyPr/>
          <a:lstStyle/>
          <a:p>
            <a:pPr>
              <a:lnSpc>
                <a:spcPct val="80000"/>
              </a:lnSpc>
            </a:pPr>
            <a:r>
              <a:rPr lang="en-US" dirty="0" smtClean="0">
                <a:solidFill>
                  <a:schemeClr val="bg1"/>
                </a:solidFill>
              </a:rPr>
              <a:t>Domains, Mapping, and Hierarchies</a:t>
            </a:r>
            <a:endParaRPr lang="en-US" dirty="0">
              <a:solidFill>
                <a:schemeClr val="bg1"/>
              </a:solidFill>
            </a:endParaRPr>
          </a:p>
        </p:txBody>
      </p:sp>
      <p:sp>
        <p:nvSpPr>
          <p:cNvPr id="2052098" name="Oval 2"/>
          <p:cNvSpPr>
            <a:spLocks noChangeArrowheads="1"/>
          </p:cNvSpPr>
          <p:nvPr/>
        </p:nvSpPr>
        <p:spPr bwMode="blackWhite">
          <a:xfrm>
            <a:off x="6781800" y="2133600"/>
            <a:ext cx="1905000" cy="3429000"/>
          </a:xfrm>
          <a:prstGeom prst="ellipse">
            <a:avLst/>
          </a:prstGeom>
          <a:solidFill>
            <a:schemeClr val="tx1">
              <a:lumMod val="75000"/>
            </a:schemeClr>
          </a:solidFill>
          <a:ln w="9525">
            <a:noFill/>
            <a:round/>
            <a:headEnd/>
            <a:tailEnd/>
          </a:ln>
          <a:effectLst>
            <a:outerShdw dist="107763" dir="2700000" algn="ctr" rotWithShape="0">
              <a:srgbClr val="676767"/>
            </a:outerShdw>
          </a:effectLst>
        </p:spPr>
        <p:txBody>
          <a:bodyPr wrap="none" anchor="ctr"/>
          <a:lstStyle/>
          <a:p>
            <a:endParaRPr lang="en-US"/>
          </a:p>
        </p:txBody>
      </p:sp>
      <p:sp>
        <p:nvSpPr>
          <p:cNvPr id="2052099" name="Oval 3"/>
          <p:cNvSpPr>
            <a:spLocks noChangeArrowheads="1"/>
          </p:cNvSpPr>
          <p:nvPr/>
        </p:nvSpPr>
        <p:spPr bwMode="blackWhite">
          <a:xfrm>
            <a:off x="4724400" y="2133600"/>
            <a:ext cx="1905000" cy="3429000"/>
          </a:xfrm>
          <a:prstGeom prst="ellipse">
            <a:avLst/>
          </a:prstGeom>
          <a:solidFill>
            <a:schemeClr val="tx1">
              <a:lumMod val="75000"/>
            </a:schemeClr>
          </a:solidFill>
          <a:ln w="9525">
            <a:noFill/>
            <a:round/>
            <a:headEnd/>
            <a:tailEnd/>
          </a:ln>
          <a:effectLst>
            <a:outerShdw dist="107763" dir="2700000" algn="ctr" rotWithShape="0">
              <a:srgbClr val="676767"/>
            </a:outerShdw>
          </a:effectLst>
        </p:spPr>
        <p:txBody>
          <a:bodyPr wrap="none" anchor="ctr"/>
          <a:lstStyle/>
          <a:p>
            <a:endParaRPr lang="en-US"/>
          </a:p>
        </p:txBody>
      </p:sp>
      <p:sp>
        <p:nvSpPr>
          <p:cNvPr id="2052100" name="Oval 4"/>
          <p:cNvSpPr>
            <a:spLocks noChangeArrowheads="1"/>
          </p:cNvSpPr>
          <p:nvPr/>
        </p:nvSpPr>
        <p:spPr bwMode="blackWhite">
          <a:xfrm>
            <a:off x="457200" y="2133600"/>
            <a:ext cx="1905000" cy="3429000"/>
          </a:xfrm>
          <a:prstGeom prst="ellipse">
            <a:avLst/>
          </a:prstGeom>
          <a:solidFill>
            <a:schemeClr val="tx1">
              <a:lumMod val="75000"/>
            </a:schemeClr>
          </a:solidFill>
          <a:ln w="9525">
            <a:noFill/>
            <a:round/>
            <a:headEnd/>
            <a:tailEnd/>
          </a:ln>
          <a:effectLst>
            <a:outerShdw dist="107763" dir="2700000" algn="ctr" rotWithShape="0">
              <a:srgbClr val="676767"/>
            </a:outerShdw>
          </a:effectLst>
        </p:spPr>
        <p:txBody>
          <a:bodyPr wrap="none" anchor="ctr"/>
          <a:lstStyle/>
          <a:p>
            <a:endParaRPr lang="en-US"/>
          </a:p>
        </p:txBody>
      </p:sp>
      <p:sp>
        <p:nvSpPr>
          <p:cNvPr id="2052101" name="Oval 5"/>
          <p:cNvSpPr>
            <a:spLocks noChangeArrowheads="1"/>
          </p:cNvSpPr>
          <p:nvPr/>
        </p:nvSpPr>
        <p:spPr bwMode="blackWhite">
          <a:xfrm>
            <a:off x="2590800" y="2133600"/>
            <a:ext cx="1905000" cy="3429000"/>
          </a:xfrm>
          <a:prstGeom prst="ellipse">
            <a:avLst/>
          </a:prstGeom>
          <a:solidFill>
            <a:schemeClr val="tx1">
              <a:lumMod val="75000"/>
            </a:schemeClr>
          </a:solidFill>
          <a:ln w="9525">
            <a:noFill/>
            <a:round/>
            <a:headEnd/>
            <a:tailEnd/>
          </a:ln>
          <a:effectLst>
            <a:outerShdw dist="107763" dir="2700000" algn="ctr" rotWithShape="0">
              <a:srgbClr val="676767"/>
            </a:outerShdw>
          </a:effectLst>
        </p:spPr>
        <p:txBody>
          <a:bodyPr wrap="none" anchor="ctr"/>
          <a:lstStyle/>
          <a:p>
            <a:endParaRPr lang="en-US"/>
          </a:p>
        </p:txBody>
      </p:sp>
      <p:grpSp>
        <p:nvGrpSpPr>
          <p:cNvPr id="2" name="Group 6"/>
          <p:cNvGrpSpPr>
            <a:grpSpLocks/>
          </p:cNvGrpSpPr>
          <p:nvPr/>
        </p:nvGrpSpPr>
        <p:grpSpPr bwMode="auto">
          <a:xfrm>
            <a:off x="341313" y="1387475"/>
            <a:ext cx="8116887" cy="831850"/>
            <a:chOff x="503" y="874"/>
            <a:chExt cx="5113" cy="524"/>
          </a:xfrm>
        </p:grpSpPr>
        <p:sp>
          <p:nvSpPr>
            <p:cNvPr id="2052103" name="Rectangle 7"/>
            <p:cNvSpPr>
              <a:spLocks noChangeArrowheads="1"/>
            </p:cNvSpPr>
            <p:nvPr/>
          </p:nvSpPr>
          <p:spPr bwMode="auto">
            <a:xfrm>
              <a:off x="1862" y="874"/>
              <a:ext cx="1258" cy="524"/>
            </a:xfrm>
            <a:prstGeom prst="rect">
              <a:avLst/>
            </a:prstGeom>
            <a:noFill/>
            <a:ln w="9525">
              <a:noFill/>
              <a:miter lim="800000"/>
              <a:headEnd/>
              <a:tailEnd/>
            </a:ln>
            <a:effectLst/>
          </p:spPr>
          <p:txBody>
            <a:bodyPr lIns="92075" tIns="46038" rIns="92075" bIns="46038">
              <a:spAutoFit/>
            </a:bodyPr>
            <a:lstStyle/>
            <a:p>
              <a:pPr algn="ctr"/>
              <a:r>
                <a:rPr lang="en-US">
                  <a:solidFill>
                    <a:srgbClr val="333399"/>
                  </a:solidFill>
                  <a:latin typeface="+mj-lt"/>
                </a:rPr>
                <a:t>Functional Domain</a:t>
              </a:r>
            </a:p>
          </p:txBody>
        </p:sp>
        <p:sp>
          <p:nvSpPr>
            <p:cNvPr id="2052104" name="Rectangle 8"/>
            <p:cNvSpPr>
              <a:spLocks noChangeArrowheads="1"/>
            </p:cNvSpPr>
            <p:nvPr/>
          </p:nvSpPr>
          <p:spPr bwMode="auto">
            <a:xfrm>
              <a:off x="503" y="874"/>
              <a:ext cx="1225" cy="524"/>
            </a:xfrm>
            <a:prstGeom prst="rect">
              <a:avLst/>
            </a:prstGeom>
            <a:noFill/>
            <a:ln w="9525">
              <a:noFill/>
              <a:miter lim="800000"/>
              <a:headEnd/>
              <a:tailEnd/>
            </a:ln>
            <a:effectLst/>
          </p:spPr>
          <p:txBody>
            <a:bodyPr lIns="92075" tIns="46038" rIns="92075" bIns="46038">
              <a:spAutoFit/>
            </a:bodyPr>
            <a:lstStyle/>
            <a:p>
              <a:pPr algn="ctr"/>
              <a:r>
                <a:rPr lang="en-US" dirty="0">
                  <a:solidFill>
                    <a:srgbClr val="333399"/>
                  </a:solidFill>
                  <a:latin typeface="+mj-lt"/>
                </a:rPr>
                <a:t>Customer Environment</a:t>
              </a:r>
            </a:p>
          </p:txBody>
        </p:sp>
        <p:sp>
          <p:nvSpPr>
            <p:cNvPr id="2052105" name="Rectangle 9"/>
            <p:cNvSpPr>
              <a:spLocks noChangeArrowheads="1"/>
            </p:cNvSpPr>
            <p:nvPr/>
          </p:nvSpPr>
          <p:spPr bwMode="auto">
            <a:xfrm>
              <a:off x="3312" y="874"/>
              <a:ext cx="1008" cy="524"/>
            </a:xfrm>
            <a:prstGeom prst="rect">
              <a:avLst/>
            </a:prstGeom>
            <a:noFill/>
            <a:ln w="9525">
              <a:noFill/>
              <a:miter lim="800000"/>
              <a:headEnd/>
              <a:tailEnd/>
            </a:ln>
            <a:effectLst/>
          </p:spPr>
          <p:txBody>
            <a:bodyPr lIns="92075" tIns="46038" rIns="92075" bIns="46038">
              <a:spAutoFit/>
            </a:bodyPr>
            <a:lstStyle/>
            <a:p>
              <a:pPr algn="ctr"/>
              <a:r>
                <a:rPr lang="en-US">
                  <a:solidFill>
                    <a:srgbClr val="333399"/>
                  </a:solidFill>
                  <a:latin typeface="+mj-lt"/>
                </a:rPr>
                <a:t>Physical Domain</a:t>
              </a:r>
            </a:p>
          </p:txBody>
        </p:sp>
        <p:sp>
          <p:nvSpPr>
            <p:cNvPr id="2052106" name="Rectangle 10"/>
            <p:cNvSpPr>
              <a:spLocks noChangeArrowheads="1"/>
            </p:cNvSpPr>
            <p:nvPr/>
          </p:nvSpPr>
          <p:spPr bwMode="auto">
            <a:xfrm>
              <a:off x="4656" y="874"/>
              <a:ext cx="960" cy="524"/>
            </a:xfrm>
            <a:prstGeom prst="rect">
              <a:avLst/>
            </a:prstGeom>
            <a:noFill/>
            <a:ln w="9525">
              <a:noFill/>
              <a:miter lim="800000"/>
              <a:headEnd/>
              <a:tailEnd/>
            </a:ln>
            <a:effectLst/>
          </p:spPr>
          <p:txBody>
            <a:bodyPr lIns="92075" tIns="46038" rIns="92075" bIns="46038">
              <a:spAutoFit/>
            </a:bodyPr>
            <a:lstStyle/>
            <a:p>
              <a:pPr algn="ctr"/>
              <a:r>
                <a:rPr lang="en-US">
                  <a:solidFill>
                    <a:srgbClr val="333399"/>
                  </a:solidFill>
                  <a:latin typeface="+mj-lt"/>
                </a:rPr>
                <a:t>Process</a:t>
              </a:r>
              <a:br>
                <a:rPr lang="en-US">
                  <a:solidFill>
                    <a:srgbClr val="333399"/>
                  </a:solidFill>
                  <a:latin typeface="+mj-lt"/>
                </a:rPr>
              </a:br>
              <a:r>
                <a:rPr lang="en-US">
                  <a:solidFill>
                    <a:srgbClr val="333399"/>
                  </a:solidFill>
                  <a:latin typeface="+mj-lt"/>
                </a:rPr>
                <a:t>Domain</a:t>
              </a:r>
            </a:p>
          </p:txBody>
        </p:sp>
      </p:grpSp>
      <p:sp>
        <p:nvSpPr>
          <p:cNvPr id="2052107" name="Rectangle 11"/>
          <p:cNvSpPr>
            <a:spLocks noChangeArrowheads="1"/>
          </p:cNvSpPr>
          <p:nvPr/>
        </p:nvSpPr>
        <p:spPr bwMode="auto">
          <a:xfrm>
            <a:off x="2438400" y="3017838"/>
            <a:ext cx="1879600" cy="822325"/>
          </a:xfrm>
          <a:prstGeom prst="rect">
            <a:avLst/>
          </a:prstGeom>
          <a:noFill/>
          <a:ln w="9525">
            <a:noFill/>
            <a:miter lim="800000"/>
            <a:headEnd/>
            <a:tailEnd/>
          </a:ln>
          <a:effectLst/>
        </p:spPr>
        <p:txBody>
          <a:bodyPr wrap="none" anchor="ctr"/>
          <a:lstStyle/>
          <a:p>
            <a:endParaRPr lang="en-US"/>
          </a:p>
        </p:txBody>
      </p:sp>
      <p:sp>
        <p:nvSpPr>
          <p:cNvPr id="2052108" name="Rectangle 12"/>
          <p:cNvSpPr>
            <a:spLocks noChangeArrowheads="1"/>
          </p:cNvSpPr>
          <p:nvPr/>
        </p:nvSpPr>
        <p:spPr bwMode="auto">
          <a:xfrm>
            <a:off x="304800" y="3017838"/>
            <a:ext cx="1809750" cy="822325"/>
          </a:xfrm>
          <a:prstGeom prst="rect">
            <a:avLst/>
          </a:prstGeom>
          <a:noFill/>
          <a:ln w="9525">
            <a:noFill/>
            <a:miter lim="800000"/>
            <a:headEnd/>
            <a:tailEnd/>
          </a:ln>
          <a:effectLst/>
        </p:spPr>
        <p:txBody>
          <a:bodyPr wrap="none" anchor="ctr"/>
          <a:lstStyle/>
          <a:p>
            <a:endParaRPr lang="en-US"/>
          </a:p>
        </p:txBody>
      </p:sp>
      <p:sp>
        <p:nvSpPr>
          <p:cNvPr id="2052109" name="Rectangle 13"/>
          <p:cNvSpPr>
            <a:spLocks noChangeArrowheads="1"/>
          </p:cNvSpPr>
          <p:nvPr/>
        </p:nvSpPr>
        <p:spPr bwMode="auto">
          <a:xfrm>
            <a:off x="4419600" y="3017838"/>
            <a:ext cx="2286000" cy="822325"/>
          </a:xfrm>
          <a:prstGeom prst="rect">
            <a:avLst/>
          </a:prstGeom>
          <a:noFill/>
          <a:ln w="9525">
            <a:noFill/>
            <a:miter lim="800000"/>
            <a:headEnd/>
            <a:tailEnd/>
          </a:ln>
          <a:effectLst/>
        </p:spPr>
        <p:txBody>
          <a:bodyPr wrap="none" anchor="ctr"/>
          <a:lstStyle/>
          <a:p>
            <a:endParaRPr lang="en-US"/>
          </a:p>
        </p:txBody>
      </p:sp>
      <p:grpSp>
        <p:nvGrpSpPr>
          <p:cNvPr id="3" name="Group 14"/>
          <p:cNvGrpSpPr>
            <a:grpSpLocks/>
          </p:cNvGrpSpPr>
          <p:nvPr/>
        </p:nvGrpSpPr>
        <p:grpSpPr bwMode="auto">
          <a:xfrm>
            <a:off x="381000" y="5578475"/>
            <a:ext cx="8077200" cy="831850"/>
            <a:chOff x="528" y="3101"/>
            <a:chExt cx="5088" cy="524"/>
          </a:xfrm>
        </p:grpSpPr>
        <p:sp>
          <p:nvSpPr>
            <p:cNvPr id="2052111" name="Rectangle 15"/>
            <p:cNvSpPr>
              <a:spLocks noChangeArrowheads="1"/>
            </p:cNvSpPr>
            <p:nvPr/>
          </p:nvSpPr>
          <p:spPr bwMode="auto">
            <a:xfrm>
              <a:off x="528" y="3101"/>
              <a:ext cx="1140" cy="524"/>
            </a:xfrm>
            <a:prstGeom prst="rect">
              <a:avLst/>
            </a:prstGeom>
            <a:noFill/>
            <a:ln w="9525">
              <a:noFill/>
              <a:miter lim="800000"/>
              <a:headEnd/>
              <a:tailEnd/>
            </a:ln>
            <a:effectLst/>
          </p:spPr>
          <p:txBody>
            <a:bodyPr lIns="92075" tIns="46038" rIns="92075" bIns="46038">
              <a:spAutoFit/>
            </a:bodyPr>
            <a:lstStyle/>
            <a:p>
              <a:pPr algn="ctr"/>
              <a:r>
                <a:rPr lang="en-US" i="1" dirty="0">
                  <a:solidFill>
                    <a:srgbClr val="333399"/>
                  </a:solidFill>
                  <a:latin typeface="+mj-lt"/>
                </a:rPr>
                <a:t>Customer Needs</a:t>
              </a:r>
            </a:p>
          </p:txBody>
        </p:sp>
        <p:sp>
          <p:nvSpPr>
            <p:cNvPr id="2052112" name="Rectangle 16"/>
            <p:cNvSpPr>
              <a:spLocks noChangeArrowheads="1"/>
            </p:cNvSpPr>
            <p:nvPr/>
          </p:nvSpPr>
          <p:spPr bwMode="auto">
            <a:xfrm>
              <a:off x="1872" y="3101"/>
              <a:ext cx="1184" cy="524"/>
            </a:xfrm>
            <a:prstGeom prst="rect">
              <a:avLst/>
            </a:prstGeom>
            <a:noFill/>
            <a:ln w="9525">
              <a:noFill/>
              <a:miter lim="800000"/>
              <a:headEnd/>
              <a:tailEnd/>
            </a:ln>
            <a:effectLst/>
          </p:spPr>
          <p:txBody>
            <a:bodyPr lIns="92075" tIns="46038" rIns="92075" bIns="46038">
              <a:spAutoFit/>
            </a:bodyPr>
            <a:lstStyle/>
            <a:p>
              <a:pPr algn="ctr"/>
              <a:r>
                <a:rPr lang="en-US" i="1">
                  <a:solidFill>
                    <a:srgbClr val="333399"/>
                  </a:solidFill>
                  <a:latin typeface="+mj-lt"/>
                </a:rPr>
                <a:t>Functional Requirements</a:t>
              </a:r>
            </a:p>
          </p:txBody>
        </p:sp>
        <p:sp>
          <p:nvSpPr>
            <p:cNvPr id="2052113" name="Rectangle 17"/>
            <p:cNvSpPr>
              <a:spLocks noChangeArrowheads="1"/>
            </p:cNvSpPr>
            <p:nvPr/>
          </p:nvSpPr>
          <p:spPr bwMode="auto">
            <a:xfrm>
              <a:off x="3072" y="3101"/>
              <a:ext cx="1440" cy="524"/>
            </a:xfrm>
            <a:prstGeom prst="rect">
              <a:avLst/>
            </a:prstGeom>
            <a:noFill/>
            <a:ln w="9525">
              <a:noFill/>
              <a:miter lim="800000"/>
              <a:headEnd/>
              <a:tailEnd/>
            </a:ln>
            <a:effectLst/>
          </p:spPr>
          <p:txBody>
            <a:bodyPr lIns="92075" tIns="46038" rIns="92075" bIns="46038">
              <a:spAutoFit/>
            </a:bodyPr>
            <a:lstStyle/>
            <a:p>
              <a:pPr algn="ctr"/>
              <a:r>
                <a:rPr lang="en-US" i="1">
                  <a:solidFill>
                    <a:srgbClr val="333399"/>
                  </a:solidFill>
                  <a:latin typeface="+mj-lt"/>
                </a:rPr>
                <a:t>Design </a:t>
              </a:r>
              <a:br>
                <a:rPr lang="en-US" i="1">
                  <a:solidFill>
                    <a:srgbClr val="333399"/>
                  </a:solidFill>
                  <a:latin typeface="+mj-lt"/>
                </a:rPr>
              </a:br>
              <a:r>
                <a:rPr lang="en-US" i="1">
                  <a:solidFill>
                    <a:srgbClr val="333399"/>
                  </a:solidFill>
                  <a:latin typeface="+mj-lt"/>
                </a:rPr>
                <a:t>Parameters</a:t>
              </a:r>
            </a:p>
          </p:txBody>
        </p:sp>
        <p:sp>
          <p:nvSpPr>
            <p:cNvPr id="2052114" name="Rectangle 18"/>
            <p:cNvSpPr>
              <a:spLocks noChangeArrowheads="1"/>
            </p:cNvSpPr>
            <p:nvPr/>
          </p:nvSpPr>
          <p:spPr bwMode="auto">
            <a:xfrm>
              <a:off x="4608" y="3101"/>
              <a:ext cx="1008" cy="524"/>
            </a:xfrm>
            <a:prstGeom prst="rect">
              <a:avLst/>
            </a:prstGeom>
            <a:noFill/>
            <a:ln w="9525">
              <a:noFill/>
              <a:miter lim="800000"/>
              <a:headEnd/>
              <a:tailEnd/>
            </a:ln>
            <a:effectLst/>
          </p:spPr>
          <p:txBody>
            <a:bodyPr lIns="92075" tIns="46038" rIns="92075" bIns="46038">
              <a:spAutoFit/>
            </a:bodyPr>
            <a:lstStyle/>
            <a:p>
              <a:pPr algn="ctr"/>
              <a:r>
                <a:rPr lang="en-US" i="1">
                  <a:solidFill>
                    <a:srgbClr val="333399"/>
                  </a:solidFill>
                  <a:latin typeface="+mj-lt"/>
                </a:rPr>
                <a:t>Process Variables</a:t>
              </a:r>
            </a:p>
          </p:txBody>
        </p:sp>
      </p:grpSp>
      <p:sp>
        <p:nvSpPr>
          <p:cNvPr id="2052115" name="Rectangle 19"/>
          <p:cNvSpPr>
            <a:spLocks noChangeArrowheads="1"/>
          </p:cNvSpPr>
          <p:nvPr/>
        </p:nvSpPr>
        <p:spPr bwMode="auto">
          <a:xfrm>
            <a:off x="6781800" y="3017838"/>
            <a:ext cx="1676400" cy="822325"/>
          </a:xfrm>
          <a:prstGeom prst="rect">
            <a:avLst/>
          </a:prstGeom>
          <a:noFill/>
          <a:ln w="9525">
            <a:noFill/>
            <a:miter lim="800000"/>
            <a:headEnd/>
            <a:tailEnd/>
          </a:ln>
          <a:effectLst/>
        </p:spPr>
        <p:txBody>
          <a:bodyPr wrap="none" anchor="ctr"/>
          <a:lstStyle/>
          <a:p>
            <a:endParaRPr lang="en-US"/>
          </a:p>
        </p:txBody>
      </p:sp>
      <p:grpSp>
        <p:nvGrpSpPr>
          <p:cNvPr id="4" name="Group 20"/>
          <p:cNvGrpSpPr>
            <a:grpSpLocks/>
          </p:cNvGrpSpPr>
          <p:nvPr/>
        </p:nvGrpSpPr>
        <p:grpSpPr bwMode="auto">
          <a:xfrm>
            <a:off x="3048000" y="3056900"/>
            <a:ext cx="5181600" cy="1981200"/>
            <a:chOff x="2097" y="1678"/>
            <a:chExt cx="3334" cy="965"/>
          </a:xfrm>
          <a:solidFill>
            <a:schemeClr val="bg2"/>
          </a:solidFill>
        </p:grpSpPr>
        <p:grpSp>
          <p:nvGrpSpPr>
            <p:cNvPr id="5" name="Group 21"/>
            <p:cNvGrpSpPr>
              <a:grpSpLocks/>
            </p:cNvGrpSpPr>
            <p:nvPr/>
          </p:nvGrpSpPr>
          <p:grpSpPr bwMode="auto">
            <a:xfrm>
              <a:off x="2097" y="1678"/>
              <a:ext cx="646" cy="965"/>
              <a:chOff x="2097" y="1678"/>
              <a:chExt cx="646" cy="965"/>
            </a:xfrm>
            <a:grpFill/>
          </p:grpSpPr>
          <p:sp>
            <p:nvSpPr>
              <p:cNvPr id="2052118" name="Line 22"/>
              <p:cNvSpPr>
                <a:spLocks noChangeShapeType="1"/>
              </p:cNvSpPr>
              <p:nvPr/>
            </p:nvSpPr>
            <p:spPr bwMode="auto">
              <a:xfrm>
                <a:off x="2281" y="2077"/>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19" name="Line 23"/>
              <p:cNvSpPr>
                <a:spLocks noChangeShapeType="1"/>
              </p:cNvSpPr>
              <p:nvPr/>
            </p:nvSpPr>
            <p:spPr bwMode="auto">
              <a:xfrm>
                <a:off x="2151" y="2164"/>
                <a:ext cx="264"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20" name="Line 24"/>
              <p:cNvSpPr>
                <a:spLocks noChangeShapeType="1"/>
              </p:cNvSpPr>
              <p:nvPr/>
            </p:nvSpPr>
            <p:spPr bwMode="auto">
              <a:xfrm>
                <a:off x="2281"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21" name="Line 25"/>
              <p:cNvSpPr>
                <a:spLocks noChangeShapeType="1"/>
              </p:cNvSpPr>
              <p:nvPr/>
            </p:nvSpPr>
            <p:spPr bwMode="auto">
              <a:xfrm>
                <a:off x="2148"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22" name="Line 26"/>
              <p:cNvSpPr>
                <a:spLocks noChangeShapeType="1"/>
              </p:cNvSpPr>
              <p:nvPr/>
            </p:nvSpPr>
            <p:spPr bwMode="auto">
              <a:xfrm>
                <a:off x="2415"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23" name="Line 27"/>
              <p:cNvSpPr>
                <a:spLocks noChangeShapeType="1"/>
              </p:cNvSpPr>
              <p:nvPr/>
            </p:nvSpPr>
            <p:spPr bwMode="auto">
              <a:xfrm>
                <a:off x="2351" y="2451"/>
                <a:ext cx="130"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24" name="Line 28"/>
              <p:cNvSpPr>
                <a:spLocks noChangeShapeType="1"/>
              </p:cNvSpPr>
              <p:nvPr/>
            </p:nvSpPr>
            <p:spPr bwMode="auto">
              <a:xfrm>
                <a:off x="2348" y="2454"/>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25" name="Line 29"/>
              <p:cNvSpPr>
                <a:spLocks noChangeShapeType="1"/>
              </p:cNvSpPr>
              <p:nvPr/>
            </p:nvSpPr>
            <p:spPr bwMode="auto">
              <a:xfrm>
                <a:off x="2481" y="2454"/>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26" name="Line 30"/>
              <p:cNvSpPr>
                <a:spLocks noChangeShapeType="1"/>
              </p:cNvSpPr>
              <p:nvPr/>
            </p:nvSpPr>
            <p:spPr bwMode="auto">
              <a:xfrm>
                <a:off x="2415" y="2364"/>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27" name="Line 31"/>
              <p:cNvSpPr>
                <a:spLocks noChangeShapeType="1"/>
              </p:cNvSpPr>
              <p:nvPr/>
            </p:nvSpPr>
            <p:spPr bwMode="auto">
              <a:xfrm>
                <a:off x="2464" y="178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28" name="Line 32"/>
              <p:cNvSpPr>
                <a:spLocks noChangeShapeType="1"/>
              </p:cNvSpPr>
              <p:nvPr/>
            </p:nvSpPr>
            <p:spPr bwMode="auto">
              <a:xfrm>
                <a:off x="2284" y="1876"/>
                <a:ext cx="348"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29" name="Line 33"/>
              <p:cNvSpPr>
                <a:spLocks noChangeShapeType="1"/>
              </p:cNvSpPr>
              <p:nvPr/>
            </p:nvSpPr>
            <p:spPr bwMode="auto">
              <a:xfrm>
                <a:off x="2464" y="187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30" name="Rectangle 34"/>
              <p:cNvSpPr>
                <a:spLocks noChangeArrowheads="1"/>
              </p:cNvSpPr>
              <p:nvPr/>
            </p:nvSpPr>
            <p:spPr bwMode="auto">
              <a:xfrm>
                <a:off x="2415" y="1966"/>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31" name="Line 35"/>
              <p:cNvSpPr>
                <a:spLocks noChangeShapeType="1"/>
              </p:cNvSpPr>
              <p:nvPr/>
            </p:nvSpPr>
            <p:spPr bwMode="auto">
              <a:xfrm>
                <a:off x="2281" y="187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32" name="Rectangle 36"/>
              <p:cNvSpPr>
                <a:spLocks noChangeArrowheads="1"/>
              </p:cNvSpPr>
              <p:nvPr/>
            </p:nvSpPr>
            <p:spPr bwMode="auto">
              <a:xfrm>
                <a:off x="2231" y="1966"/>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33" name="Line 37"/>
              <p:cNvSpPr>
                <a:spLocks noChangeShapeType="1"/>
              </p:cNvSpPr>
              <p:nvPr/>
            </p:nvSpPr>
            <p:spPr bwMode="auto">
              <a:xfrm>
                <a:off x="2632" y="187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34" name="Rectangle 38"/>
              <p:cNvSpPr>
                <a:spLocks noChangeArrowheads="1"/>
              </p:cNvSpPr>
              <p:nvPr/>
            </p:nvSpPr>
            <p:spPr bwMode="auto">
              <a:xfrm>
                <a:off x="2582" y="1966"/>
                <a:ext cx="95" cy="102"/>
              </a:xfrm>
              <a:prstGeom prst="rect">
                <a:avLst/>
              </a:prstGeom>
              <a:grpFill/>
              <a:ln w="12700">
                <a:solidFill>
                  <a:schemeClr val="bg1"/>
                </a:solidFill>
                <a:miter lim="800000"/>
                <a:headEnd/>
                <a:tailEnd/>
              </a:ln>
              <a:effectLst/>
            </p:spPr>
            <p:txBody>
              <a:bodyPr wrap="none" anchor="ctr"/>
              <a:lstStyle/>
              <a:p>
                <a:endParaRPr lang="en-US"/>
              </a:p>
            </p:txBody>
          </p:sp>
          <p:sp>
            <p:nvSpPr>
              <p:cNvPr id="2052135" name="Rectangle 39"/>
              <p:cNvSpPr>
                <a:spLocks noChangeArrowheads="1"/>
              </p:cNvSpPr>
              <p:nvPr/>
            </p:nvSpPr>
            <p:spPr bwMode="auto">
              <a:xfrm>
                <a:off x="2415" y="1678"/>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36" name="Line 40"/>
              <p:cNvSpPr>
                <a:spLocks noChangeShapeType="1"/>
              </p:cNvSpPr>
              <p:nvPr/>
            </p:nvSpPr>
            <p:spPr bwMode="auto">
              <a:xfrm>
                <a:off x="2568" y="2164"/>
                <a:ext cx="131"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37" name="Line 41"/>
              <p:cNvSpPr>
                <a:spLocks noChangeShapeType="1"/>
              </p:cNvSpPr>
              <p:nvPr/>
            </p:nvSpPr>
            <p:spPr bwMode="auto">
              <a:xfrm>
                <a:off x="2565"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38" name="Line 42"/>
              <p:cNvSpPr>
                <a:spLocks noChangeShapeType="1"/>
              </p:cNvSpPr>
              <p:nvPr/>
            </p:nvSpPr>
            <p:spPr bwMode="auto">
              <a:xfrm>
                <a:off x="2699"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39" name="Line 43"/>
              <p:cNvSpPr>
                <a:spLocks noChangeShapeType="1"/>
              </p:cNvSpPr>
              <p:nvPr/>
            </p:nvSpPr>
            <p:spPr bwMode="auto">
              <a:xfrm>
                <a:off x="2632" y="2077"/>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40" name="Rectangle 44"/>
              <p:cNvSpPr>
                <a:spLocks noChangeArrowheads="1"/>
              </p:cNvSpPr>
              <p:nvPr/>
            </p:nvSpPr>
            <p:spPr bwMode="auto">
              <a:xfrm>
                <a:off x="2097"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41" name="Rectangle 45"/>
              <p:cNvSpPr>
                <a:spLocks noChangeArrowheads="1"/>
              </p:cNvSpPr>
              <p:nvPr/>
            </p:nvSpPr>
            <p:spPr bwMode="auto">
              <a:xfrm>
                <a:off x="2231"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42" name="Rectangle 46"/>
              <p:cNvSpPr>
                <a:spLocks noChangeArrowheads="1"/>
              </p:cNvSpPr>
              <p:nvPr/>
            </p:nvSpPr>
            <p:spPr bwMode="auto">
              <a:xfrm>
                <a:off x="2365" y="2253"/>
                <a:ext cx="93" cy="102"/>
              </a:xfrm>
              <a:prstGeom prst="rect">
                <a:avLst/>
              </a:prstGeom>
              <a:grpFill/>
              <a:ln w="12700">
                <a:solidFill>
                  <a:schemeClr val="bg1"/>
                </a:solidFill>
                <a:miter lim="800000"/>
                <a:headEnd/>
                <a:tailEnd/>
              </a:ln>
              <a:effectLst/>
            </p:spPr>
            <p:txBody>
              <a:bodyPr wrap="none" anchor="ctr"/>
              <a:lstStyle/>
              <a:p>
                <a:endParaRPr lang="en-US"/>
              </a:p>
            </p:txBody>
          </p:sp>
          <p:sp>
            <p:nvSpPr>
              <p:cNvPr id="2052143" name="Rectangle 47"/>
              <p:cNvSpPr>
                <a:spLocks noChangeArrowheads="1"/>
              </p:cNvSpPr>
              <p:nvPr/>
            </p:nvSpPr>
            <p:spPr bwMode="auto">
              <a:xfrm>
                <a:off x="2515"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44" name="Rectangle 48"/>
              <p:cNvSpPr>
                <a:spLocks noChangeArrowheads="1"/>
              </p:cNvSpPr>
              <p:nvPr/>
            </p:nvSpPr>
            <p:spPr bwMode="auto">
              <a:xfrm>
                <a:off x="2649"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45" name="Rectangle 49"/>
              <p:cNvSpPr>
                <a:spLocks noChangeArrowheads="1"/>
              </p:cNvSpPr>
              <p:nvPr/>
            </p:nvSpPr>
            <p:spPr bwMode="auto">
              <a:xfrm>
                <a:off x="2298" y="2541"/>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46" name="Rectangle 50"/>
              <p:cNvSpPr>
                <a:spLocks noChangeArrowheads="1"/>
              </p:cNvSpPr>
              <p:nvPr/>
            </p:nvSpPr>
            <p:spPr bwMode="auto">
              <a:xfrm>
                <a:off x="2431" y="2541"/>
                <a:ext cx="95" cy="102"/>
              </a:xfrm>
              <a:prstGeom prst="rect">
                <a:avLst/>
              </a:prstGeom>
              <a:grpFill/>
              <a:ln w="12700">
                <a:solidFill>
                  <a:schemeClr val="bg1"/>
                </a:solidFill>
                <a:miter lim="800000"/>
                <a:headEnd/>
                <a:tailEnd/>
              </a:ln>
              <a:effectLst/>
            </p:spPr>
            <p:txBody>
              <a:bodyPr wrap="none" anchor="ctr"/>
              <a:lstStyle/>
              <a:p>
                <a:endParaRPr lang="en-US"/>
              </a:p>
            </p:txBody>
          </p:sp>
        </p:grpSp>
        <p:grpSp>
          <p:nvGrpSpPr>
            <p:cNvPr id="6" name="Group 51"/>
            <p:cNvGrpSpPr>
              <a:grpSpLocks/>
            </p:cNvGrpSpPr>
            <p:nvPr/>
          </p:nvGrpSpPr>
          <p:grpSpPr bwMode="auto">
            <a:xfrm>
              <a:off x="3441" y="1678"/>
              <a:ext cx="646" cy="965"/>
              <a:chOff x="3441" y="1678"/>
              <a:chExt cx="646" cy="965"/>
            </a:xfrm>
            <a:grpFill/>
          </p:grpSpPr>
          <p:sp>
            <p:nvSpPr>
              <p:cNvPr id="2052148" name="Line 52"/>
              <p:cNvSpPr>
                <a:spLocks noChangeShapeType="1"/>
              </p:cNvSpPr>
              <p:nvPr/>
            </p:nvSpPr>
            <p:spPr bwMode="auto">
              <a:xfrm>
                <a:off x="3625" y="2077"/>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49" name="Line 53"/>
              <p:cNvSpPr>
                <a:spLocks noChangeShapeType="1"/>
              </p:cNvSpPr>
              <p:nvPr/>
            </p:nvSpPr>
            <p:spPr bwMode="auto">
              <a:xfrm>
                <a:off x="3495" y="2164"/>
                <a:ext cx="264"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50" name="Line 54"/>
              <p:cNvSpPr>
                <a:spLocks noChangeShapeType="1"/>
              </p:cNvSpPr>
              <p:nvPr/>
            </p:nvSpPr>
            <p:spPr bwMode="auto">
              <a:xfrm>
                <a:off x="3625"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51" name="Line 55"/>
              <p:cNvSpPr>
                <a:spLocks noChangeShapeType="1"/>
              </p:cNvSpPr>
              <p:nvPr/>
            </p:nvSpPr>
            <p:spPr bwMode="auto">
              <a:xfrm>
                <a:off x="3492"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52" name="Line 56"/>
              <p:cNvSpPr>
                <a:spLocks noChangeShapeType="1"/>
              </p:cNvSpPr>
              <p:nvPr/>
            </p:nvSpPr>
            <p:spPr bwMode="auto">
              <a:xfrm>
                <a:off x="3759"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53" name="Line 57"/>
              <p:cNvSpPr>
                <a:spLocks noChangeShapeType="1"/>
              </p:cNvSpPr>
              <p:nvPr/>
            </p:nvSpPr>
            <p:spPr bwMode="auto">
              <a:xfrm>
                <a:off x="3695" y="2451"/>
                <a:ext cx="130"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54" name="Line 58"/>
              <p:cNvSpPr>
                <a:spLocks noChangeShapeType="1"/>
              </p:cNvSpPr>
              <p:nvPr/>
            </p:nvSpPr>
            <p:spPr bwMode="auto">
              <a:xfrm>
                <a:off x="3692" y="2454"/>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55" name="Line 59"/>
              <p:cNvSpPr>
                <a:spLocks noChangeShapeType="1"/>
              </p:cNvSpPr>
              <p:nvPr/>
            </p:nvSpPr>
            <p:spPr bwMode="auto">
              <a:xfrm>
                <a:off x="3825" y="2454"/>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56" name="Line 60"/>
              <p:cNvSpPr>
                <a:spLocks noChangeShapeType="1"/>
              </p:cNvSpPr>
              <p:nvPr/>
            </p:nvSpPr>
            <p:spPr bwMode="auto">
              <a:xfrm>
                <a:off x="3759" y="2364"/>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57" name="Line 61"/>
              <p:cNvSpPr>
                <a:spLocks noChangeShapeType="1"/>
              </p:cNvSpPr>
              <p:nvPr/>
            </p:nvSpPr>
            <p:spPr bwMode="auto">
              <a:xfrm>
                <a:off x="3808" y="178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58" name="Line 62"/>
              <p:cNvSpPr>
                <a:spLocks noChangeShapeType="1"/>
              </p:cNvSpPr>
              <p:nvPr/>
            </p:nvSpPr>
            <p:spPr bwMode="auto">
              <a:xfrm>
                <a:off x="3628" y="1876"/>
                <a:ext cx="348"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59" name="Line 63"/>
              <p:cNvSpPr>
                <a:spLocks noChangeShapeType="1"/>
              </p:cNvSpPr>
              <p:nvPr/>
            </p:nvSpPr>
            <p:spPr bwMode="auto">
              <a:xfrm>
                <a:off x="3808" y="187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60" name="Rectangle 64"/>
              <p:cNvSpPr>
                <a:spLocks noChangeArrowheads="1"/>
              </p:cNvSpPr>
              <p:nvPr/>
            </p:nvSpPr>
            <p:spPr bwMode="auto">
              <a:xfrm>
                <a:off x="3759" y="1966"/>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61" name="Line 65"/>
              <p:cNvSpPr>
                <a:spLocks noChangeShapeType="1"/>
              </p:cNvSpPr>
              <p:nvPr/>
            </p:nvSpPr>
            <p:spPr bwMode="auto">
              <a:xfrm>
                <a:off x="3625" y="187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62" name="Rectangle 66"/>
              <p:cNvSpPr>
                <a:spLocks noChangeArrowheads="1"/>
              </p:cNvSpPr>
              <p:nvPr/>
            </p:nvSpPr>
            <p:spPr bwMode="auto">
              <a:xfrm>
                <a:off x="3575" y="1966"/>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63" name="Line 67"/>
              <p:cNvSpPr>
                <a:spLocks noChangeShapeType="1"/>
              </p:cNvSpPr>
              <p:nvPr/>
            </p:nvSpPr>
            <p:spPr bwMode="auto">
              <a:xfrm>
                <a:off x="3976" y="187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64" name="Rectangle 68"/>
              <p:cNvSpPr>
                <a:spLocks noChangeArrowheads="1"/>
              </p:cNvSpPr>
              <p:nvPr/>
            </p:nvSpPr>
            <p:spPr bwMode="auto">
              <a:xfrm>
                <a:off x="3926" y="1966"/>
                <a:ext cx="95" cy="102"/>
              </a:xfrm>
              <a:prstGeom prst="rect">
                <a:avLst/>
              </a:prstGeom>
              <a:grpFill/>
              <a:ln w="12700">
                <a:solidFill>
                  <a:schemeClr val="bg1"/>
                </a:solidFill>
                <a:miter lim="800000"/>
                <a:headEnd/>
                <a:tailEnd/>
              </a:ln>
              <a:effectLst/>
            </p:spPr>
            <p:txBody>
              <a:bodyPr wrap="none" anchor="ctr"/>
              <a:lstStyle/>
              <a:p>
                <a:endParaRPr lang="en-US"/>
              </a:p>
            </p:txBody>
          </p:sp>
          <p:sp>
            <p:nvSpPr>
              <p:cNvPr id="2052165" name="Rectangle 69"/>
              <p:cNvSpPr>
                <a:spLocks noChangeArrowheads="1"/>
              </p:cNvSpPr>
              <p:nvPr/>
            </p:nvSpPr>
            <p:spPr bwMode="auto">
              <a:xfrm>
                <a:off x="3759" y="1678"/>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66" name="Line 70"/>
              <p:cNvSpPr>
                <a:spLocks noChangeShapeType="1"/>
              </p:cNvSpPr>
              <p:nvPr/>
            </p:nvSpPr>
            <p:spPr bwMode="auto">
              <a:xfrm>
                <a:off x="3912" y="2164"/>
                <a:ext cx="131"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67" name="Line 71"/>
              <p:cNvSpPr>
                <a:spLocks noChangeShapeType="1"/>
              </p:cNvSpPr>
              <p:nvPr/>
            </p:nvSpPr>
            <p:spPr bwMode="auto">
              <a:xfrm>
                <a:off x="3909"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68" name="Line 72"/>
              <p:cNvSpPr>
                <a:spLocks noChangeShapeType="1"/>
              </p:cNvSpPr>
              <p:nvPr/>
            </p:nvSpPr>
            <p:spPr bwMode="auto">
              <a:xfrm>
                <a:off x="4043"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69" name="Line 73"/>
              <p:cNvSpPr>
                <a:spLocks noChangeShapeType="1"/>
              </p:cNvSpPr>
              <p:nvPr/>
            </p:nvSpPr>
            <p:spPr bwMode="auto">
              <a:xfrm>
                <a:off x="3976" y="2077"/>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70" name="Rectangle 74"/>
              <p:cNvSpPr>
                <a:spLocks noChangeArrowheads="1"/>
              </p:cNvSpPr>
              <p:nvPr/>
            </p:nvSpPr>
            <p:spPr bwMode="auto">
              <a:xfrm>
                <a:off x="3441"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71" name="Rectangle 75"/>
              <p:cNvSpPr>
                <a:spLocks noChangeArrowheads="1"/>
              </p:cNvSpPr>
              <p:nvPr/>
            </p:nvSpPr>
            <p:spPr bwMode="auto">
              <a:xfrm>
                <a:off x="3575"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72" name="Rectangle 76"/>
              <p:cNvSpPr>
                <a:spLocks noChangeArrowheads="1"/>
              </p:cNvSpPr>
              <p:nvPr/>
            </p:nvSpPr>
            <p:spPr bwMode="auto">
              <a:xfrm>
                <a:off x="3709" y="2253"/>
                <a:ext cx="93" cy="102"/>
              </a:xfrm>
              <a:prstGeom prst="rect">
                <a:avLst/>
              </a:prstGeom>
              <a:grpFill/>
              <a:ln w="12700">
                <a:solidFill>
                  <a:schemeClr val="bg1"/>
                </a:solidFill>
                <a:miter lim="800000"/>
                <a:headEnd/>
                <a:tailEnd/>
              </a:ln>
              <a:effectLst/>
            </p:spPr>
            <p:txBody>
              <a:bodyPr wrap="none" anchor="ctr"/>
              <a:lstStyle/>
              <a:p>
                <a:endParaRPr lang="en-US"/>
              </a:p>
            </p:txBody>
          </p:sp>
          <p:sp>
            <p:nvSpPr>
              <p:cNvPr id="2052173" name="Rectangle 77"/>
              <p:cNvSpPr>
                <a:spLocks noChangeArrowheads="1"/>
              </p:cNvSpPr>
              <p:nvPr/>
            </p:nvSpPr>
            <p:spPr bwMode="auto">
              <a:xfrm>
                <a:off x="3859"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74" name="Rectangle 78"/>
              <p:cNvSpPr>
                <a:spLocks noChangeArrowheads="1"/>
              </p:cNvSpPr>
              <p:nvPr/>
            </p:nvSpPr>
            <p:spPr bwMode="auto">
              <a:xfrm>
                <a:off x="3993"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75" name="Rectangle 79"/>
              <p:cNvSpPr>
                <a:spLocks noChangeArrowheads="1"/>
              </p:cNvSpPr>
              <p:nvPr/>
            </p:nvSpPr>
            <p:spPr bwMode="auto">
              <a:xfrm>
                <a:off x="3642" y="2541"/>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76" name="Rectangle 80"/>
              <p:cNvSpPr>
                <a:spLocks noChangeArrowheads="1"/>
              </p:cNvSpPr>
              <p:nvPr/>
            </p:nvSpPr>
            <p:spPr bwMode="auto">
              <a:xfrm>
                <a:off x="3775" y="2541"/>
                <a:ext cx="95" cy="102"/>
              </a:xfrm>
              <a:prstGeom prst="rect">
                <a:avLst/>
              </a:prstGeom>
              <a:grpFill/>
              <a:ln w="12700">
                <a:solidFill>
                  <a:schemeClr val="bg1"/>
                </a:solidFill>
                <a:miter lim="800000"/>
                <a:headEnd/>
                <a:tailEnd/>
              </a:ln>
              <a:effectLst/>
            </p:spPr>
            <p:txBody>
              <a:bodyPr wrap="none" anchor="ctr"/>
              <a:lstStyle/>
              <a:p>
                <a:endParaRPr lang="en-US"/>
              </a:p>
            </p:txBody>
          </p:sp>
        </p:grpSp>
        <p:grpSp>
          <p:nvGrpSpPr>
            <p:cNvPr id="7" name="Group 81"/>
            <p:cNvGrpSpPr>
              <a:grpSpLocks/>
            </p:cNvGrpSpPr>
            <p:nvPr/>
          </p:nvGrpSpPr>
          <p:grpSpPr bwMode="auto">
            <a:xfrm>
              <a:off x="4785" y="1678"/>
              <a:ext cx="646" cy="965"/>
              <a:chOff x="4785" y="1678"/>
              <a:chExt cx="646" cy="965"/>
            </a:xfrm>
            <a:grpFill/>
          </p:grpSpPr>
          <p:sp>
            <p:nvSpPr>
              <p:cNvPr id="2052178" name="Line 82"/>
              <p:cNvSpPr>
                <a:spLocks noChangeShapeType="1"/>
              </p:cNvSpPr>
              <p:nvPr/>
            </p:nvSpPr>
            <p:spPr bwMode="auto">
              <a:xfrm>
                <a:off x="4969" y="2077"/>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79" name="Line 83"/>
              <p:cNvSpPr>
                <a:spLocks noChangeShapeType="1"/>
              </p:cNvSpPr>
              <p:nvPr/>
            </p:nvSpPr>
            <p:spPr bwMode="auto">
              <a:xfrm>
                <a:off x="4839" y="2164"/>
                <a:ext cx="264"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80" name="Line 84"/>
              <p:cNvSpPr>
                <a:spLocks noChangeShapeType="1"/>
              </p:cNvSpPr>
              <p:nvPr/>
            </p:nvSpPr>
            <p:spPr bwMode="auto">
              <a:xfrm>
                <a:off x="4969"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81" name="Line 85"/>
              <p:cNvSpPr>
                <a:spLocks noChangeShapeType="1"/>
              </p:cNvSpPr>
              <p:nvPr/>
            </p:nvSpPr>
            <p:spPr bwMode="auto">
              <a:xfrm>
                <a:off x="4836"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82" name="Line 86"/>
              <p:cNvSpPr>
                <a:spLocks noChangeShapeType="1"/>
              </p:cNvSpPr>
              <p:nvPr/>
            </p:nvSpPr>
            <p:spPr bwMode="auto">
              <a:xfrm>
                <a:off x="5103"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83" name="Line 87"/>
              <p:cNvSpPr>
                <a:spLocks noChangeShapeType="1"/>
              </p:cNvSpPr>
              <p:nvPr/>
            </p:nvSpPr>
            <p:spPr bwMode="auto">
              <a:xfrm>
                <a:off x="5039" y="2451"/>
                <a:ext cx="130"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84" name="Line 88"/>
              <p:cNvSpPr>
                <a:spLocks noChangeShapeType="1"/>
              </p:cNvSpPr>
              <p:nvPr/>
            </p:nvSpPr>
            <p:spPr bwMode="auto">
              <a:xfrm>
                <a:off x="5036" y="2454"/>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85" name="Line 89"/>
              <p:cNvSpPr>
                <a:spLocks noChangeShapeType="1"/>
              </p:cNvSpPr>
              <p:nvPr/>
            </p:nvSpPr>
            <p:spPr bwMode="auto">
              <a:xfrm>
                <a:off x="5169" y="2454"/>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86" name="Line 90"/>
              <p:cNvSpPr>
                <a:spLocks noChangeShapeType="1"/>
              </p:cNvSpPr>
              <p:nvPr/>
            </p:nvSpPr>
            <p:spPr bwMode="auto">
              <a:xfrm>
                <a:off x="5103" y="2364"/>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87" name="Line 91"/>
              <p:cNvSpPr>
                <a:spLocks noChangeShapeType="1"/>
              </p:cNvSpPr>
              <p:nvPr/>
            </p:nvSpPr>
            <p:spPr bwMode="auto">
              <a:xfrm>
                <a:off x="5152" y="178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88" name="Line 92"/>
              <p:cNvSpPr>
                <a:spLocks noChangeShapeType="1"/>
              </p:cNvSpPr>
              <p:nvPr/>
            </p:nvSpPr>
            <p:spPr bwMode="auto">
              <a:xfrm>
                <a:off x="4972" y="1876"/>
                <a:ext cx="348"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89" name="Line 93"/>
              <p:cNvSpPr>
                <a:spLocks noChangeShapeType="1"/>
              </p:cNvSpPr>
              <p:nvPr/>
            </p:nvSpPr>
            <p:spPr bwMode="auto">
              <a:xfrm>
                <a:off x="5152" y="187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90" name="Rectangle 94"/>
              <p:cNvSpPr>
                <a:spLocks noChangeArrowheads="1"/>
              </p:cNvSpPr>
              <p:nvPr/>
            </p:nvSpPr>
            <p:spPr bwMode="auto">
              <a:xfrm>
                <a:off x="5103" y="1966"/>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91" name="Line 95"/>
              <p:cNvSpPr>
                <a:spLocks noChangeShapeType="1"/>
              </p:cNvSpPr>
              <p:nvPr/>
            </p:nvSpPr>
            <p:spPr bwMode="auto">
              <a:xfrm>
                <a:off x="4969" y="187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92" name="Rectangle 96"/>
              <p:cNvSpPr>
                <a:spLocks noChangeArrowheads="1"/>
              </p:cNvSpPr>
              <p:nvPr/>
            </p:nvSpPr>
            <p:spPr bwMode="auto">
              <a:xfrm>
                <a:off x="4919" y="1966"/>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93" name="Line 97"/>
              <p:cNvSpPr>
                <a:spLocks noChangeShapeType="1"/>
              </p:cNvSpPr>
              <p:nvPr/>
            </p:nvSpPr>
            <p:spPr bwMode="auto">
              <a:xfrm>
                <a:off x="5320" y="1879"/>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94" name="Rectangle 98"/>
              <p:cNvSpPr>
                <a:spLocks noChangeArrowheads="1"/>
              </p:cNvSpPr>
              <p:nvPr/>
            </p:nvSpPr>
            <p:spPr bwMode="auto">
              <a:xfrm>
                <a:off x="5270" y="1966"/>
                <a:ext cx="95" cy="102"/>
              </a:xfrm>
              <a:prstGeom prst="rect">
                <a:avLst/>
              </a:prstGeom>
              <a:grpFill/>
              <a:ln w="12700">
                <a:solidFill>
                  <a:schemeClr val="bg1"/>
                </a:solidFill>
                <a:miter lim="800000"/>
                <a:headEnd/>
                <a:tailEnd/>
              </a:ln>
              <a:effectLst/>
            </p:spPr>
            <p:txBody>
              <a:bodyPr wrap="none" anchor="ctr"/>
              <a:lstStyle/>
              <a:p>
                <a:endParaRPr lang="en-US"/>
              </a:p>
            </p:txBody>
          </p:sp>
          <p:sp>
            <p:nvSpPr>
              <p:cNvPr id="2052195" name="Rectangle 99"/>
              <p:cNvSpPr>
                <a:spLocks noChangeArrowheads="1"/>
              </p:cNvSpPr>
              <p:nvPr/>
            </p:nvSpPr>
            <p:spPr bwMode="auto">
              <a:xfrm>
                <a:off x="5103" y="1678"/>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196" name="Line 100"/>
              <p:cNvSpPr>
                <a:spLocks noChangeShapeType="1"/>
              </p:cNvSpPr>
              <p:nvPr/>
            </p:nvSpPr>
            <p:spPr bwMode="auto">
              <a:xfrm>
                <a:off x="5256" y="2164"/>
                <a:ext cx="131" cy="0"/>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97" name="Line 101"/>
              <p:cNvSpPr>
                <a:spLocks noChangeShapeType="1"/>
              </p:cNvSpPr>
              <p:nvPr/>
            </p:nvSpPr>
            <p:spPr bwMode="auto">
              <a:xfrm>
                <a:off x="5253"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98" name="Line 102"/>
              <p:cNvSpPr>
                <a:spLocks noChangeShapeType="1"/>
              </p:cNvSpPr>
              <p:nvPr/>
            </p:nvSpPr>
            <p:spPr bwMode="auto">
              <a:xfrm>
                <a:off x="5387" y="2167"/>
                <a:ext cx="0" cy="86"/>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199" name="Line 103"/>
              <p:cNvSpPr>
                <a:spLocks noChangeShapeType="1"/>
              </p:cNvSpPr>
              <p:nvPr/>
            </p:nvSpPr>
            <p:spPr bwMode="auto">
              <a:xfrm>
                <a:off x="5320" y="2077"/>
                <a:ext cx="0" cy="87"/>
              </a:xfrm>
              <a:prstGeom prst="line">
                <a:avLst/>
              </a:prstGeom>
              <a:grpFill/>
              <a:ln w="12700">
                <a:solidFill>
                  <a:schemeClr val="bg1"/>
                </a:solidFill>
                <a:round/>
                <a:headEnd type="none" w="sm" len="sm"/>
                <a:tailEnd type="none" w="sm" len="sm"/>
              </a:ln>
              <a:effectLst/>
            </p:spPr>
            <p:txBody>
              <a:bodyPr wrap="none" anchor="ctr"/>
              <a:lstStyle/>
              <a:p>
                <a:endParaRPr lang="en-US"/>
              </a:p>
            </p:txBody>
          </p:sp>
          <p:sp>
            <p:nvSpPr>
              <p:cNvPr id="2052200" name="Rectangle 104"/>
              <p:cNvSpPr>
                <a:spLocks noChangeArrowheads="1"/>
              </p:cNvSpPr>
              <p:nvPr/>
            </p:nvSpPr>
            <p:spPr bwMode="auto">
              <a:xfrm>
                <a:off x="4785"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201" name="Rectangle 105"/>
              <p:cNvSpPr>
                <a:spLocks noChangeArrowheads="1"/>
              </p:cNvSpPr>
              <p:nvPr/>
            </p:nvSpPr>
            <p:spPr bwMode="auto">
              <a:xfrm>
                <a:off x="4919"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202" name="Rectangle 106"/>
              <p:cNvSpPr>
                <a:spLocks noChangeArrowheads="1"/>
              </p:cNvSpPr>
              <p:nvPr/>
            </p:nvSpPr>
            <p:spPr bwMode="auto">
              <a:xfrm>
                <a:off x="5053" y="2253"/>
                <a:ext cx="93" cy="102"/>
              </a:xfrm>
              <a:prstGeom prst="rect">
                <a:avLst/>
              </a:prstGeom>
              <a:grpFill/>
              <a:ln w="12700">
                <a:solidFill>
                  <a:schemeClr val="bg1"/>
                </a:solidFill>
                <a:miter lim="800000"/>
                <a:headEnd/>
                <a:tailEnd/>
              </a:ln>
              <a:effectLst/>
            </p:spPr>
            <p:txBody>
              <a:bodyPr wrap="none" anchor="ctr"/>
              <a:lstStyle/>
              <a:p>
                <a:endParaRPr lang="en-US"/>
              </a:p>
            </p:txBody>
          </p:sp>
          <p:sp>
            <p:nvSpPr>
              <p:cNvPr id="2052203" name="Rectangle 107"/>
              <p:cNvSpPr>
                <a:spLocks noChangeArrowheads="1"/>
              </p:cNvSpPr>
              <p:nvPr/>
            </p:nvSpPr>
            <p:spPr bwMode="auto">
              <a:xfrm>
                <a:off x="5203"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204" name="Rectangle 108"/>
              <p:cNvSpPr>
                <a:spLocks noChangeArrowheads="1"/>
              </p:cNvSpPr>
              <p:nvPr/>
            </p:nvSpPr>
            <p:spPr bwMode="auto">
              <a:xfrm>
                <a:off x="5337" y="2253"/>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205" name="Rectangle 109"/>
              <p:cNvSpPr>
                <a:spLocks noChangeArrowheads="1"/>
              </p:cNvSpPr>
              <p:nvPr/>
            </p:nvSpPr>
            <p:spPr bwMode="auto">
              <a:xfrm>
                <a:off x="4986" y="2541"/>
                <a:ext cx="94" cy="102"/>
              </a:xfrm>
              <a:prstGeom prst="rect">
                <a:avLst/>
              </a:prstGeom>
              <a:grpFill/>
              <a:ln w="12700">
                <a:solidFill>
                  <a:schemeClr val="bg1"/>
                </a:solidFill>
                <a:miter lim="800000"/>
                <a:headEnd/>
                <a:tailEnd/>
              </a:ln>
              <a:effectLst/>
            </p:spPr>
            <p:txBody>
              <a:bodyPr wrap="none" anchor="ctr"/>
              <a:lstStyle/>
              <a:p>
                <a:endParaRPr lang="en-US"/>
              </a:p>
            </p:txBody>
          </p:sp>
          <p:sp>
            <p:nvSpPr>
              <p:cNvPr id="2052206" name="Rectangle 110"/>
              <p:cNvSpPr>
                <a:spLocks noChangeArrowheads="1"/>
              </p:cNvSpPr>
              <p:nvPr/>
            </p:nvSpPr>
            <p:spPr bwMode="auto">
              <a:xfrm>
                <a:off x="5119" y="2541"/>
                <a:ext cx="95" cy="102"/>
              </a:xfrm>
              <a:prstGeom prst="rect">
                <a:avLst/>
              </a:prstGeom>
              <a:grpFill/>
              <a:ln w="12700">
                <a:solidFill>
                  <a:schemeClr val="bg1"/>
                </a:solidFill>
                <a:miter lim="800000"/>
                <a:headEnd/>
                <a:tailEnd/>
              </a:ln>
              <a:effectLst/>
            </p:spPr>
            <p:txBody>
              <a:bodyPr wrap="none" anchor="ctr"/>
              <a:lstStyle/>
              <a:p>
                <a:endParaRPr lang="en-US"/>
              </a:p>
            </p:txBody>
          </p:sp>
        </p:grpSp>
      </p:grpSp>
      <p:grpSp>
        <p:nvGrpSpPr>
          <p:cNvPr id="13" name="Group 132"/>
          <p:cNvGrpSpPr>
            <a:grpSpLocks/>
          </p:cNvGrpSpPr>
          <p:nvPr/>
        </p:nvGrpSpPr>
        <p:grpSpPr bwMode="auto">
          <a:xfrm>
            <a:off x="4953000" y="4333500"/>
            <a:ext cx="3886200" cy="1524000"/>
            <a:chOff x="3120" y="2640"/>
            <a:chExt cx="2448" cy="960"/>
          </a:xfrm>
        </p:grpSpPr>
        <p:grpSp>
          <p:nvGrpSpPr>
            <p:cNvPr id="14" name="Group 133"/>
            <p:cNvGrpSpPr>
              <a:grpSpLocks/>
            </p:cNvGrpSpPr>
            <p:nvPr/>
          </p:nvGrpSpPr>
          <p:grpSpPr bwMode="auto">
            <a:xfrm>
              <a:off x="3120" y="2640"/>
              <a:ext cx="1152" cy="960"/>
              <a:chOff x="3120" y="2640"/>
              <a:chExt cx="1152" cy="960"/>
            </a:xfrm>
          </p:grpSpPr>
          <p:sp>
            <p:nvSpPr>
              <p:cNvPr id="2052230" name="Freeform 134"/>
              <p:cNvSpPr>
                <a:spLocks/>
              </p:cNvSpPr>
              <p:nvPr/>
            </p:nvSpPr>
            <p:spPr bwMode="auto">
              <a:xfrm>
                <a:off x="3120" y="2640"/>
                <a:ext cx="1152" cy="960"/>
              </a:xfrm>
              <a:custGeom>
                <a:avLst/>
                <a:gdLst/>
                <a:ahLst/>
                <a:cxnLst>
                  <a:cxn ang="0">
                    <a:pos x="1041" y="0"/>
                  </a:cxn>
                  <a:cxn ang="0">
                    <a:pos x="0" y="594"/>
                  </a:cxn>
                  <a:cxn ang="0">
                    <a:pos x="619" y="934"/>
                  </a:cxn>
                  <a:cxn ang="0">
                    <a:pos x="1041" y="0"/>
                  </a:cxn>
                </a:cxnLst>
                <a:rect l="0" t="0" r="r" b="b"/>
                <a:pathLst>
                  <a:path w="1042" h="935">
                    <a:moveTo>
                      <a:pt x="1041" y="0"/>
                    </a:moveTo>
                    <a:lnTo>
                      <a:pt x="0" y="594"/>
                    </a:lnTo>
                    <a:lnTo>
                      <a:pt x="619" y="934"/>
                    </a:lnTo>
                    <a:lnTo>
                      <a:pt x="1041" y="0"/>
                    </a:lnTo>
                  </a:path>
                </a:pathLst>
              </a:custGeom>
              <a:solidFill>
                <a:srgbClr val="CECECE">
                  <a:alpha val="50000"/>
                </a:srgbClr>
              </a:solidFill>
              <a:ln w="12700" cap="rnd" cmpd="sng">
                <a:solidFill>
                  <a:srgbClr val="333399"/>
                </a:solidFill>
                <a:prstDash val="solid"/>
                <a:round/>
                <a:headEnd/>
                <a:tailEnd/>
              </a:ln>
              <a:effectLst/>
            </p:spPr>
            <p:txBody>
              <a:bodyPr/>
              <a:lstStyle/>
              <a:p>
                <a:endParaRPr lang="en-US"/>
              </a:p>
            </p:txBody>
          </p:sp>
          <p:sp>
            <p:nvSpPr>
              <p:cNvPr id="2052231" name="Rectangle 135"/>
              <p:cNvSpPr>
                <a:spLocks noChangeArrowheads="1"/>
              </p:cNvSpPr>
              <p:nvPr/>
            </p:nvSpPr>
            <p:spPr bwMode="auto">
              <a:xfrm>
                <a:off x="3159" y="3084"/>
                <a:ext cx="676" cy="250"/>
              </a:xfrm>
              <a:prstGeom prst="rect">
                <a:avLst/>
              </a:prstGeom>
              <a:noFill/>
              <a:ln w="9525">
                <a:noFill/>
                <a:miter lim="800000"/>
                <a:headEnd/>
                <a:tailEnd/>
              </a:ln>
              <a:effectLst/>
            </p:spPr>
            <p:txBody>
              <a:bodyPr wrap="none" lIns="92075" tIns="46038" rIns="92075" bIns="46038">
                <a:spAutoFit/>
              </a:bodyPr>
              <a:lstStyle/>
              <a:p>
                <a:r>
                  <a:rPr lang="en-US" sz="2000" i="1">
                    <a:solidFill>
                      <a:srgbClr val="333399"/>
                    </a:solidFill>
                  </a:rPr>
                  <a:t>constraints</a:t>
                </a:r>
              </a:p>
            </p:txBody>
          </p:sp>
        </p:grpSp>
        <p:grpSp>
          <p:nvGrpSpPr>
            <p:cNvPr id="15" name="Group 136"/>
            <p:cNvGrpSpPr>
              <a:grpSpLocks/>
            </p:cNvGrpSpPr>
            <p:nvPr/>
          </p:nvGrpSpPr>
          <p:grpSpPr bwMode="auto">
            <a:xfrm>
              <a:off x="4416" y="2640"/>
              <a:ext cx="1152" cy="960"/>
              <a:chOff x="3120" y="2640"/>
              <a:chExt cx="1152" cy="960"/>
            </a:xfrm>
          </p:grpSpPr>
          <p:sp>
            <p:nvSpPr>
              <p:cNvPr id="2052233" name="Freeform 137"/>
              <p:cNvSpPr>
                <a:spLocks/>
              </p:cNvSpPr>
              <p:nvPr/>
            </p:nvSpPr>
            <p:spPr bwMode="auto">
              <a:xfrm>
                <a:off x="3120" y="2640"/>
                <a:ext cx="1152" cy="960"/>
              </a:xfrm>
              <a:custGeom>
                <a:avLst/>
                <a:gdLst/>
                <a:ahLst/>
                <a:cxnLst>
                  <a:cxn ang="0">
                    <a:pos x="1041" y="0"/>
                  </a:cxn>
                  <a:cxn ang="0">
                    <a:pos x="0" y="594"/>
                  </a:cxn>
                  <a:cxn ang="0">
                    <a:pos x="619" y="934"/>
                  </a:cxn>
                  <a:cxn ang="0">
                    <a:pos x="1041" y="0"/>
                  </a:cxn>
                </a:cxnLst>
                <a:rect l="0" t="0" r="r" b="b"/>
                <a:pathLst>
                  <a:path w="1042" h="935">
                    <a:moveTo>
                      <a:pt x="1041" y="0"/>
                    </a:moveTo>
                    <a:lnTo>
                      <a:pt x="0" y="594"/>
                    </a:lnTo>
                    <a:lnTo>
                      <a:pt x="619" y="934"/>
                    </a:lnTo>
                    <a:lnTo>
                      <a:pt x="1041" y="0"/>
                    </a:lnTo>
                  </a:path>
                </a:pathLst>
              </a:custGeom>
              <a:solidFill>
                <a:srgbClr val="CECECE">
                  <a:alpha val="50000"/>
                </a:srgbClr>
              </a:solidFill>
              <a:ln w="12700" cap="rnd" cmpd="sng">
                <a:solidFill>
                  <a:srgbClr val="333399"/>
                </a:solidFill>
                <a:prstDash val="solid"/>
                <a:round/>
                <a:headEnd/>
                <a:tailEnd/>
              </a:ln>
              <a:effectLst/>
            </p:spPr>
            <p:txBody>
              <a:bodyPr/>
              <a:lstStyle/>
              <a:p>
                <a:endParaRPr lang="en-US"/>
              </a:p>
            </p:txBody>
          </p:sp>
          <p:sp>
            <p:nvSpPr>
              <p:cNvPr id="2052234" name="Rectangle 138"/>
              <p:cNvSpPr>
                <a:spLocks noChangeArrowheads="1"/>
              </p:cNvSpPr>
              <p:nvPr/>
            </p:nvSpPr>
            <p:spPr bwMode="auto">
              <a:xfrm>
                <a:off x="3159" y="3084"/>
                <a:ext cx="676" cy="250"/>
              </a:xfrm>
              <a:prstGeom prst="rect">
                <a:avLst/>
              </a:prstGeom>
              <a:noFill/>
              <a:ln w="9525">
                <a:noFill/>
                <a:miter lim="800000"/>
                <a:headEnd/>
                <a:tailEnd/>
              </a:ln>
              <a:effectLst/>
            </p:spPr>
            <p:txBody>
              <a:bodyPr wrap="none" lIns="92075" tIns="46038" rIns="92075" bIns="46038">
                <a:spAutoFit/>
              </a:bodyPr>
              <a:lstStyle/>
              <a:p>
                <a:r>
                  <a:rPr lang="en-US" sz="2000" i="1">
                    <a:solidFill>
                      <a:srgbClr val="333399"/>
                    </a:solidFill>
                  </a:rPr>
                  <a:t>constraints</a:t>
                </a:r>
              </a:p>
            </p:txBody>
          </p:sp>
        </p:grpSp>
      </p:grpSp>
      <p:sp>
        <p:nvSpPr>
          <p:cNvPr id="2052237" name="Line 141"/>
          <p:cNvSpPr>
            <a:spLocks noChangeShapeType="1"/>
          </p:cNvSpPr>
          <p:nvPr/>
        </p:nvSpPr>
        <p:spPr bwMode="auto">
          <a:xfrm flipH="1">
            <a:off x="1781175" y="4691107"/>
            <a:ext cx="1553588" cy="0"/>
          </a:xfrm>
          <a:prstGeom prst="line">
            <a:avLst/>
          </a:prstGeom>
          <a:noFill/>
          <a:ln w="25400">
            <a:solidFill>
              <a:schemeClr val="bg2"/>
            </a:solidFill>
            <a:round/>
            <a:headEnd type="none" w="sm" len="sm"/>
            <a:tailEnd type="stealth" w="med" len="lg"/>
          </a:ln>
          <a:effectLst/>
        </p:spPr>
        <p:txBody>
          <a:bodyPr wrap="none" anchor="ctr"/>
          <a:lstStyle/>
          <a:p>
            <a:endParaRPr lang="en-US"/>
          </a:p>
        </p:txBody>
      </p:sp>
      <p:sp>
        <p:nvSpPr>
          <p:cNvPr id="2052238" name="Arc 142"/>
          <p:cNvSpPr>
            <a:spLocks/>
          </p:cNvSpPr>
          <p:nvPr/>
        </p:nvSpPr>
        <p:spPr bwMode="auto">
          <a:xfrm>
            <a:off x="1800454" y="2362200"/>
            <a:ext cx="1407387" cy="1257501"/>
          </a:xfrm>
          <a:custGeom>
            <a:avLst/>
            <a:gdLst>
              <a:gd name="G0" fmla="+- 18113 0 0"/>
              <a:gd name="G1" fmla="+- 21600 0 0"/>
              <a:gd name="G2" fmla="+- 21600 0 0"/>
              <a:gd name="T0" fmla="*/ 0 w 35322"/>
              <a:gd name="T1" fmla="*/ 9832 h 21600"/>
              <a:gd name="T2" fmla="*/ 35322 w 35322"/>
              <a:gd name="T3" fmla="*/ 8546 h 21600"/>
              <a:gd name="T4" fmla="*/ 18113 w 35322"/>
              <a:gd name="T5" fmla="*/ 21600 h 21600"/>
            </a:gdLst>
            <a:ahLst/>
            <a:cxnLst>
              <a:cxn ang="0">
                <a:pos x="T0" y="T1"/>
              </a:cxn>
              <a:cxn ang="0">
                <a:pos x="T2" y="T3"/>
              </a:cxn>
              <a:cxn ang="0">
                <a:pos x="T4" y="T5"/>
              </a:cxn>
            </a:cxnLst>
            <a:rect l="0" t="0" r="r" b="b"/>
            <a:pathLst>
              <a:path w="35322" h="21600" fill="none" extrusionOk="0">
                <a:moveTo>
                  <a:pt x="0" y="9832"/>
                </a:moveTo>
                <a:cubicBezTo>
                  <a:pt x="3984" y="3699"/>
                  <a:pt x="10800" y="-1"/>
                  <a:pt x="18113" y="0"/>
                </a:cubicBezTo>
                <a:cubicBezTo>
                  <a:pt x="24870" y="0"/>
                  <a:pt x="31238" y="3162"/>
                  <a:pt x="35322" y="8545"/>
                </a:cubicBezTo>
              </a:path>
              <a:path w="35322" h="21600" stroke="0" extrusionOk="0">
                <a:moveTo>
                  <a:pt x="0" y="9832"/>
                </a:moveTo>
                <a:cubicBezTo>
                  <a:pt x="3984" y="3699"/>
                  <a:pt x="10800" y="-1"/>
                  <a:pt x="18113" y="0"/>
                </a:cubicBezTo>
                <a:cubicBezTo>
                  <a:pt x="24870" y="0"/>
                  <a:pt x="31238" y="3162"/>
                  <a:pt x="35322" y="8545"/>
                </a:cubicBezTo>
                <a:lnTo>
                  <a:pt x="18113" y="21600"/>
                </a:lnTo>
                <a:close/>
              </a:path>
            </a:pathLst>
          </a:custGeom>
          <a:noFill/>
          <a:ln w="12700" cap="rnd">
            <a:solidFill>
              <a:schemeClr val="bg2"/>
            </a:solidFill>
            <a:round/>
            <a:headEnd type="none" w="sm" len="sm"/>
            <a:tailEnd type="stealth" w="med" len="lg"/>
          </a:ln>
          <a:effectLst/>
        </p:spPr>
        <p:txBody>
          <a:bodyPr wrap="none" anchor="ctr"/>
          <a:lstStyle/>
          <a:p>
            <a:endParaRPr lang="en-US"/>
          </a:p>
        </p:txBody>
      </p:sp>
      <p:sp>
        <p:nvSpPr>
          <p:cNvPr id="2052239" name="Arc 143"/>
          <p:cNvSpPr>
            <a:spLocks/>
          </p:cNvSpPr>
          <p:nvPr/>
        </p:nvSpPr>
        <p:spPr bwMode="auto">
          <a:xfrm>
            <a:off x="3909928" y="2405562"/>
            <a:ext cx="1433093" cy="1257501"/>
          </a:xfrm>
          <a:custGeom>
            <a:avLst/>
            <a:gdLst>
              <a:gd name="G0" fmla="+- 18113 0 0"/>
              <a:gd name="G1" fmla="+- 21600 0 0"/>
              <a:gd name="G2" fmla="+- 21600 0 0"/>
              <a:gd name="T0" fmla="*/ 0 w 35997"/>
              <a:gd name="T1" fmla="*/ 9832 h 21600"/>
              <a:gd name="T2" fmla="*/ 35997 w 35997"/>
              <a:gd name="T3" fmla="*/ 9487 h 21600"/>
              <a:gd name="T4" fmla="*/ 18113 w 35997"/>
              <a:gd name="T5" fmla="*/ 21600 h 21600"/>
            </a:gdLst>
            <a:ahLst/>
            <a:cxnLst>
              <a:cxn ang="0">
                <a:pos x="T0" y="T1"/>
              </a:cxn>
              <a:cxn ang="0">
                <a:pos x="T2" y="T3"/>
              </a:cxn>
              <a:cxn ang="0">
                <a:pos x="T4" y="T5"/>
              </a:cxn>
            </a:cxnLst>
            <a:rect l="0" t="0" r="r" b="b"/>
            <a:pathLst>
              <a:path w="35997" h="21600" fill="none" extrusionOk="0">
                <a:moveTo>
                  <a:pt x="0" y="9832"/>
                </a:moveTo>
                <a:cubicBezTo>
                  <a:pt x="3984" y="3699"/>
                  <a:pt x="10800" y="-1"/>
                  <a:pt x="18113" y="0"/>
                </a:cubicBezTo>
                <a:cubicBezTo>
                  <a:pt x="25278" y="0"/>
                  <a:pt x="31978" y="3553"/>
                  <a:pt x="35996" y="9487"/>
                </a:cubicBezTo>
              </a:path>
              <a:path w="35997" h="21600" stroke="0" extrusionOk="0">
                <a:moveTo>
                  <a:pt x="0" y="9832"/>
                </a:moveTo>
                <a:cubicBezTo>
                  <a:pt x="3984" y="3699"/>
                  <a:pt x="10800" y="-1"/>
                  <a:pt x="18113" y="0"/>
                </a:cubicBezTo>
                <a:cubicBezTo>
                  <a:pt x="25278" y="0"/>
                  <a:pt x="31978" y="3553"/>
                  <a:pt x="35996" y="9487"/>
                </a:cubicBezTo>
                <a:lnTo>
                  <a:pt x="18113" y="21600"/>
                </a:lnTo>
                <a:close/>
              </a:path>
            </a:pathLst>
          </a:custGeom>
          <a:noFill/>
          <a:ln w="12700" cap="rnd">
            <a:solidFill>
              <a:schemeClr val="bg2"/>
            </a:solidFill>
            <a:round/>
            <a:headEnd type="none" w="sm" len="sm"/>
            <a:tailEnd type="stealth" w="med" len="lg"/>
          </a:ln>
          <a:effectLst/>
        </p:spPr>
        <p:txBody>
          <a:bodyPr wrap="none" anchor="ctr"/>
          <a:lstStyle/>
          <a:p>
            <a:endParaRPr lang="en-US"/>
          </a:p>
        </p:txBody>
      </p:sp>
      <p:sp>
        <p:nvSpPr>
          <p:cNvPr id="2052240" name="Arc 144"/>
          <p:cNvSpPr>
            <a:spLocks/>
          </p:cNvSpPr>
          <p:nvPr/>
        </p:nvSpPr>
        <p:spPr bwMode="auto">
          <a:xfrm>
            <a:off x="6024222" y="2427243"/>
            <a:ext cx="1431486" cy="1257501"/>
          </a:xfrm>
          <a:custGeom>
            <a:avLst/>
            <a:gdLst>
              <a:gd name="G0" fmla="+- 18113 0 0"/>
              <a:gd name="G1" fmla="+- 21600 0 0"/>
              <a:gd name="G2" fmla="+- 21600 0 0"/>
              <a:gd name="T0" fmla="*/ 0 w 35955"/>
              <a:gd name="T1" fmla="*/ 9832 h 21600"/>
              <a:gd name="T2" fmla="*/ 35955 w 35955"/>
              <a:gd name="T3" fmla="*/ 9425 h 21600"/>
              <a:gd name="T4" fmla="*/ 18113 w 35955"/>
              <a:gd name="T5" fmla="*/ 21600 h 21600"/>
            </a:gdLst>
            <a:ahLst/>
            <a:cxnLst>
              <a:cxn ang="0">
                <a:pos x="T0" y="T1"/>
              </a:cxn>
              <a:cxn ang="0">
                <a:pos x="T2" y="T3"/>
              </a:cxn>
              <a:cxn ang="0">
                <a:pos x="T4" y="T5"/>
              </a:cxn>
            </a:cxnLst>
            <a:rect l="0" t="0" r="r" b="b"/>
            <a:pathLst>
              <a:path w="35955" h="21600" fill="none" extrusionOk="0">
                <a:moveTo>
                  <a:pt x="0" y="9832"/>
                </a:moveTo>
                <a:cubicBezTo>
                  <a:pt x="3984" y="3699"/>
                  <a:pt x="10800" y="-1"/>
                  <a:pt x="18113" y="0"/>
                </a:cubicBezTo>
                <a:cubicBezTo>
                  <a:pt x="25252" y="0"/>
                  <a:pt x="31930" y="3527"/>
                  <a:pt x="35954" y="9425"/>
                </a:cubicBezTo>
              </a:path>
              <a:path w="35955" h="21600" stroke="0" extrusionOk="0">
                <a:moveTo>
                  <a:pt x="0" y="9832"/>
                </a:moveTo>
                <a:cubicBezTo>
                  <a:pt x="3984" y="3699"/>
                  <a:pt x="10800" y="-1"/>
                  <a:pt x="18113" y="0"/>
                </a:cubicBezTo>
                <a:cubicBezTo>
                  <a:pt x="25252" y="0"/>
                  <a:pt x="31930" y="3527"/>
                  <a:pt x="35954" y="9425"/>
                </a:cubicBezTo>
                <a:lnTo>
                  <a:pt x="18113" y="21600"/>
                </a:lnTo>
                <a:close/>
              </a:path>
            </a:pathLst>
          </a:custGeom>
          <a:noFill/>
          <a:ln w="12700" cap="rnd">
            <a:solidFill>
              <a:schemeClr val="bg2"/>
            </a:solidFill>
            <a:round/>
            <a:headEnd type="none" w="sm" len="sm"/>
            <a:tailEnd type="stealth" w="med" len="lg"/>
          </a:ln>
          <a:effectLst/>
        </p:spPr>
        <p:txBody>
          <a:bodyPr wrap="none" anchor="ctr"/>
          <a:lstStyle/>
          <a:p>
            <a:endParaRPr lang="en-US"/>
          </a:p>
        </p:txBody>
      </p:sp>
      <p:sp>
        <p:nvSpPr>
          <p:cNvPr id="2052241" name="Line 145"/>
          <p:cNvSpPr>
            <a:spLocks noChangeShapeType="1"/>
          </p:cNvSpPr>
          <p:nvPr/>
        </p:nvSpPr>
        <p:spPr bwMode="auto">
          <a:xfrm flipH="1">
            <a:off x="3863336" y="4691107"/>
            <a:ext cx="1553588" cy="0"/>
          </a:xfrm>
          <a:prstGeom prst="line">
            <a:avLst/>
          </a:prstGeom>
          <a:noFill/>
          <a:ln w="25400">
            <a:solidFill>
              <a:schemeClr val="bg2"/>
            </a:solidFill>
            <a:round/>
            <a:headEnd type="none" w="sm" len="sm"/>
            <a:tailEnd type="stealth" w="med" len="lg"/>
          </a:ln>
          <a:effectLst/>
        </p:spPr>
        <p:txBody>
          <a:bodyPr wrap="none" anchor="ctr"/>
          <a:lstStyle/>
          <a:p>
            <a:endParaRPr lang="en-US"/>
          </a:p>
        </p:txBody>
      </p:sp>
      <p:sp>
        <p:nvSpPr>
          <p:cNvPr id="2052242" name="Line 146"/>
          <p:cNvSpPr>
            <a:spLocks noChangeShapeType="1"/>
          </p:cNvSpPr>
          <p:nvPr/>
        </p:nvSpPr>
        <p:spPr bwMode="auto">
          <a:xfrm flipH="1">
            <a:off x="6234687" y="4756150"/>
            <a:ext cx="1553588" cy="0"/>
          </a:xfrm>
          <a:prstGeom prst="line">
            <a:avLst/>
          </a:prstGeom>
          <a:noFill/>
          <a:ln w="25400">
            <a:solidFill>
              <a:schemeClr val="bg2"/>
            </a:solidFill>
            <a:round/>
            <a:headEnd type="none" w="sm" len="sm"/>
            <a:tailEnd type="stealth" w="med" len="lg"/>
          </a:ln>
          <a:effectLst/>
        </p:spPr>
        <p:txBody>
          <a:bodyPr wrap="none" anchor="ctr"/>
          <a:lstStyle/>
          <a:p>
            <a:endParaRPr lang="en-US"/>
          </a:p>
        </p:txBody>
      </p:sp>
      <p:sp>
        <p:nvSpPr>
          <p:cNvPr id="2052244" name="Rectangle 148"/>
          <p:cNvSpPr>
            <a:spLocks noChangeArrowheads="1"/>
          </p:cNvSpPr>
          <p:nvPr/>
        </p:nvSpPr>
        <p:spPr bwMode="auto">
          <a:xfrm>
            <a:off x="1066800" y="2452265"/>
            <a:ext cx="713337" cy="646973"/>
          </a:xfrm>
          <a:prstGeom prst="rect">
            <a:avLst/>
          </a:prstGeom>
          <a:noFill/>
          <a:ln w="9525">
            <a:noFill/>
            <a:miter lim="800000"/>
            <a:headEnd/>
            <a:tailEnd/>
          </a:ln>
          <a:effectLst/>
        </p:spPr>
        <p:txBody>
          <a:bodyPr wrap="none" lIns="92075" tIns="46038" rIns="92075" bIns="46038">
            <a:spAutoFit/>
          </a:bodyPr>
          <a:lstStyle/>
          <a:p>
            <a:endParaRPr lang="en-US" sz="1800" dirty="0">
              <a:solidFill>
                <a:srgbClr val="C4004F"/>
              </a:solidFill>
              <a:latin typeface="+mn-lt"/>
            </a:endParaRPr>
          </a:p>
          <a:p>
            <a:r>
              <a:rPr lang="en-US" sz="1800" dirty="0">
                <a:solidFill>
                  <a:srgbClr val="C4004F"/>
                </a:solidFill>
                <a:latin typeface="+mn-lt"/>
              </a:rPr>
              <a:t>What</a:t>
            </a:r>
          </a:p>
        </p:txBody>
      </p:sp>
      <p:sp>
        <p:nvSpPr>
          <p:cNvPr id="2052245" name="Rectangle 149"/>
          <p:cNvSpPr>
            <a:spLocks noChangeArrowheads="1"/>
          </p:cNvSpPr>
          <p:nvPr/>
        </p:nvSpPr>
        <p:spPr bwMode="auto">
          <a:xfrm>
            <a:off x="3225800" y="2451538"/>
            <a:ext cx="720725" cy="647700"/>
          </a:xfrm>
          <a:prstGeom prst="rect">
            <a:avLst/>
          </a:prstGeom>
          <a:noFill/>
          <a:ln w="9525">
            <a:noFill/>
            <a:miter lim="800000"/>
            <a:headEnd/>
            <a:tailEnd/>
          </a:ln>
          <a:effectLst/>
        </p:spPr>
        <p:txBody>
          <a:bodyPr wrap="none" lIns="92075" tIns="46038" rIns="92075" bIns="46038">
            <a:spAutoFit/>
          </a:bodyPr>
          <a:lstStyle/>
          <a:p>
            <a:r>
              <a:rPr lang="en-US" sz="1800" dirty="0">
                <a:solidFill>
                  <a:schemeClr val="bg2"/>
                </a:solidFill>
                <a:latin typeface="+mn-lt"/>
              </a:rPr>
              <a:t>How</a:t>
            </a:r>
          </a:p>
          <a:p>
            <a:r>
              <a:rPr lang="en-US" sz="1800" dirty="0">
                <a:solidFill>
                  <a:schemeClr val="bg2"/>
                </a:solidFill>
                <a:latin typeface="+mn-lt"/>
              </a:rPr>
              <a:t>What</a:t>
            </a:r>
          </a:p>
        </p:txBody>
      </p:sp>
      <p:sp>
        <p:nvSpPr>
          <p:cNvPr id="2052246" name="Rectangle 150"/>
          <p:cNvSpPr>
            <a:spLocks noChangeArrowheads="1"/>
          </p:cNvSpPr>
          <p:nvPr/>
        </p:nvSpPr>
        <p:spPr bwMode="auto">
          <a:xfrm>
            <a:off x="5373688" y="2456301"/>
            <a:ext cx="720725" cy="647700"/>
          </a:xfrm>
          <a:prstGeom prst="rect">
            <a:avLst/>
          </a:prstGeom>
          <a:noFill/>
          <a:ln w="9525">
            <a:noFill/>
            <a:miter lim="800000"/>
            <a:headEnd/>
            <a:tailEnd/>
          </a:ln>
          <a:effectLst/>
        </p:spPr>
        <p:txBody>
          <a:bodyPr wrap="none" lIns="92075" tIns="46038" rIns="92075" bIns="46038">
            <a:spAutoFit/>
          </a:bodyPr>
          <a:lstStyle/>
          <a:p>
            <a:r>
              <a:rPr lang="en-US" sz="1800" dirty="0">
                <a:solidFill>
                  <a:schemeClr val="bg2"/>
                </a:solidFill>
                <a:latin typeface="+mn-lt"/>
              </a:rPr>
              <a:t>How</a:t>
            </a:r>
          </a:p>
          <a:p>
            <a:r>
              <a:rPr lang="en-US" sz="1800" dirty="0">
                <a:solidFill>
                  <a:schemeClr val="bg2"/>
                </a:solidFill>
                <a:latin typeface="+mn-lt"/>
              </a:rPr>
              <a:t>What</a:t>
            </a:r>
          </a:p>
        </p:txBody>
      </p:sp>
      <p:sp>
        <p:nvSpPr>
          <p:cNvPr id="2052247" name="Rectangle 151"/>
          <p:cNvSpPr>
            <a:spLocks noChangeArrowheads="1"/>
          </p:cNvSpPr>
          <p:nvPr/>
        </p:nvSpPr>
        <p:spPr bwMode="auto">
          <a:xfrm>
            <a:off x="2209800" y="4648201"/>
            <a:ext cx="623569" cy="369974"/>
          </a:xfrm>
          <a:prstGeom prst="rect">
            <a:avLst/>
          </a:prstGeom>
          <a:noFill/>
          <a:ln w="9525">
            <a:noFill/>
            <a:miter lim="800000"/>
            <a:headEnd/>
            <a:tailEnd/>
          </a:ln>
          <a:effectLst/>
        </p:spPr>
        <p:txBody>
          <a:bodyPr wrap="none" lIns="92075" tIns="46038" rIns="92075" bIns="46038">
            <a:spAutoFit/>
          </a:bodyPr>
          <a:lstStyle/>
          <a:p>
            <a:r>
              <a:rPr lang="en-US" sz="1800">
                <a:solidFill>
                  <a:srgbClr val="C4004F"/>
                </a:solidFill>
                <a:latin typeface="+mn-lt"/>
              </a:rPr>
              <a:t>Why</a:t>
            </a:r>
          </a:p>
        </p:txBody>
      </p:sp>
      <p:sp>
        <p:nvSpPr>
          <p:cNvPr id="2052248" name="Rectangle 152"/>
          <p:cNvSpPr>
            <a:spLocks noChangeArrowheads="1"/>
          </p:cNvSpPr>
          <p:nvPr/>
        </p:nvSpPr>
        <p:spPr bwMode="auto">
          <a:xfrm>
            <a:off x="7467600" y="2456301"/>
            <a:ext cx="638175" cy="647700"/>
          </a:xfrm>
          <a:prstGeom prst="rect">
            <a:avLst/>
          </a:prstGeom>
          <a:noFill/>
          <a:ln w="9525">
            <a:noFill/>
            <a:miter lim="800000"/>
            <a:headEnd/>
            <a:tailEnd/>
          </a:ln>
          <a:effectLst/>
        </p:spPr>
        <p:txBody>
          <a:bodyPr wrap="none" lIns="92075" tIns="46038" rIns="92075" bIns="46038">
            <a:spAutoFit/>
          </a:bodyPr>
          <a:lstStyle/>
          <a:p>
            <a:r>
              <a:rPr lang="en-US" sz="1800" dirty="0">
                <a:solidFill>
                  <a:schemeClr val="bg2"/>
                </a:solidFill>
                <a:latin typeface="+mn-lt"/>
              </a:rPr>
              <a:t>How</a:t>
            </a:r>
          </a:p>
          <a:p>
            <a:r>
              <a:rPr lang="en-US" sz="1800" dirty="0">
                <a:solidFill>
                  <a:schemeClr val="bg2"/>
                </a:solidFill>
                <a:latin typeface="+mn-lt"/>
              </a:rPr>
              <a:t> </a:t>
            </a:r>
          </a:p>
        </p:txBody>
      </p:sp>
      <p:sp>
        <p:nvSpPr>
          <p:cNvPr id="2052249" name="Rectangle 153"/>
          <p:cNvSpPr>
            <a:spLocks noChangeArrowheads="1"/>
          </p:cNvSpPr>
          <p:nvPr/>
        </p:nvSpPr>
        <p:spPr bwMode="auto">
          <a:xfrm>
            <a:off x="4343400" y="4648201"/>
            <a:ext cx="623569" cy="369974"/>
          </a:xfrm>
          <a:prstGeom prst="rect">
            <a:avLst/>
          </a:prstGeom>
          <a:noFill/>
          <a:ln w="9525">
            <a:noFill/>
            <a:miter lim="800000"/>
            <a:headEnd/>
            <a:tailEnd/>
          </a:ln>
          <a:effectLst/>
        </p:spPr>
        <p:txBody>
          <a:bodyPr wrap="none" lIns="92075" tIns="46038" rIns="92075" bIns="46038">
            <a:spAutoFit/>
          </a:bodyPr>
          <a:lstStyle/>
          <a:p>
            <a:r>
              <a:rPr lang="en-US" sz="1800">
                <a:solidFill>
                  <a:srgbClr val="C4004F"/>
                </a:solidFill>
                <a:latin typeface="+mn-lt"/>
              </a:rPr>
              <a:t>Why</a:t>
            </a:r>
          </a:p>
        </p:txBody>
      </p:sp>
      <p:sp>
        <p:nvSpPr>
          <p:cNvPr id="2052250" name="Rectangle 154"/>
          <p:cNvSpPr>
            <a:spLocks noChangeArrowheads="1"/>
          </p:cNvSpPr>
          <p:nvPr/>
        </p:nvSpPr>
        <p:spPr bwMode="auto">
          <a:xfrm>
            <a:off x="6477000" y="4724401"/>
            <a:ext cx="623569" cy="369974"/>
          </a:xfrm>
          <a:prstGeom prst="rect">
            <a:avLst/>
          </a:prstGeom>
          <a:noFill/>
          <a:ln w="9525">
            <a:noFill/>
            <a:miter lim="800000"/>
            <a:headEnd/>
            <a:tailEnd/>
          </a:ln>
          <a:effectLst/>
        </p:spPr>
        <p:txBody>
          <a:bodyPr wrap="none" lIns="92075" tIns="46038" rIns="92075" bIns="46038">
            <a:spAutoFit/>
          </a:bodyPr>
          <a:lstStyle/>
          <a:p>
            <a:r>
              <a:rPr lang="en-US" sz="1800">
                <a:solidFill>
                  <a:srgbClr val="C4004F"/>
                </a:solidFill>
                <a:latin typeface="+mn-lt"/>
              </a:rPr>
              <a:t>Why</a:t>
            </a:r>
          </a:p>
        </p:txBody>
      </p:sp>
      <p:sp>
        <p:nvSpPr>
          <p:cNvPr id="158" name="Slide Number Placeholder 157"/>
          <p:cNvSpPr>
            <a:spLocks noGrp="1"/>
          </p:cNvSpPr>
          <p:nvPr>
            <p:ph type="sldNum" sz="quarter" idx="12"/>
          </p:nvPr>
        </p:nvSpPr>
        <p:spPr/>
        <p:txBody>
          <a:bodyPr/>
          <a:lstStyle/>
          <a:p>
            <a:pPr>
              <a:defRPr/>
            </a:pPr>
            <a:fld id="{EEE24F2A-99B8-4A79-90F6-E6974FB24F9D}" type="slidenum">
              <a:rPr lang="en-US" smtClean="0"/>
              <a:pPr>
                <a:defRPr/>
              </a:pPr>
              <a:t>28</a:t>
            </a:fld>
            <a:endParaRPr lang="en-US"/>
          </a:p>
        </p:txBody>
      </p:sp>
      <p:sp>
        <p:nvSpPr>
          <p:cNvPr id="157" name="Date Placeholder 156"/>
          <p:cNvSpPr>
            <a:spLocks noGrp="1"/>
          </p:cNvSpPr>
          <p:nvPr>
            <p:ph type="dt" sz="half" idx="10"/>
          </p:nvPr>
        </p:nvSpPr>
        <p:spPr/>
        <p:txBody>
          <a:bodyPr/>
          <a:lstStyle/>
          <a:p>
            <a:pPr>
              <a:defRPr/>
            </a:pPr>
            <a:r>
              <a:rPr lang="en-US" smtClean="0"/>
              <a:t>September 20, 2011</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Coke Can</a:t>
            </a:r>
            <a:endParaRPr lang="en-US" dirty="0"/>
          </a:p>
        </p:txBody>
      </p:sp>
      <p:sp>
        <p:nvSpPr>
          <p:cNvPr id="12" name="Content Placeholder 11"/>
          <p:cNvSpPr>
            <a:spLocks noGrp="1"/>
          </p:cNvSpPr>
          <p:nvPr>
            <p:ph sz="half" idx="2"/>
          </p:nvPr>
        </p:nvSpPr>
        <p:spPr/>
        <p:txBody>
          <a:bodyPr/>
          <a:lstStyle/>
          <a:p>
            <a:pPr>
              <a:lnSpc>
                <a:spcPct val="90000"/>
              </a:lnSpc>
            </a:pPr>
            <a:endParaRPr lang="en-US" altLang="zh-CN" dirty="0" smtClean="0">
              <a:ea typeface="SimSun" pitchFamily="2" charset="-122"/>
            </a:endParaRPr>
          </a:p>
          <a:p>
            <a:pPr>
              <a:lnSpc>
                <a:spcPct val="90000"/>
              </a:lnSpc>
            </a:pPr>
            <a:r>
              <a:rPr lang="en-US" altLang="zh-CN" dirty="0" smtClean="0">
                <a:ea typeface="SimSun" pitchFamily="2" charset="-122"/>
              </a:rPr>
              <a:t>What are the design parameters?</a:t>
            </a:r>
          </a:p>
          <a:p>
            <a:pPr>
              <a:lnSpc>
                <a:spcPct val="90000"/>
              </a:lnSpc>
            </a:pPr>
            <a:endParaRPr lang="en-US" altLang="zh-CN" dirty="0" smtClean="0">
              <a:ea typeface="SimSun" pitchFamily="2" charset="-122"/>
            </a:endParaRPr>
          </a:p>
          <a:p>
            <a:pPr>
              <a:lnSpc>
                <a:spcPct val="90000"/>
              </a:lnSpc>
            </a:pPr>
            <a:r>
              <a:rPr lang="en-US" altLang="zh-CN" dirty="0" smtClean="0">
                <a:ea typeface="SimSun" pitchFamily="2" charset="-122"/>
              </a:rPr>
              <a:t>What are the functional requirements for a Coke can? </a:t>
            </a:r>
          </a:p>
          <a:p>
            <a:pPr>
              <a:lnSpc>
                <a:spcPct val="90000"/>
              </a:lnSpc>
            </a:pPr>
            <a:endParaRPr lang="en-US" altLang="zh-CN" dirty="0" smtClean="0">
              <a:ea typeface="SimSun" pitchFamily="2" charset="-122"/>
            </a:endParaRPr>
          </a:p>
          <a:p>
            <a:pPr>
              <a:lnSpc>
                <a:spcPct val="90000"/>
              </a:lnSpc>
            </a:pPr>
            <a:r>
              <a:rPr lang="en-US" altLang="zh-CN" dirty="0" smtClean="0">
                <a:ea typeface="SimSun" pitchFamily="2" charset="-122"/>
              </a:rPr>
              <a:t>What are the constraints?</a:t>
            </a:r>
          </a:p>
        </p:txBody>
      </p:sp>
      <p:sp>
        <p:nvSpPr>
          <p:cNvPr id="4" name="Date Placeholder 3"/>
          <p:cNvSpPr>
            <a:spLocks noGrp="1"/>
          </p:cNvSpPr>
          <p:nvPr>
            <p:ph type="dt" sz="half" idx="10"/>
          </p:nvPr>
        </p:nvSpPr>
        <p:spPr/>
        <p:txBody>
          <a:bodyPr/>
          <a:lstStyle/>
          <a:p>
            <a:pPr>
              <a:defRPr/>
            </a:pPr>
            <a:r>
              <a:rPr lang="en-US" smtClean="0"/>
              <a:t>September 20, 2011</a:t>
            </a:r>
            <a:endParaRPr lang="en-US"/>
          </a:p>
        </p:txBody>
      </p:sp>
      <p:sp>
        <p:nvSpPr>
          <p:cNvPr id="5" name="Footer Placeholder 4"/>
          <p:cNvSpPr>
            <a:spLocks noGrp="1"/>
          </p:cNvSpPr>
          <p:nvPr>
            <p:ph type="ftr" sz="quarter" idx="11"/>
          </p:nvPr>
        </p:nvSpPr>
        <p:spPr/>
        <p:txBody>
          <a:bodyPr/>
          <a:lstStyle/>
          <a:p>
            <a:pPr>
              <a:defRPr/>
            </a:pPr>
            <a:r>
              <a:rPr lang="en-US" smtClean="0"/>
              <a:t>Copyright 2011 Derrick Tate</a:t>
            </a:r>
            <a:endParaRPr lang="en-US"/>
          </a:p>
        </p:txBody>
      </p:sp>
      <p:sp>
        <p:nvSpPr>
          <p:cNvPr id="6" name="Slide Number Placeholder 5"/>
          <p:cNvSpPr>
            <a:spLocks noGrp="1"/>
          </p:cNvSpPr>
          <p:nvPr>
            <p:ph type="sldNum" sz="quarter" idx="12"/>
          </p:nvPr>
        </p:nvSpPr>
        <p:spPr/>
        <p:txBody>
          <a:bodyPr/>
          <a:lstStyle/>
          <a:p>
            <a:pPr>
              <a:defRPr/>
            </a:pPr>
            <a:fld id="{17AB9787-48E4-41A7-A8F9-A3F8FFFF0A52}" type="slidenum">
              <a:rPr lang="en-US" smtClean="0"/>
              <a:pPr>
                <a:defRPr/>
              </a:pPr>
              <a:t>29</a:t>
            </a:fld>
            <a:endParaRPr lang="en-US" dirty="0"/>
          </a:p>
        </p:txBody>
      </p:sp>
      <p:graphicFrame>
        <p:nvGraphicFramePr>
          <p:cNvPr id="4100" name="Object 4"/>
          <p:cNvGraphicFramePr>
            <a:graphicFrameLocks noChangeAspect="1"/>
          </p:cNvGraphicFramePr>
          <p:nvPr/>
        </p:nvGraphicFramePr>
        <p:xfrm>
          <a:off x="1526536" y="1504950"/>
          <a:ext cx="1919287" cy="3746500"/>
        </p:xfrm>
        <a:graphic>
          <a:graphicData uri="http://schemas.openxmlformats.org/presentationml/2006/ole">
            <p:oleObj spid="_x0000_s4100" name="Photo Editor Photo" r:id="rId3" imgW="807790" imgH="1577477"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09550"/>
            <a:ext cx="8229600" cy="962025"/>
          </a:xfrm>
        </p:spPr>
        <p:txBody>
          <a:bodyPr/>
          <a:lstStyle/>
          <a:p>
            <a:pPr eaLnBrk="1" hangingPunct="1"/>
            <a:r>
              <a:rPr lang="en-US" dirty="0" smtClean="0"/>
              <a:t>US Patent 7,311,865 B2</a:t>
            </a:r>
          </a:p>
        </p:txBody>
      </p:sp>
      <p:pic>
        <p:nvPicPr>
          <p:cNvPr id="9" name="Picture 5" descr="DSC02486"/>
          <p:cNvPicPr>
            <a:picLocks noGrp="1" noChangeAspect="1" noChangeArrowheads="1"/>
          </p:cNvPicPr>
          <p:nvPr>
            <p:ph sz="half" idx="1"/>
          </p:nvPr>
        </p:nvPicPr>
        <p:blipFill>
          <a:blip r:embed="rId2" cstate="print"/>
          <a:stretch>
            <a:fillRect/>
          </a:stretch>
        </p:blipFill>
        <p:spPr bwMode="auto">
          <a:xfrm>
            <a:off x="5307818" y="4133984"/>
            <a:ext cx="3503815" cy="1608513"/>
          </a:xfrm>
          <a:prstGeom prst="rect">
            <a:avLst/>
          </a:prstGeom>
          <a:noFill/>
        </p:spPr>
      </p:pic>
      <p:pic>
        <p:nvPicPr>
          <p:cNvPr id="43012" name="Picture 6" descr="Patent.bmp"/>
          <p:cNvPicPr>
            <a:picLocks noChangeAspect="1"/>
          </p:cNvPicPr>
          <p:nvPr/>
        </p:nvPicPr>
        <p:blipFill>
          <a:blip r:embed="rId3" cstate="print"/>
          <a:srcRect/>
          <a:stretch>
            <a:fillRect/>
          </a:stretch>
        </p:blipFill>
        <p:spPr bwMode="auto">
          <a:xfrm>
            <a:off x="1447800" y="990600"/>
            <a:ext cx="6172200" cy="2974975"/>
          </a:xfrm>
          <a:prstGeom prst="rect">
            <a:avLst/>
          </a:prstGeom>
          <a:noFill/>
          <a:ln w="9525">
            <a:noFill/>
            <a:miter lim="800000"/>
            <a:headEnd/>
            <a:tailEnd/>
          </a:ln>
        </p:spPr>
      </p:pic>
      <p:pic>
        <p:nvPicPr>
          <p:cNvPr id="43013" name="Picture 7" descr="Pat2.bmp"/>
          <p:cNvPicPr>
            <a:picLocks noChangeAspect="1"/>
          </p:cNvPicPr>
          <p:nvPr/>
        </p:nvPicPr>
        <p:blipFill>
          <a:blip r:embed="rId4" cstate="print"/>
          <a:srcRect/>
          <a:stretch>
            <a:fillRect/>
          </a:stretch>
        </p:blipFill>
        <p:spPr bwMode="auto">
          <a:xfrm>
            <a:off x="457200" y="3608387"/>
            <a:ext cx="4987925" cy="2884488"/>
          </a:xfrm>
          <a:prstGeom prst="rect">
            <a:avLst/>
          </a:prstGeom>
          <a:noFill/>
          <a:ln w="9525">
            <a:noFill/>
            <a:miter lim="800000"/>
            <a:headEnd/>
            <a:tailEnd/>
          </a:ln>
        </p:spPr>
      </p:pic>
      <p:sp>
        <p:nvSpPr>
          <p:cNvPr id="6" name="Rectangle 5"/>
          <p:cNvSpPr/>
          <p:nvPr/>
        </p:nvSpPr>
        <p:spPr>
          <a:xfrm>
            <a:off x="1219200" y="6488113"/>
            <a:ext cx="6705600" cy="369887"/>
          </a:xfrm>
          <a:prstGeom prst="rect">
            <a:avLst/>
          </a:prstGeom>
          <a:ln>
            <a:noFill/>
          </a:ln>
        </p:spPr>
        <p:style>
          <a:lnRef idx="2">
            <a:schemeClr val="accent1"/>
          </a:lnRef>
          <a:fillRef idx="1001">
            <a:schemeClr val="lt1"/>
          </a:fillRef>
          <a:effectRef idx="0">
            <a:schemeClr val="accent1"/>
          </a:effectRef>
          <a:fontRef idx="minor">
            <a:schemeClr val="dk1"/>
          </a:fontRef>
        </p:style>
        <p:txBody>
          <a:bodyPr>
            <a:spAutoFit/>
          </a:bodyPr>
          <a:lstStyle/>
          <a:p>
            <a:pPr eaLnBrk="0" fontAlgn="auto" hangingPunct="0">
              <a:spcBef>
                <a:spcPts val="0"/>
              </a:spcBef>
              <a:spcAft>
                <a:spcPts val="0"/>
              </a:spcAft>
              <a:defRPr/>
            </a:pPr>
            <a:r>
              <a:rPr lang="en-US" sz="1800" dirty="0">
                <a:solidFill>
                  <a:prstClr val="white"/>
                </a:solidFill>
              </a:rPr>
              <a:t>Williamson, L.D., </a:t>
            </a:r>
            <a:r>
              <a:rPr lang="en-US" sz="1800" i="1" dirty="0">
                <a:solidFill>
                  <a:prstClr val="white"/>
                </a:solidFill>
              </a:rPr>
              <a:t>Block-ramming machine</a:t>
            </a:r>
            <a:r>
              <a:rPr lang="en-US" sz="1800" dirty="0">
                <a:solidFill>
                  <a:prstClr val="white"/>
                </a:solidFill>
              </a:rPr>
              <a:t>. 2007: US. 7,311,865.</a:t>
            </a:r>
          </a:p>
        </p:txBody>
      </p:sp>
      <p:sp>
        <p:nvSpPr>
          <p:cNvPr id="7" name="Rectangle 4"/>
          <p:cNvSpPr>
            <a:spLocks noChangeArrowheads="1"/>
          </p:cNvSpPr>
          <p:nvPr/>
        </p:nvSpPr>
        <p:spPr bwMode="auto">
          <a:xfrm>
            <a:off x="1155700" y="6122988"/>
            <a:ext cx="6834188" cy="369887"/>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anchor="ctr">
            <a:spAutoFit/>
          </a:bodyPr>
          <a:lstStyle/>
          <a:p>
            <a:pPr algn="ctr" eaLnBrk="0" fontAlgn="auto" hangingPunct="0">
              <a:spcBef>
                <a:spcPts val="0"/>
              </a:spcBef>
              <a:spcAft>
                <a:spcPts val="0"/>
              </a:spcAft>
              <a:defRPr/>
            </a:pPr>
            <a:r>
              <a:rPr lang="en-US" sz="1800" dirty="0">
                <a:solidFill>
                  <a:prstClr val="white"/>
                </a:solidFill>
              </a:rPr>
              <a:t>The patent for the large-block technology was issued Dec. 2007.</a:t>
            </a:r>
          </a:p>
        </p:txBody>
      </p:sp>
      <p:sp>
        <p:nvSpPr>
          <p:cNvPr id="8" name="Date Placeholder 7"/>
          <p:cNvSpPr>
            <a:spLocks noGrp="1"/>
          </p:cNvSpPr>
          <p:nvPr>
            <p:ph type="dt" sz="half" idx="10"/>
          </p:nvPr>
        </p:nvSpPr>
        <p:spPr/>
        <p:txBody>
          <a:bodyPr/>
          <a:lstStyle/>
          <a:p>
            <a:pPr>
              <a:defRPr/>
            </a:pPr>
            <a:r>
              <a:rPr lang="en-US" smtClean="0">
                <a:solidFill>
                  <a:srgbClr val="00007F"/>
                </a:solidFill>
              </a:rPr>
              <a:t>September 20, 2011</a:t>
            </a:r>
            <a:endParaRPr lang="en-US">
              <a:solidFill>
                <a:srgbClr val="00007F"/>
              </a:solidFill>
            </a:endParaRPr>
          </a:p>
        </p:txBody>
      </p:sp>
      <p:sp>
        <p:nvSpPr>
          <p:cNvPr id="10" name="Slide Number Placeholder 9"/>
          <p:cNvSpPr>
            <a:spLocks noGrp="1"/>
          </p:cNvSpPr>
          <p:nvPr>
            <p:ph type="sldNum" sz="quarter" idx="12"/>
          </p:nvPr>
        </p:nvSpPr>
        <p:spPr/>
        <p:txBody>
          <a:bodyPr/>
          <a:lstStyle/>
          <a:p>
            <a:pPr>
              <a:defRPr/>
            </a:pPr>
            <a:fld id="{FFB2FB4D-05DB-45ED-8220-C5A56D0120E5}" type="slidenum">
              <a:rPr lang="en-US" smtClean="0">
                <a:solidFill>
                  <a:srgbClr val="00007F"/>
                </a:solidFill>
              </a:rPr>
              <a:pPr>
                <a:defRPr/>
              </a:pPr>
              <a:t>3</a:t>
            </a:fld>
            <a:endParaRPr lang="en-US">
              <a:solidFill>
                <a:srgbClr val="00007F"/>
              </a:solidFill>
            </a:endParaRPr>
          </a:p>
        </p:txBody>
      </p:sp>
      <p:sp>
        <p:nvSpPr>
          <p:cNvPr id="11" name="Footer Placeholder 10"/>
          <p:cNvSpPr>
            <a:spLocks noGrp="1"/>
          </p:cNvSpPr>
          <p:nvPr>
            <p:ph type="ftr" sz="quarter" idx="11"/>
          </p:nvPr>
        </p:nvSpPr>
        <p:spPr/>
        <p:txBody>
          <a:bodyPr/>
          <a:lstStyle/>
          <a:p>
            <a:pPr>
              <a:defRPr/>
            </a:pPr>
            <a:r>
              <a:rPr lang="en-US" smtClean="0">
                <a:solidFill>
                  <a:srgbClr val="00007F"/>
                </a:solidFill>
              </a:rPr>
              <a:t>Copyright 2011 Derrick Tate</a:t>
            </a:r>
            <a:endParaRPr lang="en-US" dirty="0">
              <a:solidFill>
                <a:srgbClr val="00007F"/>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p:nvPr>
        </p:nvGraphicFramePr>
        <p:xfrm>
          <a:off x="457200" y="914400"/>
          <a:ext cx="8229600" cy="5029200"/>
        </p:xfrm>
        <a:graphic>
          <a:graphicData uri="http://schemas.openxmlformats.org/drawingml/2006/table">
            <a:tbl>
              <a:tblPr firstRow="1" bandRow="1"/>
              <a:tblGrid>
                <a:gridCol w="2743200"/>
                <a:gridCol w="2743200"/>
                <a:gridCol w="2743200"/>
              </a:tblGrid>
              <a:tr h="523240">
                <a:tc>
                  <a:txBody>
                    <a:bodyPr/>
                    <a:lstStyle>
                      <a:lvl1pPr marL="0" algn="l" rtl="0" eaLnBrk="1" hangingPunct="1">
                        <a:defRPr b="1" kern="1200">
                          <a:solidFill>
                            <a:schemeClr val="lt1"/>
                          </a:solidFill>
                          <a:latin typeface="Candara"/>
                        </a:defRPr>
                      </a:lvl1pPr>
                      <a:lvl2pPr marL="457200" algn="l" rtl="0" eaLnBrk="1" hangingPunct="1">
                        <a:defRPr b="1" kern="1200">
                          <a:solidFill>
                            <a:schemeClr val="lt1"/>
                          </a:solidFill>
                          <a:latin typeface="Candara"/>
                        </a:defRPr>
                      </a:lvl2pPr>
                      <a:lvl3pPr marL="914400" algn="l" rtl="0" eaLnBrk="1" hangingPunct="1">
                        <a:defRPr b="1" kern="1200">
                          <a:solidFill>
                            <a:schemeClr val="lt1"/>
                          </a:solidFill>
                          <a:latin typeface="Candara"/>
                        </a:defRPr>
                      </a:lvl3pPr>
                      <a:lvl4pPr marL="1371600" algn="l" rtl="0" eaLnBrk="1" hangingPunct="1">
                        <a:defRPr b="1" kern="1200">
                          <a:solidFill>
                            <a:schemeClr val="lt1"/>
                          </a:solidFill>
                          <a:latin typeface="Candara"/>
                        </a:defRPr>
                      </a:lvl4pPr>
                      <a:lvl5pPr marL="1828800" algn="l" rtl="0" eaLnBrk="1" hangingPunct="1">
                        <a:defRPr b="1" kern="1200">
                          <a:solidFill>
                            <a:schemeClr val="lt1"/>
                          </a:solidFill>
                          <a:latin typeface="Candara"/>
                        </a:defRPr>
                      </a:lvl5pPr>
                      <a:lvl6pPr marL="2286000" algn="l" rtl="0" eaLnBrk="1" hangingPunct="1">
                        <a:defRPr b="1" kern="1200">
                          <a:solidFill>
                            <a:schemeClr val="lt1"/>
                          </a:solidFill>
                          <a:latin typeface="Candara"/>
                        </a:defRPr>
                      </a:lvl6pPr>
                      <a:lvl7pPr marL="2743200" algn="l" rtl="0" eaLnBrk="1" hangingPunct="1">
                        <a:defRPr b="1" kern="1200">
                          <a:solidFill>
                            <a:schemeClr val="lt1"/>
                          </a:solidFill>
                          <a:latin typeface="Candara"/>
                        </a:defRPr>
                      </a:lvl7pPr>
                      <a:lvl8pPr marL="3200400" algn="l" rtl="0" eaLnBrk="1" hangingPunct="1">
                        <a:defRPr b="1" kern="1200">
                          <a:solidFill>
                            <a:schemeClr val="lt1"/>
                          </a:solidFill>
                          <a:latin typeface="Candara"/>
                        </a:defRPr>
                      </a:lvl8pPr>
                      <a:lvl9pPr marL="3657600" algn="l" rtl="0" eaLnBrk="1" hangingPunct="1">
                        <a:defRPr b="1" kern="1200">
                          <a:solidFill>
                            <a:schemeClr val="lt1"/>
                          </a:solidFill>
                          <a:latin typeface="Candara"/>
                        </a:defRPr>
                      </a:lvl9pPr>
                      <a:extLst/>
                    </a:lstStyle>
                    <a:p>
                      <a:r>
                        <a:rPr lang="en-US" sz="1800" dirty="0" smtClean="0"/>
                        <a:t>Functional Domain:</a:t>
                      </a:r>
                      <a:br>
                        <a:rPr lang="en-US" sz="1800" dirty="0" smtClean="0"/>
                      </a:br>
                      <a:r>
                        <a:rPr lang="en-US" sz="1800" dirty="0" smtClean="0"/>
                        <a:t>Functional Requirements</a:t>
                      </a:r>
                      <a:endParaRPr lang="en-US" sz="1800" dirty="0"/>
                    </a:p>
                  </a:txBody>
                  <a:tcPr marL="94053" marR="9405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BE"/>
                    </a:solidFill>
                  </a:tcPr>
                </a:tc>
                <a:tc>
                  <a:txBody>
                    <a:bodyPr/>
                    <a:lstStyle>
                      <a:lvl1pPr marL="0" algn="l" rtl="0" eaLnBrk="1" hangingPunct="1">
                        <a:defRPr b="1" kern="1200">
                          <a:solidFill>
                            <a:schemeClr val="lt1"/>
                          </a:solidFill>
                          <a:latin typeface="Candara"/>
                        </a:defRPr>
                      </a:lvl1pPr>
                      <a:lvl2pPr marL="457200" algn="l" rtl="0" eaLnBrk="1" hangingPunct="1">
                        <a:defRPr b="1" kern="1200">
                          <a:solidFill>
                            <a:schemeClr val="lt1"/>
                          </a:solidFill>
                          <a:latin typeface="Candara"/>
                        </a:defRPr>
                      </a:lvl2pPr>
                      <a:lvl3pPr marL="914400" algn="l" rtl="0" eaLnBrk="1" hangingPunct="1">
                        <a:defRPr b="1" kern="1200">
                          <a:solidFill>
                            <a:schemeClr val="lt1"/>
                          </a:solidFill>
                          <a:latin typeface="Candara"/>
                        </a:defRPr>
                      </a:lvl3pPr>
                      <a:lvl4pPr marL="1371600" algn="l" rtl="0" eaLnBrk="1" hangingPunct="1">
                        <a:defRPr b="1" kern="1200">
                          <a:solidFill>
                            <a:schemeClr val="lt1"/>
                          </a:solidFill>
                          <a:latin typeface="Candara"/>
                        </a:defRPr>
                      </a:lvl4pPr>
                      <a:lvl5pPr marL="1828800" algn="l" rtl="0" eaLnBrk="1" hangingPunct="1">
                        <a:defRPr b="1" kern="1200">
                          <a:solidFill>
                            <a:schemeClr val="lt1"/>
                          </a:solidFill>
                          <a:latin typeface="Candara"/>
                        </a:defRPr>
                      </a:lvl5pPr>
                      <a:lvl6pPr marL="2286000" algn="l" rtl="0" eaLnBrk="1" hangingPunct="1">
                        <a:defRPr b="1" kern="1200">
                          <a:solidFill>
                            <a:schemeClr val="lt1"/>
                          </a:solidFill>
                          <a:latin typeface="Candara"/>
                        </a:defRPr>
                      </a:lvl6pPr>
                      <a:lvl7pPr marL="2743200" algn="l" rtl="0" eaLnBrk="1" hangingPunct="1">
                        <a:defRPr b="1" kern="1200">
                          <a:solidFill>
                            <a:schemeClr val="lt1"/>
                          </a:solidFill>
                          <a:latin typeface="Candara"/>
                        </a:defRPr>
                      </a:lvl7pPr>
                      <a:lvl8pPr marL="3200400" algn="l" rtl="0" eaLnBrk="1" hangingPunct="1">
                        <a:defRPr b="1" kern="1200">
                          <a:solidFill>
                            <a:schemeClr val="lt1"/>
                          </a:solidFill>
                          <a:latin typeface="Candara"/>
                        </a:defRPr>
                      </a:lvl8pPr>
                      <a:lvl9pPr marL="3657600" algn="l" rtl="0" eaLnBrk="1" hangingPunct="1">
                        <a:defRPr b="1" kern="1200">
                          <a:solidFill>
                            <a:schemeClr val="lt1"/>
                          </a:solidFill>
                          <a:latin typeface="Candara"/>
                        </a:defRPr>
                      </a:lvl9pPr>
                      <a:extLst/>
                    </a:lstStyle>
                    <a:p>
                      <a:r>
                        <a:rPr lang="en-US" sz="1800" dirty="0" smtClean="0"/>
                        <a:t>Physical Domain:</a:t>
                      </a:r>
                      <a:br>
                        <a:rPr lang="en-US" sz="1800" dirty="0" smtClean="0"/>
                      </a:br>
                      <a:r>
                        <a:rPr lang="en-US" sz="1800" dirty="0" smtClean="0"/>
                        <a:t>Design Parameters</a:t>
                      </a:r>
                      <a:endParaRPr lang="en-US" sz="1800" dirty="0"/>
                    </a:p>
                  </a:txBody>
                  <a:tcPr marL="94053" marR="9405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BE"/>
                    </a:solidFill>
                  </a:tcPr>
                </a:tc>
                <a:tc>
                  <a:txBody>
                    <a:bodyPr/>
                    <a:lstStyle>
                      <a:lvl1pPr marL="0" algn="l" rtl="0" eaLnBrk="1" hangingPunct="1">
                        <a:defRPr b="1" kern="1200">
                          <a:solidFill>
                            <a:schemeClr val="lt1"/>
                          </a:solidFill>
                          <a:latin typeface="Candara"/>
                        </a:defRPr>
                      </a:lvl1pPr>
                      <a:lvl2pPr marL="457200" algn="l" rtl="0" eaLnBrk="1" hangingPunct="1">
                        <a:defRPr b="1" kern="1200">
                          <a:solidFill>
                            <a:schemeClr val="lt1"/>
                          </a:solidFill>
                          <a:latin typeface="Candara"/>
                        </a:defRPr>
                      </a:lvl2pPr>
                      <a:lvl3pPr marL="914400" algn="l" rtl="0" eaLnBrk="1" hangingPunct="1">
                        <a:defRPr b="1" kern="1200">
                          <a:solidFill>
                            <a:schemeClr val="lt1"/>
                          </a:solidFill>
                          <a:latin typeface="Candara"/>
                        </a:defRPr>
                      </a:lvl3pPr>
                      <a:lvl4pPr marL="1371600" algn="l" rtl="0" eaLnBrk="1" hangingPunct="1">
                        <a:defRPr b="1" kern="1200">
                          <a:solidFill>
                            <a:schemeClr val="lt1"/>
                          </a:solidFill>
                          <a:latin typeface="Candara"/>
                        </a:defRPr>
                      </a:lvl4pPr>
                      <a:lvl5pPr marL="1828800" algn="l" rtl="0" eaLnBrk="1" hangingPunct="1">
                        <a:defRPr b="1" kern="1200">
                          <a:solidFill>
                            <a:schemeClr val="lt1"/>
                          </a:solidFill>
                          <a:latin typeface="Candara"/>
                        </a:defRPr>
                      </a:lvl5pPr>
                      <a:lvl6pPr marL="2286000" algn="l" rtl="0" eaLnBrk="1" hangingPunct="1">
                        <a:defRPr b="1" kern="1200">
                          <a:solidFill>
                            <a:schemeClr val="lt1"/>
                          </a:solidFill>
                          <a:latin typeface="Candara"/>
                        </a:defRPr>
                      </a:lvl6pPr>
                      <a:lvl7pPr marL="2743200" algn="l" rtl="0" eaLnBrk="1" hangingPunct="1">
                        <a:defRPr b="1" kern="1200">
                          <a:solidFill>
                            <a:schemeClr val="lt1"/>
                          </a:solidFill>
                          <a:latin typeface="Candara"/>
                        </a:defRPr>
                      </a:lvl7pPr>
                      <a:lvl8pPr marL="3200400" algn="l" rtl="0" eaLnBrk="1" hangingPunct="1">
                        <a:defRPr b="1" kern="1200">
                          <a:solidFill>
                            <a:schemeClr val="lt1"/>
                          </a:solidFill>
                          <a:latin typeface="Candara"/>
                        </a:defRPr>
                      </a:lvl8pPr>
                      <a:lvl9pPr marL="3657600" algn="l" rtl="0" eaLnBrk="1" hangingPunct="1">
                        <a:defRPr b="1" kern="1200">
                          <a:solidFill>
                            <a:schemeClr val="lt1"/>
                          </a:solidFill>
                          <a:latin typeface="Candara"/>
                        </a:defRPr>
                      </a:lvl9pPr>
                      <a:extLst/>
                    </a:lstStyle>
                    <a:p>
                      <a:r>
                        <a:rPr lang="en-US" sz="1800" dirty="0" smtClean="0"/>
                        <a:t>Constraints</a:t>
                      </a:r>
                      <a:endParaRPr lang="en-US" sz="1800" dirty="0"/>
                    </a:p>
                  </a:txBody>
                  <a:tcPr marL="94053" marR="9405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BE"/>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Contain pressure</a:t>
                      </a:r>
                      <a:endParaRPr lang="en-US" sz="1600" dirty="0"/>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Concave bottom</a:t>
                      </a:r>
                      <a:endParaRPr lang="en-US" sz="1600" dirty="0"/>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Minimize material</a:t>
                      </a:r>
                      <a:endParaRPr lang="en-US" sz="1600" dirty="0"/>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Withstand dropping from 3 ft</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Shape - diameter</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smtClean="0"/>
                        <a:t>Easy to hold in hand</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cylinder</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Allow access to beverage</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Tab – size and shape location</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Prevent</a:t>
                      </a:r>
                      <a:r>
                        <a:rPr lang="en-US" sz="1600" baseline="0" dirty="0" smtClean="0"/>
                        <a:t> litter  - tab not fall off</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Opening geometry</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Safety – prevent injury to user</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liner</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Minimize cost</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strength</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err="1" smtClean="0"/>
                        <a:t>recycleable</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Can</a:t>
                      </a:r>
                      <a:r>
                        <a:rPr lang="en-US" sz="1600" baseline="0" dirty="0" smtClean="0"/>
                        <a:t> stack </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Crease on top - ring</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Fit drink machine, </a:t>
                      </a:r>
                      <a:r>
                        <a:rPr lang="en-US" sz="1600" dirty="0" err="1" smtClean="0"/>
                        <a:t>koozie</a:t>
                      </a:r>
                      <a:r>
                        <a:rPr lang="en-US" sz="1600" dirty="0" smtClean="0"/>
                        <a:t>, </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Save material</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Top and bottom tapers</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Non corrosive</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Rigid when opened </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material</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Chemically stable</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Opening notch</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Non -toxic</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Wall thickness</a:t>
                      </a:r>
                      <a:r>
                        <a:rPr lang="en-US" sz="1600" baseline="0" dirty="0" smtClean="0"/>
                        <a:t> </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Prevent change of liquid</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Contain beverage until opened</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Top thickness</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lightweight</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Joint geometry</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r>
                        <a:rPr lang="en-US" sz="1600" dirty="0" smtClean="0"/>
                        <a:t>Coating/paint</a:t>
                      </a:r>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40000"/>
                      </a:srgbClr>
                    </a:solidFill>
                  </a:tcPr>
                </a:tc>
              </a:tr>
              <a:tr h="274320">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c>
                  <a:txBody>
                    <a:bodyPr/>
                    <a:lstStyle>
                      <a:lvl1pPr marL="0" algn="l" rtl="0" eaLnBrk="1" hangingPunct="1">
                        <a:defRPr kern="1200">
                          <a:solidFill>
                            <a:schemeClr val="dk1"/>
                          </a:solidFill>
                          <a:latin typeface="Candara"/>
                        </a:defRPr>
                      </a:lvl1pPr>
                      <a:lvl2pPr marL="457200" algn="l" rtl="0" eaLnBrk="1" hangingPunct="1">
                        <a:defRPr kern="1200">
                          <a:solidFill>
                            <a:schemeClr val="dk1"/>
                          </a:solidFill>
                          <a:latin typeface="Candara"/>
                        </a:defRPr>
                      </a:lvl2pPr>
                      <a:lvl3pPr marL="914400" algn="l" rtl="0" eaLnBrk="1" hangingPunct="1">
                        <a:defRPr kern="1200">
                          <a:solidFill>
                            <a:schemeClr val="dk1"/>
                          </a:solidFill>
                          <a:latin typeface="Candara"/>
                        </a:defRPr>
                      </a:lvl3pPr>
                      <a:lvl4pPr marL="1371600" algn="l" rtl="0" eaLnBrk="1" hangingPunct="1">
                        <a:defRPr kern="1200">
                          <a:solidFill>
                            <a:schemeClr val="dk1"/>
                          </a:solidFill>
                          <a:latin typeface="Candara"/>
                        </a:defRPr>
                      </a:lvl4pPr>
                      <a:lvl5pPr marL="1828800" algn="l" rtl="0" eaLnBrk="1" hangingPunct="1">
                        <a:defRPr kern="1200">
                          <a:solidFill>
                            <a:schemeClr val="dk1"/>
                          </a:solidFill>
                          <a:latin typeface="Candara"/>
                        </a:defRPr>
                      </a:lvl5pPr>
                      <a:lvl6pPr marL="2286000" algn="l" rtl="0" eaLnBrk="1" hangingPunct="1">
                        <a:defRPr kern="1200">
                          <a:solidFill>
                            <a:schemeClr val="dk1"/>
                          </a:solidFill>
                          <a:latin typeface="Candara"/>
                        </a:defRPr>
                      </a:lvl6pPr>
                      <a:lvl7pPr marL="2743200" algn="l" rtl="0" eaLnBrk="1" hangingPunct="1">
                        <a:defRPr kern="1200">
                          <a:solidFill>
                            <a:schemeClr val="dk1"/>
                          </a:solidFill>
                          <a:latin typeface="Candara"/>
                        </a:defRPr>
                      </a:lvl7pPr>
                      <a:lvl8pPr marL="3200400" algn="l" rtl="0" eaLnBrk="1" hangingPunct="1">
                        <a:defRPr kern="1200">
                          <a:solidFill>
                            <a:schemeClr val="dk1"/>
                          </a:solidFill>
                          <a:latin typeface="Candara"/>
                        </a:defRPr>
                      </a:lvl8pPr>
                      <a:lvl9pPr marL="3657600" algn="l" rtl="0" eaLnBrk="1" hangingPunct="1">
                        <a:defRPr kern="1200">
                          <a:solidFill>
                            <a:schemeClr val="dk1"/>
                          </a:solidFill>
                          <a:latin typeface="Candara"/>
                        </a:defRPr>
                      </a:lvl9pPr>
                      <a:extLst/>
                    </a:lstStyle>
                    <a:p>
                      <a:endParaRPr lang="en-US" sz="1600" dirty="0"/>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BE">
                        <a:tint val="20000"/>
                      </a:srgbClr>
                    </a:solidFill>
                  </a:tcPr>
                </a:tc>
              </a:tr>
            </a:tbl>
          </a:graphicData>
        </a:graphic>
      </p:graphicFrame>
      <p:sp>
        <p:nvSpPr>
          <p:cNvPr id="5" name="Date Placeholder 4"/>
          <p:cNvSpPr>
            <a:spLocks noGrp="1"/>
          </p:cNvSpPr>
          <p:nvPr>
            <p:ph type="dt" sz="half" idx="10"/>
          </p:nvPr>
        </p:nvSpPr>
        <p:spPr/>
        <p:txBody>
          <a:bodyPr/>
          <a:lstStyle/>
          <a:p>
            <a:pPr>
              <a:defRPr/>
            </a:pPr>
            <a:r>
              <a:rPr lang="en-US" smtClean="0"/>
              <a:t>September 20, 2011</a:t>
            </a:r>
            <a:endParaRPr lang="en-US"/>
          </a:p>
        </p:txBody>
      </p:sp>
      <p:sp>
        <p:nvSpPr>
          <p:cNvPr id="6" name="Footer Placeholder 5"/>
          <p:cNvSpPr>
            <a:spLocks noGrp="1"/>
          </p:cNvSpPr>
          <p:nvPr>
            <p:ph type="ftr" sz="quarter" idx="11"/>
          </p:nvPr>
        </p:nvSpPr>
        <p:spPr/>
        <p:txBody>
          <a:bodyPr/>
          <a:lstStyle/>
          <a:p>
            <a:pPr>
              <a:defRPr/>
            </a:pPr>
            <a:r>
              <a:rPr lang="en-US" smtClean="0"/>
              <a:t>Copyright 2011 Derrick Tate</a:t>
            </a:r>
            <a:endParaRPr lang="en-US"/>
          </a:p>
        </p:txBody>
      </p:sp>
      <p:sp>
        <p:nvSpPr>
          <p:cNvPr id="7" name="Slide Number Placeholder 6"/>
          <p:cNvSpPr>
            <a:spLocks noGrp="1"/>
          </p:cNvSpPr>
          <p:nvPr>
            <p:ph type="sldNum" sz="quarter" idx="12"/>
          </p:nvPr>
        </p:nvSpPr>
        <p:spPr/>
        <p:txBody>
          <a:bodyPr/>
          <a:lstStyle/>
          <a:p>
            <a:pPr>
              <a:defRPr/>
            </a:pPr>
            <a:fld id="{8B40F4AD-5D70-4D01-B49C-015AE74EEAF9}"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Refinement of Constraints</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dirty="0" smtClean="0"/>
              <a:t>Bounds on acceptable solutions</a:t>
            </a:r>
          </a:p>
          <a:p>
            <a:endParaRPr lang="en-US" dirty="0" smtClean="0"/>
          </a:p>
          <a:p>
            <a:r>
              <a:rPr lang="en-US" dirty="0" smtClean="0"/>
              <a:t>Types</a:t>
            </a:r>
          </a:p>
          <a:p>
            <a:pPr lvl="1"/>
            <a:r>
              <a:rPr lang="en-US" dirty="0" smtClean="0"/>
              <a:t>Performance constraints</a:t>
            </a:r>
          </a:p>
          <a:p>
            <a:pPr lvl="1"/>
            <a:r>
              <a:rPr lang="en-US" dirty="0" smtClean="0"/>
              <a:t>Interface constraints</a:t>
            </a:r>
          </a:p>
          <a:p>
            <a:pPr lvl="1"/>
            <a:r>
              <a:rPr lang="en-US" dirty="0" smtClean="0"/>
              <a:t>Project constraints</a:t>
            </a:r>
            <a:endParaRPr lang="en-US" dirty="0"/>
          </a:p>
        </p:txBody>
      </p:sp>
      <p:sp>
        <p:nvSpPr>
          <p:cNvPr id="4" name="Date Placeholder 3"/>
          <p:cNvSpPr>
            <a:spLocks noGrp="1"/>
          </p:cNvSpPr>
          <p:nvPr>
            <p:ph type="dt" sz="half" idx="10"/>
          </p:nvPr>
        </p:nvSpPr>
        <p:spPr/>
        <p:txBody>
          <a:bodyPr/>
          <a:lstStyle/>
          <a:p>
            <a:pPr>
              <a:defRPr/>
            </a:pPr>
            <a:r>
              <a:rPr lang="en-US" smtClean="0"/>
              <a:t>September 20, 2011</a:t>
            </a:r>
            <a:endParaRPr lang="en-US"/>
          </a:p>
        </p:txBody>
      </p:sp>
      <p:sp>
        <p:nvSpPr>
          <p:cNvPr id="5" name="Footer Placeholder 4"/>
          <p:cNvSpPr>
            <a:spLocks noGrp="1"/>
          </p:cNvSpPr>
          <p:nvPr>
            <p:ph type="ftr" sz="quarter" idx="11"/>
          </p:nvPr>
        </p:nvSpPr>
        <p:spPr/>
        <p:txBody>
          <a:bodyPr/>
          <a:lstStyle/>
          <a:p>
            <a:pPr>
              <a:defRPr/>
            </a:pPr>
            <a:r>
              <a:rPr lang="en-US" smtClean="0"/>
              <a:t>Copyright 2011 Derrick Tate</a:t>
            </a:r>
            <a:endParaRPr lang="en-US"/>
          </a:p>
        </p:txBody>
      </p:sp>
      <p:sp>
        <p:nvSpPr>
          <p:cNvPr id="6" name="Slide Number Placeholder 5"/>
          <p:cNvSpPr>
            <a:spLocks noGrp="1"/>
          </p:cNvSpPr>
          <p:nvPr>
            <p:ph type="sldNum" sz="quarter" idx="12"/>
          </p:nvPr>
        </p:nvSpPr>
        <p:spPr/>
        <p:txBody>
          <a:bodyPr/>
          <a:lstStyle/>
          <a:p>
            <a:pPr>
              <a:defRPr/>
            </a:pPr>
            <a:fld id="{17AB9787-48E4-41A7-A8F9-A3F8FFFF0A52}"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pPr marL="582613" indent="-514350">
              <a:buFont typeface="+mj-lt"/>
              <a:buAutoNum type="arabicPeriod"/>
            </a:pPr>
            <a:r>
              <a:rPr lang="en-US" sz="2800" dirty="0" smtClean="0"/>
              <a:t>Talk with customers and stakeholders.</a:t>
            </a:r>
          </a:p>
          <a:p>
            <a:pPr marL="911225" lvl="1" indent="-514350"/>
            <a:r>
              <a:rPr lang="en-US" sz="2400" dirty="0" smtClean="0"/>
              <a:t>Don’t just assume requirements are “given.”</a:t>
            </a:r>
          </a:p>
          <a:p>
            <a:pPr marL="582613" indent="-514350">
              <a:buFont typeface="+mj-lt"/>
              <a:buAutoNum type="arabicPeriod"/>
            </a:pPr>
            <a:r>
              <a:rPr lang="en-US" sz="2800" dirty="0" smtClean="0"/>
              <a:t>Consider what the design needs to do.</a:t>
            </a:r>
          </a:p>
          <a:p>
            <a:pPr marL="911225" lvl="1" indent="-514350"/>
            <a:r>
              <a:rPr lang="en-US" sz="2400" dirty="0" smtClean="0"/>
              <a:t>Don’t jump to the solution first.</a:t>
            </a:r>
          </a:p>
          <a:p>
            <a:pPr marL="582613" indent="-514350">
              <a:buFont typeface="+mj-lt"/>
              <a:buAutoNum type="arabicPeriod"/>
            </a:pPr>
            <a:r>
              <a:rPr lang="en-US" sz="2800" dirty="0" smtClean="0"/>
              <a:t>Recognize that system-level constraints may lead to lower-level functions (and solutions). </a:t>
            </a:r>
          </a:p>
          <a:p>
            <a:pPr marL="582613" indent="-514350">
              <a:buFont typeface="+mj-lt"/>
              <a:buAutoNum type="arabicPeriod"/>
            </a:pPr>
            <a:r>
              <a:rPr lang="en-US" sz="2800" dirty="0" smtClean="0"/>
              <a:t>Make guidelines and regulations in terms of functional performance to be achieved.</a:t>
            </a:r>
          </a:p>
          <a:p>
            <a:pPr marL="911225" lvl="1" indent="-514350"/>
            <a:r>
              <a:rPr lang="en-US" sz="2400" dirty="0" smtClean="0"/>
              <a:t>Don’t impose particular solutions. (Technology will change.)</a:t>
            </a:r>
          </a:p>
        </p:txBody>
      </p:sp>
      <p:sp>
        <p:nvSpPr>
          <p:cNvPr id="4" name="Date Placeholder 3"/>
          <p:cNvSpPr>
            <a:spLocks noGrp="1"/>
          </p:cNvSpPr>
          <p:nvPr>
            <p:ph type="dt" sz="half" idx="10"/>
          </p:nvPr>
        </p:nvSpPr>
        <p:spPr/>
        <p:txBody>
          <a:bodyPr/>
          <a:lstStyle/>
          <a:p>
            <a:pPr>
              <a:defRPr/>
            </a:pPr>
            <a:r>
              <a:rPr lang="en-US" smtClean="0"/>
              <a:t>September 20, 2011</a:t>
            </a:r>
            <a:endParaRPr lang="en-US"/>
          </a:p>
        </p:txBody>
      </p:sp>
      <p:sp>
        <p:nvSpPr>
          <p:cNvPr id="5" name="Footer Placeholder 4"/>
          <p:cNvSpPr>
            <a:spLocks noGrp="1"/>
          </p:cNvSpPr>
          <p:nvPr>
            <p:ph type="ftr" sz="quarter" idx="11"/>
          </p:nvPr>
        </p:nvSpPr>
        <p:spPr/>
        <p:txBody>
          <a:bodyPr/>
          <a:lstStyle/>
          <a:p>
            <a:pPr>
              <a:defRPr/>
            </a:pPr>
            <a:r>
              <a:rPr lang="en-US" smtClean="0"/>
              <a:t>Copyright 2011 Derrick Tate</a:t>
            </a:r>
            <a:endParaRPr lang="en-US"/>
          </a:p>
        </p:txBody>
      </p:sp>
      <p:sp>
        <p:nvSpPr>
          <p:cNvPr id="6" name="Slide Number Placeholder 5"/>
          <p:cNvSpPr>
            <a:spLocks noGrp="1"/>
          </p:cNvSpPr>
          <p:nvPr>
            <p:ph type="sldNum" sz="quarter" idx="12"/>
          </p:nvPr>
        </p:nvSpPr>
        <p:spPr/>
        <p:txBody>
          <a:bodyPr/>
          <a:lstStyle/>
          <a:p>
            <a:pPr>
              <a:defRPr/>
            </a:pPr>
            <a:fld id="{17AB9787-48E4-41A7-A8F9-A3F8FFFF0A52}"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sp>
        <p:nvSpPr>
          <p:cNvPr id="3" name="Content Placeholder 2"/>
          <p:cNvSpPr>
            <a:spLocks noGrp="1"/>
          </p:cNvSpPr>
          <p:nvPr>
            <p:ph idx="1"/>
          </p:nvPr>
        </p:nvSpPr>
        <p:spPr/>
        <p:txBody>
          <a:bodyPr>
            <a:normAutofit lnSpcReduction="10000"/>
          </a:bodyPr>
          <a:lstStyle/>
          <a:p>
            <a:r>
              <a:rPr lang="en-US" sz="2400" dirty="0" err="1" smtClean="0"/>
              <a:t>PtD</a:t>
            </a:r>
            <a:r>
              <a:rPr lang="en-US" sz="2400" dirty="0" smtClean="0"/>
              <a:t> should be introduced to students at the   throughout their engineering education, starting at the freshman level.</a:t>
            </a:r>
          </a:p>
          <a:p>
            <a:endParaRPr lang="en-US" sz="2400" dirty="0" smtClean="0"/>
          </a:p>
          <a:p>
            <a:r>
              <a:rPr lang="en-US" sz="2400" dirty="0" err="1" smtClean="0"/>
              <a:t>PtD</a:t>
            </a:r>
            <a:r>
              <a:rPr lang="en-US" sz="2400" dirty="0" smtClean="0"/>
              <a:t> must be fully integrated in the early design process in the project. </a:t>
            </a:r>
            <a:r>
              <a:rPr lang="en-US" sz="2400" dirty="0" err="1" smtClean="0"/>
              <a:t>PtD</a:t>
            </a:r>
            <a:r>
              <a:rPr lang="en-US" sz="2400" dirty="0" smtClean="0"/>
              <a:t> enables the students to consider a more complete set of stakeholders. </a:t>
            </a:r>
          </a:p>
          <a:p>
            <a:endParaRPr lang="en-US" sz="2400" dirty="0" smtClean="0"/>
          </a:p>
          <a:p>
            <a:r>
              <a:rPr lang="en-US" sz="2400" dirty="0" smtClean="0"/>
              <a:t>Work-related injuries are real, devastating, and common. </a:t>
            </a:r>
          </a:p>
          <a:p>
            <a:pPr lvl="1"/>
            <a:r>
              <a:rPr lang="en-US" sz="2000" dirty="0" smtClean="0"/>
              <a:t>Can we help to other countries in developing similar, common </a:t>
            </a:r>
            <a:r>
              <a:rPr lang="en-US" sz="2000" dirty="0" err="1" smtClean="0"/>
              <a:t>PtD</a:t>
            </a:r>
            <a:r>
              <a:rPr lang="en-US" sz="2000" dirty="0" smtClean="0"/>
              <a:t> concepts?  </a:t>
            </a:r>
          </a:p>
        </p:txBody>
      </p:sp>
      <p:sp>
        <p:nvSpPr>
          <p:cNvPr id="4" name="Date Placeholder 3"/>
          <p:cNvSpPr>
            <a:spLocks noGrp="1"/>
          </p:cNvSpPr>
          <p:nvPr>
            <p:ph type="dt" sz="half" idx="10"/>
          </p:nvPr>
        </p:nvSpPr>
        <p:spPr/>
        <p:txBody>
          <a:bodyPr/>
          <a:lstStyle/>
          <a:p>
            <a:r>
              <a:rPr lang="en-US" smtClean="0"/>
              <a:t>September 20, 2011</a:t>
            </a:r>
            <a:endParaRPr lang="en-US"/>
          </a:p>
        </p:txBody>
      </p:sp>
      <p:sp>
        <p:nvSpPr>
          <p:cNvPr id="5" name="Footer Placeholder 4"/>
          <p:cNvSpPr>
            <a:spLocks noGrp="1"/>
          </p:cNvSpPr>
          <p:nvPr>
            <p:ph type="ftr" sz="quarter" idx="11"/>
          </p:nvPr>
        </p:nvSpPr>
        <p:spPr/>
        <p:txBody>
          <a:bodyPr/>
          <a:lstStyle/>
          <a:p>
            <a:r>
              <a:rPr lang="en-US" smtClean="0"/>
              <a:t>Copyright 2011 Derrick Tate</a:t>
            </a:r>
            <a:endParaRPr lang="en-US"/>
          </a:p>
        </p:txBody>
      </p:sp>
      <p:sp>
        <p:nvSpPr>
          <p:cNvPr id="6" name="Slide Number Placeholder 5"/>
          <p:cNvSpPr>
            <a:spLocks noGrp="1"/>
          </p:cNvSpPr>
          <p:nvPr>
            <p:ph type="sldNum" sz="quarter" idx="12"/>
          </p:nvPr>
        </p:nvSpPr>
        <p:spPr/>
        <p:txBody>
          <a:bodyPr/>
          <a:lstStyle/>
          <a:p>
            <a:fld id="{17AB9787-48E4-41A7-A8F9-A3F8FFFF0A52}"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C:\Documents and Settings\wlawson\Local Settings\Temporary Internet Files\Content.Outlook\F75Z9GP4\2008 08 05 001.jpg"/>
          <p:cNvPicPr>
            <a:picLocks noGrp="1" noChangeAspect="1" noChangeArrowheads="1"/>
          </p:cNvPicPr>
          <p:nvPr>
            <p:ph idx="4294967295"/>
          </p:nvPr>
        </p:nvPicPr>
        <p:blipFill>
          <a:blip r:embed="rId2" cstate="print"/>
          <a:srcRect/>
          <a:stretch>
            <a:fillRect/>
          </a:stretch>
        </p:blipFill>
        <p:spPr>
          <a:xfrm>
            <a:off x="0" y="990600"/>
            <a:ext cx="7086600" cy="5314950"/>
          </a:xfrm>
        </p:spPr>
      </p:pic>
      <p:sp>
        <p:nvSpPr>
          <p:cNvPr id="46083" name="Rectangle 3"/>
          <p:cNvSpPr>
            <a:spLocks noChangeArrowheads="1"/>
          </p:cNvSpPr>
          <p:nvPr/>
        </p:nvSpPr>
        <p:spPr bwMode="auto">
          <a:xfrm>
            <a:off x="609600" y="6335713"/>
            <a:ext cx="7696200" cy="369887"/>
          </a:xfrm>
          <a:prstGeom prst="rect">
            <a:avLst/>
          </a:prstGeom>
          <a:noFill/>
          <a:ln w="9525">
            <a:noFill/>
            <a:miter lim="800000"/>
            <a:headEnd/>
            <a:tailEnd/>
          </a:ln>
        </p:spPr>
        <p:txBody>
          <a:bodyPr>
            <a:spAutoFit/>
          </a:bodyPr>
          <a:lstStyle/>
          <a:p>
            <a:pPr eaLnBrk="0" hangingPunct="0">
              <a:buFont typeface="Arial" charset="0"/>
              <a:buChar char="•"/>
              <a:defRPr/>
            </a:pPr>
            <a:r>
              <a:rPr lang="en-US" sz="1800" i="1" dirty="0">
                <a:solidFill>
                  <a:prstClr val="white"/>
                </a:solidFill>
                <a:latin typeface="Cambria"/>
              </a:rPr>
              <a:t> Photo by Larry Williamson.</a:t>
            </a:r>
            <a:r>
              <a:rPr lang="en-US" sz="1800" dirty="0">
                <a:solidFill>
                  <a:prstClr val="white"/>
                </a:solidFill>
                <a:latin typeface="Cambria"/>
              </a:rPr>
              <a:t> </a:t>
            </a:r>
          </a:p>
        </p:txBody>
      </p:sp>
      <p:pic>
        <p:nvPicPr>
          <p:cNvPr id="4" name="Picture 2"/>
          <p:cNvPicPr>
            <a:picLocks noChangeAspect="1" noChangeArrowheads="1"/>
          </p:cNvPicPr>
          <p:nvPr/>
        </p:nvPicPr>
        <p:blipFill>
          <a:blip r:embed="rId3" cstate="print"/>
          <a:srcRect/>
          <a:stretch>
            <a:fillRect/>
          </a:stretch>
        </p:blipFill>
        <p:spPr bwMode="auto">
          <a:xfrm>
            <a:off x="5047013" y="4189021"/>
            <a:ext cx="4572000" cy="342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endParaRPr lang="en-US" dirty="0"/>
          </a:p>
        </p:txBody>
      </p:sp>
      <p:sp>
        <p:nvSpPr>
          <p:cNvPr id="4" name="Date Placeholder 3"/>
          <p:cNvSpPr>
            <a:spLocks noGrp="1"/>
          </p:cNvSpPr>
          <p:nvPr>
            <p:ph type="dt" sz="half" idx="10"/>
          </p:nvPr>
        </p:nvSpPr>
        <p:spPr/>
        <p:txBody>
          <a:bodyPr/>
          <a:lstStyle/>
          <a:p>
            <a:pPr>
              <a:defRPr/>
            </a:pPr>
            <a:r>
              <a:rPr lang="en-US" smtClean="0"/>
              <a:t>September 20, 2011</a:t>
            </a:r>
            <a:endParaRPr lang="en-US"/>
          </a:p>
        </p:txBody>
      </p:sp>
      <p:sp>
        <p:nvSpPr>
          <p:cNvPr id="5" name="Footer Placeholder 4"/>
          <p:cNvSpPr>
            <a:spLocks noGrp="1"/>
          </p:cNvSpPr>
          <p:nvPr>
            <p:ph type="ftr" sz="quarter" idx="11"/>
          </p:nvPr>
        </p:nvSpPr>
        <p:spPr/>
        <p:txBody>
          <a:bodyPr/>
          <a:lstStyle/>
          <a:p>
            <a:pPr>
              <a:defRPr/>
            </a:pPr>
            <a:r>
              <a:rPr lang="en-US" smtClean="0"/>
              <a:t>Copyright 2011 Derrick Tate</a:t>
            </a:r>
            <a:endParaRPr lang="en-US"/>
          </a:p>
        </p:txBody>
      </p:sp>
      <p:sp>
        <p:nvSpPr>
          <p:cNvPr id="6" name="Slide Number Placeholder 5"/>
          <p:cNvSpPr>
            <a:spLocks noGrp="1"/>
          </p:cNvSpPr>
          <p:nvPr>
            <p:ph type="sldNum" sz="quarter" idx="12"/>
          </p:nvPr>
        </p:nvSpPr>
        <p:spPr/>
        <p:txBody>
          <a:bodyPr/>
          <a:lstStyle/>
          <a:p>
            <a:pPr>
              <a:defRPr/>
            </a:pPr>
            <a:fld id="{17AB9787-48E4-41A7-A8F9-A3F8FFFF0A52}" type="slidenum">
              <a:rPr lang="en-US" smtClean="0"/>
              <a:pPr>
                <a:defRPr/>
              </a:pPr>
              <a:t>5</a:t>
            </a:fld>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457200" y="857250"/>
            <a:ext cx="8229600" cy="51435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651829" y="3240768"/>
            <a:ext cx="4415971" cy="2759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9" descr="untitled2"/>
          <p:cNvPicPr>
            <a:picLocks noChangeAspect="1" noChangeArrowheads="1"/>
          </p:cNvPicPr>
          <p:nvPr/>
        </p:nvPicPr>
        <p:blipFill>
          <a:blip r:embed="rId3" cstate="print"/>
          <a:srcRect/>
          <a:stretch>
            <a:fillRect/>
          </a:stretch>
        </p:blipFill>
        <p:spPr>
          <a:xfrm>
            <a:off x="5608013" y="4867137"/>
            <a:ext cx="2998107" cy="3148012"/>
          </a:xfrm>
          <a:prstGeom prst="rect">
            <a:avLst/>
          </a:prstGeom>
          <a:noFill/>
          <a:ln/>
        </p:spPr>
      </p:pic>
      <p:pic>
        <p:nvPicPr>
          <p:cNvPr id="890884" name="Picture 4"/>
          <p:cNvPicPr>
            <a:picLocks noChangeAspect="1" noChangeArrowheads="1"/>
          </p:cNvPicPr>
          <p:nvPr/>
        </p:nvPicPr>
        <p:blipFill>
          <a:blip r:embed="rId4" cstate="print"/>
          <a:srcRect/>
          <a:stretch>
            <a:fillRect/>
          </a:stretch>
        </p:blipFill>
        <p:spPr bwMode="auto">
          <a:xfrm>
            <a:off x="5385591" y="4867137"/>
            <a:ext cx="2998107" cy="599621"/>
          </a:xfrm>
          <a:prstGeom prst="rect">
            <a:avLst/>
          </a:prstGeom>
          <a:noFill/>
          <a:ln w="9525">
            <a:noFill/>
            <a:miter lim="800000"/>
            <a:headEnd/>
            <a:tailEnd/>
          </a:ln>
        </p:spPr>
      </p:pic>
      <p:grpSp>
        <p:nvGrpSpPr>
          <p:cNvPr id="2" name="Group 9"/>
          <p:cNvGrpSpPr/>
          <p:nvPr/>
        </p:nvGrpSpPr>
        <p:grpSpPr>
          <a:xfrm>
            <a:off x="1021291" y="3397345"/>
            <a:ext cx="3395262" cy="2531406"/>
            <a:chOff x="1785341" y="921546"/>
            <a:chExt cx="7358659" cy="5486397"/>
          </a:xfrm>
        </p:grpSpPr>
        <p:pic>
          <p:nvPicPr>
            <p:cNvPr id="8" name="Picture 2"/>
            <p:cNvPicPr>
              <a:picLocks noChangeAspect="1" noChangeArrowheads="1"/>
            </p:cNvPicPr>
            <p:nvPr/>
          </p:nvPicPr>
          <p:blipFill>
            <a:blip r:embed="rId5" cstate="print"/>
            <a:srcRect/>
            <a:stretch>
              <a:fillRect/>
            </a:stretch>
          </p:blipFill>
          <p:spPr bwMode="auto">
            <a:xfrm>
              <a:off x="3448049" y="2135980"/>
              <a:ext cx="5695951" cy="4271963"/>
            </a:xfrm>
            <a:prstGeom prst="rect">
              <a:avLst/>
            </a:prstGeom>
            <a:noFill/>
            <a:ln w="9525">
              <a:noFill/>
              <a:miter lim="800000"/>
              <a:headEnd/>
              <a:tailEnd/>
            </a:ln>
          </p:spPr>
        </p:pic>
        <p:pic>
          <p:nvPicPr>
            <p:cNvPr id="9" name="Content Placeholder 7" descr="bracephoto.jpg"/>
            <p:cNvPicPr>
              <a:picLocks noChangeAspect="1"/>
            </p:cNvPicPr>
            <p:nvPr/>
          </p:nvPicPr>
          <p:blipFill>
            <a:blip r:embed="rId6" cstate="print"/>
            <a:stretch>
              <a:fillRect/>
            </a:stretch>
          </p:blipFill>
          <p:spPr>
            <a:xfrm>
              <a:off x="1785341" y="921546"/>
              <a:ext cx="3325416" cy="4433888"/>
            </a:xfrm>
            <a:prstGeom prst="rect">
              <a:avLst/>
            </a:prstGeom>
          </p:spPr>
        </p:pic>
      </p:grpSp>
      <p:pic>
        <p:nvPicPr>
          <p:cNvPr id="890882" name="Picture 2"/>
          <p:cNvPicPr>
            <a:picLocks noChangeAspect="1" noChangeArrowheads="1"/>
          </p:cNvPicPr>
          <p:nvPr/>
        </p:nvPicPr>
        <p:blipFill>
          <a:blip r:embed="rId7" cstate="print"/>
          <a:srcRect/>
          <a:stretch>
            <a:fillRect/>
          </a:stretch>
        </p:blipFill>
        <p:spPr bwMode="auto">
          <a:xfrm>
            <a:off x="192868" y="600355"/>
            <a:ext cx="3581400" cy="1609725"/>
          </a:xfrm>
          <a:prstGeom prst="rect">
            <a:avLst/>
          </a:prstGeom>
          <a:noFill/>
          <a:ln w="9525">
            <a:noFill/>
            <a:miter lim="800000"/>
            <a:headEnd/>
            <a:tailEnd/>
          </a:ln>
        </p:spPr>
      </p:pic>
      <p:pic>
        <p:nvPicPr>
          <p:cNvPr id="890883" name="Picture 3"/>
          <p:cNvPicPr>
            <a:picLocks noChangeAspect="1" noChangeArrowheads="1"/>
          </p:cNvPicPr>
          <p:nvPr/>
        </p:nvPicPr>
        <p:blipFill>
          <a:blip r:embed="rId8" cstate="print"/>
          <a:srcRect r="52203"/>
          <a:stretch>
            <a:fillRect/>
          </a:stretch>
        </p:blipFill>
        <p:spPr bwMode="auto">
          <a:xfrm>
            <a:off x="316521" y="5362007"/>
            <a:ext cx="4029075" cy="1095375"/>
          </a:xfrm>
          <a:prstGeom prst="rect">
            <a:avLst/>
          </a:prstGeom>
          <a:noFill/>
          <a:ln w="9525">
            <a:noFill/>
            <a:miter lim="800000"/>
            <a:headEnd/>
            <a:tailEnd/>
          </a:ln>
        </p:spPr>
      </p:pic>
      <p:pic>
        <p:nvPicPr>
          <p:cNvPr id="16" name="Content Placeholder 3" descr="06_cabin_blossoming_raw_color_one.jpg"/>
          <p:cNvPicPr>
            <a:picLocks noChangeAspect="1"/>
          </p:cNvPicPr>
          <p:nvPr/>
        </p:nvPicPr>
        <p:blipFill>
          <a:blip r:embed="rId9" cstate="screen"/>
          <a:srcRect/>
          <a:stretch>
            <a:fillRect/>
          </a:stretch>
        </p:blipFill>
        <p:spPr>
          <a:xfrm>
            <a:off x="3925458" y="109152"/>
            <a:ext cx="3076832" cy="3076832"/>
          </a:xfrm>
          <a:prstGeom prst="rect">
            <a:avLst/>
          </a:prstGeom>
        </p:spPr>
      </p:pic>
      <p:pic>
        <p:nvPicPr>
          <p:cNvPr id="17" name="Content Placeholder 3" descr="04_hance_ben_gary_upe.jpg"/>
          <p:cNvPicPr>
            <a:picLocks noChangeAspect="1"/>
          </p:cNvPicPr>
          <p:nvPr/>
        </p:nvPicPr>
        <p:blipFill>
          <a:blip r:embed="rId10" cstate="screen"/>
          <a:stretch>
            <a:fillRect/>
          </a:stretch>
        </p:blipFill>
        <p:spPr>
          <a:xfrm>
            <a:off x="5954383" y="1989877"/>
            <a:ext cx="3189617" cy="2392213"/>
          </a:xfrm>
          <a:prstGeom prst="rect">
            <a:avLst/>
          </a:prstGeom>
        </p:spPr>
      </p:pic>
      <p:sp>
        <p:nvSpPr>
          <p:cNvPr id="18" name="Rectangle 4"/>
          <p:cNvSpPr>
            <a:spLocks noChangeArrowheads="1"/>
          </p:cNvSpPr>
          <p:nvPr/>
        </p:nvSpPr>
        <p:spPr bwMode="auto">
          <a:xfrm>
            <a:off x="1104900" y="6397726"/>
            <a:ext cx="7466013" cy="400110"/>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anchor="ctr">
            <a:spAutoFit/>
          </a:bodyPr>
          <a:lstStyle/>
          <a:p>
            <a:pPr algn="ctr" eaLnBrk="0" hangingPunct="0">
              <a:defRPr/>
            </a:pPr>
            <a:r>
              <a:rPr lang="en-US" sz="2000" dirty="0" smtClean="0">
                <a:solidFill>
                  <a:schemeClr val="tx1"/>
                </a:solidFill>
              </a:rPr>
              <a:t>Entrepreneurs can interact with the university in a variety of ways.</a:t>
            </a:r>
            <a:endParaRPr lang="en-US" sz="2000" dirty="0">
              <a:solidFill>
                <a:schemeClr val="tx1"/>
              </a:solidFill>
            </a:endParaRPr>
          </a:p>
        </p:txBody>
      </p:sp>
      <p:pic>
        <p:nvPicPr>
          <p:cNvPr id="19" name="Content Placeholder 4" descr="124_2452.JPG"/>
          <p:cNvPicPr>
            <a:picLocks noChangeAspect="1"/>
          </p:cNvPicPr>
          <p:nvPr/>
        </p:nvPicPr>
        <p:blipFill>
          <a:blip r:embed="rId11" cstate="screen"/>
          <a:stretch>
            <a:fillRect/>
          </a:stretch>
        </p:blipFill>
        <p:spPr>
          <a:xfrm>
            <a:off x="6417567" y="1"/>
            <a:ext cx="2726433" cy="221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September 20, 2011</a:t>
            </a:r>
            <a:endParaRPr lang="en-US"/>
          </a:p>
        </p:txBody>
      </p:sp>
      <p:sp>
        <p:nvSpPr>
          <p:cNvPr id="7" name="Footer Placeholder 6"/>
          <p:cNvSpPr>
            <a:spLocks noGrp="1"/>
          </p:cNvSpPr>
          <p:nvPr>
            <p:ph type="ftr" sz="quarter" idx="11"/>
          </p:nvPr>
        </p:nvSpPr>
        <p:spPr/>
        <p:txBody>
          <a:bodyPr/>
          <a:lstStyle/>
          <a:p>
            <a:r>
              <a:rPr lang="en-US" smtClean="0"/>
              <a:t>Copyright 2011 Derrick Tate</a:t>
            </a:r>
            <a:endParaRPr lang="en-US"/>
          </a:p>
        </p:txBody>
      </p:sp>
      <p:sp>
        <p:nvSpPr>
          <p:cNvPr id="6" name="Slide Number Placeholder 5"/>
          <p:cNvSpPr>
            <a:spLocks noGrp="1"/>
          </p:cNvSpPr>
          <p:nvPr>
            <p:ph type="sldNum" sz="quarter" idx="12"/>
          </p:nvPr>
        </p:nvSpPr>
        <p:spPr/>
        <p:txBody>
          <a:bodyPr/>
          <a:lstStyle/>
          <a:p>
            <a:fld id="{17AB9787-48E4-41A7-A8F9-A3F8FFFF0A52}" type="slidenum">
              <a:rPr lang="en-US" smtClean="0"/>
              <a:pPr/>
              <a:t>7</a:t>
            </a:fld>
            <a:endParaRPr lang="en-US" dirty="0"/>
          </a:p>
        </p:txBody>
      </p:sp>
      <p:sp>
        <p:nvSpPr>
          <p:cNvPr id="8" name="Text Placeholder 7"/>
          <p:cNvSpPr>
            <a:spLocks noGrp="1"/>
          </p:cNvSpPr>
          <p:nvPr>
            <p:ph type="body" sz="half" idx="13"/>
          </p:nvPr>
        </p:nvSpPr>
        <p:spPr>
          <a:xfrm>
            <a:off x="914400" y="5890161"/>
            <a:ext cx="7772400" cy="528228"/>
          </a:xfrm>
        </p:spPr>
        <p:txBody>
          <a:bodyPr>
            <a:normAutofit fontScale="92500"/>
          </a:bodyPr>
          <a:lstStyle/>
          <a:p>
            <a:r>
              <a:rPr lang="en-US" dirty="0" smtClean="0">
                <a:latin typeface="+mn-lt"/>
              </a:rPr>
              <a:t>This goal may be considered as </a:t>
            </a:r>
            <a:r>
              <a:rPr lang="en-US" i="1" dirty="0" smtClean="0">
                <a:latin typeface="+mn-lt"/>
              </a:rPr>
              <a:t>making innovators into better engineers.</a:t>
            </a:r>
            <a:endParaRPr lang="en-US" dirty="0">
              <a:latin typeface="+mn-lt"/>
            </a:endParaRPr>
          </a:p>
        </p:txBody>
      </p:sp>
      <p:sp>
        <p:nvSpPr>
          <p:cNvPr id="2" name="Title 1"/>
          <p:cNvSpPr>
            <a:spLocks noGrp="1"/>
          </p:cNvSpPr>
          <p:nvPr>
            <p:ph type="title"/>
          </p:nvPr>
        </p:nvSpPr>
        <p:spPr/>
        <p:txBody>
          <a:bodyPr>
            <a:noAutofit/>
          </a:bodyPr>
          <a:lstStyle/>
          <a:p>
            <a:r>
              <a:rPr lang="en-US" dirty="0" smtClean="0"/>
              <a:t>Goal: Broadening Participation in Innovation Activities</a:t>
            </a:r>
            <a:endParaRPr lang="en-US" dirty="0"/>
          </a:p>
        </p:txBody>
      </p:sp>
      <p:sp>
        <p:nvSpPr>
          <p:cNvPr id="22531" name="Content Placeholder 2"/>
          <p:cNvSpPr>
            <a:spLocks noGrp="1"/>
          </p:cNvSpPr>
          <p:nvPr>
            <p:ph idx="1"/>
          </p:nvPr>
        </p:nvSpPr>
        <p:spPr/>
        <p:txBody>
          <a:bodyPr anchor="ctr" anchorCtr="0"/>
          <a:lstStyle/>
          <a:p>
            <a:r>
              <a:rPr lang="en-US" dirty="0" smtClean="0"/>
              <a:t>The goal of this research is </a:t>
            </a:r>
            <a:r>
              <a:rPr lang="en-US" i="1" dirty="0" smtClean="0"/>
              <a:t>expanding and diffusing innovation activities </a:t>
            </a:r>
            <a:r>
              <a:rPr lang="en-US" dirty="0" smtClean="0"/>
              <a:t>to the general population through connecting individual inventors and entrepreneurs with the engineering tools and services needed to </a:t>
            </a:r>
            <a:r>
              <a:rPr lang="en-US" i="1" dirty="0" smtClean="0"/>
              <a:t>assess and realize their novel design concepts</a:t>
            </a:r>
            <a:r>
              <a:rPr lang="en-US"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Ertas and </a:t>
            </a:r>
            <a:r>
              <a:rPr lang="en-US" dirty="0" err="1" smtClean="0"/>
              <a:t>PtD</a:t>
            </a:r>
            <a:r>
              <a:rPr lang="en-US" dirty="0" smtClean="0"/>
              <a:t> Books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2011 Derrick Tate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normAutofit/>
          </a:bodyPr>
          <a:lstStyle/>
          <a:p>
            <a:r>
              <a:rPr lang="en-US" dirty="0" smtClean="0"/>
              <a:t>Inclusion of </a:t>
            </a:r>
            <a:r>
              <a:rPr lang="en-US" dirty="0" err="1" smtClean="0"/>
              <a:t>PtD</a:t>
            </a:r>
            <a:r>
              <a:rPr lang="en-US" dirty="0" smtClean="0"/>
              <a:t> into Engineering Textbooks</a:t>
            </a:r>
          </a:p>
        </p:txBody>
      </p:sp>
      <p:sp>
        <p:nvSpPr>
          <p:cNvPr id="9219" name="Rectangle 5"/>
          <p:cNvSpPr>
            <a:spLocks noGrp="1" noChangeArrowheads="1"/>
          </p:cNvSpPr>
          <p:nvPr>
            <p:ph idx="1"/>
          </p:nvPr>
        </p:nvSpPr>
        <p:spPr/>
        <p:txBody>
          <a:bodyPr>
            <a:normAutofit fontScale="77500" lnSpcReduction="20000"/>
          </a:bodyPr>
          <a:lstStyle/>
          <a:p>
            <a:pPr>
              <a:buFont typeface="Wingdings" pitchFamily="2" charset="2"/>
              <a:buChar char="ü"/>
            </a:pPr>
            <a:r>
              <a:rPr lang="en-US" dirty="0" smtClean="0"/>
              <a:t>Prevention through Design: Transdisciplinary Process   </a:t>
            </a:r>
          </a:p>
          <a:p>
            <a:pPr>
              <a:buFont typeface="Wingdings" pitchFamily="2" charset="2"/>
              <a:buChar char="ü"/>
            </a:pPr>
            <a:endParaRPr lang="en-US" dirty="0" smtClean="0"/>
          </a:p>
          <a:p>
            <a:pPr>
              <a:buFont typeface="Wingdings" pitchFamily="2" charset="2"/>
              <a:buChar char="ü"/>
            </a:pPr>
            <a:r>
              <a:rPr lang="en-US" dirty="0" smtClean="0"/>
              <a:t>Engineering Mechanics and Design Applications: Transdisciplinary Engineering Fundamentals</a:t>
            </a:r>
          </a:p>
          <a:p>
            <a:pPr>
              <a:buFont typeface="Wingdings" pitchFamily="2" charset="2"/>
              <a:buChar char="ü"/>
            </a:pPr>
            <a:endParaRPr lang="en-US" dirty="0" smtClean="0"/>
          </a:p>
          <a:p>
            <a:pPr>
              <a:buFont typeface="Wingdings" pitchFamily="2" charset="2"/>
              <a:buChar char="ü"/>
            </a:pPr>
            <a:r>
              <a:rPr lang="en-US" dirty="0" smtClean="0"/>
              <a:t>Transdisciplinarity: Bridging Natural Science, Social Science, Humanities and Engineering </a:t>
            </a:r>
          </a:p>
          <a:p>
            <a:pPr>
              <a:buFont typeface="Wingdings" pitchFamily="2" charset="2"/>
              <a:buChar char="ü"/>
            </a:pPr>
            <a:endParaRPr lang="en-US" dirty="0" smtClean="0"/>
          </a:p>
          <a:p>
            <a:pPr>
              <a:buNone/>
            </a:pPr>
            <a:r>
              <a:rPr lang="en-US" dirty="0" smtClean="0"/>
              <a:t>Transdisciplinary Design Process for </a:t>
            </a:r>
            <a:r>
              <a:rPr lang="en-US" dirty="0" smtClean="0"/>
              <a:t>Engineers</a:t>
            </a:r>
          </a:p>
          <a:p>
            <a:pPr>
              <a:buNone/>
            </a:pPr>
            <a:endParaRPr lang="en-US" dirty="0" smtClean="0"/>
          </a:p>
          <a:p>
            <a:pPr>
              <a:buNone/>
            </a:pPr>
            <a:r>
              <a:rPr lang="en-US" dirty="0" smtClean="0"/>
              <a:t>Introduction to Engineering</a:t>
            </a:r>
          </a:p>
        </p:txBody>
      </p:sp>
      <p:sp>
        <p:nvSpPr>
          <p:cNvPr id="6" name="Date Placeholder 5"/>
          <p:cNvSpPr>
            <a:spLocks noGrp="1"/>
          </p:cNvSpPr>
          <p:nvPr>
            <p:ph type="dt" sz="half" idx="10"/>
          </p:nvPr>
        </p:nvSpPr>
        <p:spPr/>
        <p:txBody>
          <a:bodyPr/>
          <a:lstStyle/>
          <a:p>
            <a:pPr>
              <a:defRPr/>
            </a:pPr>
            <a:r>
              <a:rPr lang="en-US" smtClean="0"/>
              <a:t>September 20, 2011</a:t>
            </a:r>
            <a:endParaRPr lang="en-US"/>
          </a:p>
        </p:txBody>
      </p:sp>
      <p:sp>
        <p:nvSpPr>
          <p:cNvPr id="7" name="Slide Number Placeholder 6"/>
          <p:cNvSpPr>
            <a:spLocks noGrp="1"/>
          </p:cNvSpPr>
          <p:nvPr>
            <p:ph type="sldNum" sz="quarter" idx="12"/>
          </p:nvPr>
        </p:nvSpPr>
        <p:spPr/>
        <p:txBody>
          <a:bodyPr/>
          <a:lstStyle/>
          <a:p>
            <a:pPr>
              <a:defRPr/>
            </a:pPr>
            <a:fld id="{2A3C4DDC-EB23-479D-8C43-6596F2C0F9F6}" type="slidenum">
              <a:rPr lang="en-US" smtClean="0"/>
              <a:pPr>
                <a:defRPr/>
              </a:pPr>
              <a:t>9</a:t>
            </a:fld>
            <a:endParaRPr lang="en-US"/>
          </a:p>
        </p:txBody>
      </p:sp>
      <p:sp>
        <p:nvSpPr>
          <p:cNvPr id="8" name="Footer Placeholder 7"/>
          <p:cNvSpPr>
            <a:spLocks noGrp="1"/>
          </p:cNvSpPr>
          <p:nvPr>
            <p:ph type="ftr" sz="quarter" idx="11"/>
          </p:nvPr>
        </p:nvSpPr>
        <p:spPr/>
        <p:txBody>
          <a:bodyPr/>
          <a:lstStyle/>
          <a:p>
            <a:pPr>
              <a:defRPr/>
            </a:pPr>
            <a:r>
              <a:rPr lang="en-US" smtClean="0"/>
              <a:t>Copyright 2011 Derrick Tate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t-2010">
  <a:themeElements>
    <a:clrScheme name="Custom 4">
      <a:dk1>
        <a:sysClr val="windowText" lastClr="000000"/>
      </a:dk1>
      <a:lt1>
        <a:sysClr val="window" lastClr="FFFFFF"/>
      </a:lt1>
      <a:dk2>
        <a:srgbClr val="00007F"/>
      </a:dk2>
      <a:lt2>
        <a:srgbClr val="EEECE1"/>
      </a:lt2>
      <a:accent1>
        <a:srgbClr val="FFFF66"/>
      </a:accent1>
      <a:accent2>
        <a:srgbClr val="C0504D"/>
      </a:accent2>
      <a:accent3>
        <a:srgbClr val="4F81BD"/>
      </a:accent3>
      <a:accent4>
        <a:srgbClr val="8064A2"/>
      </a:accent4>
      <a:accent5>
        <a:srgbClr val="000040"/>
      </a:accent5>
      <a:accent6>
        <a:srgbClr val="0000BE"/>
      </a:accent6>
      <a:hlink>
        <a:srgbClr val="0000FF"/>
      </a:hlink>
      <a:folHlink>
        <a:srgbClr val="800080"/>
      </a:folHlink>
    </a:clrScheme>
    <a:fontScheme name="TwCent-Candara">
      <a:majorFont>
        <a:latin typeface="Tw Cen MT"/>
        <a:ea typeface=""/>
        <a:cs typeface=""/>
      </a:majorFont>
      <a:minorFont>
        <a:latin typeface="Candar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spDef>
      <a:spPr bwMode="auto">
        <a:ln>
          <a:headEnd/>
          <a:tailEnd/>
        </a:ln>
      </a:spPr>
      <a:bodyPr lIns="92075" tIns="46038" rIns="92075" bIns="46038" rtlCol="0" anchor="ctr">
        <a:spAutoFit/>
      </a:bodyPr>
      <a:lstStyle>
        <a:defPPr algn="ctr" eaLnBrk="0" latinLnBrk="0" hangingPunct="0">
          <a:lnSpc>
            <a:spcPct val="100000"/>
          </a:lnSpc>
          <a:defRPr sz="1600" dirty="0">
            <a:solidFill>
              <a:schemeClr val="bg1"/>
            </a:solidFill>
            <a:latin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arrow"/>
        </a:ln>
      </a:spPr>
      <a:bodyPr/>
      <a:lstStyle/>
      <a:style>
        <a:lnRef idx="3">
          <a:schemeClr val="accent3"/>
        </a:lnRef>
        <a:fillRef idx="0">
          <a:schemeClr val="accent3"/>
        </a:fillRef>
        <a:effectRef idx="2">
          <a:schemeClr val="accent3"/>
        </a:effectRef>
        <a:fontRef idx="minor">
          <a:schemeClr val="tx1"/>
        </a:fontRef>
      </a:style>
    </a:lnDef>
    <a:txDef>
      <a:spPr/>
      <a:bodyPr wrap="square" rtlCol="0">
        <a:spAutoFit/>
      </a:bodyPr>
      <a:lstStyle>
        <a:defPPr algn="ctr">
          <a:defRPr sz="1600" dirty="0" smtClean="0">
            <a:latin typeface="+mn-lt"/>
          </a:defRPr>
        </a:defPPr>
      </a:lstStyle>
      <a:style>
        <a:lnRef idx="2">
          <a:schemeClr val="accent2">
            <a:shade val="50000"/>
          </a:schemeClr>
        </a:lnRef>
        <a:fillRef idx="1">
          <a:schemeClr val="accent2"/>
        </a:fillRef>
        <a:effectRef idx="0">
          <a:schemeClr val="accent2"/>
        </a:effectRef>
        <a:fontRef idx="minor">
          <a:schemeClr val="lt1"/>
        </a:fontRef>
      </a:style>
    </a:txDef>
  </a:objectDefaults>
  <a:extraClrSchemeLst/>
</a:theme>
</file>

<file path=ppt/theme/theme2.xml><?xml version="1.0" encoding="utf-8"?>
<a:theme xmlns:a="http://schemas.openxmlformats.org/drawingml/2006/main" name="PP2007-dt2">
  <a:themeElements>
    <a:clrScheme name="Custom 5">
      <a:dk1>
        <a:sysClr val="windowText" lastClr="000000"/>
      </a:dk1>
      <a:lt1>
        <a:sysClr val="window" lastClr="FFFFFF"/>
      </a:lt1>
      <a:dk2>
        <a:srgbClr val="00007F"/>
      </a:dk2>
      <a:lt2>
        <a:srgbClr val="EEECE1"/>
      </a:lt2>
      <a:accent1>
        <a:srgbClr val="FFFF66"/>
      </a:accent1>
      <a:accent2>
        <a:srgbClr val="C0504D"/>
      </a:accent2>
      <a:accent3>
        <a:srgbClr val="FFFF66"/>
      </a:accent3>
      <a:accent4>
        <a:srgbClr val="8064A2"/>
      </a:accent4>
      <a:accent5>
        <a:srgbClr val="000040"/>
      </a:accent5>
      <a:accent6>
        <a:srgbClr val="0000BE"/>
      </a:accent6>
      <a:hlink>
        <a:srgbClr val="0000FF"/>
      </a:hlink>
      <a:folHlink>
        <a:srgbClr val="800080"/>
      </a:folHlink>
    </a:clrScheme>
    <a:fontScheme name="Custom 1">
      <a:majorFont>
        <a:latin typeface="Calibri"/>
        <a:ea typeface=""/>
        <a:cs typeface=""/>
      </a:majorFont>
      <a:minorFont>
        <a:latin typeface="Cambri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00007F"/>
    </a:dk2>
    <a:lt2>
      <a:srgbClr val="EEECE1"/>
    </a:lt2>
    <a:accent1>
      <a:srgbClr val="FFFF66"/>
    </a:accent1>
    <a:accent2>
      <a:srgbClr val="C0504D"/>
    </a:accent2>
    <a:accent3>
      <a:srgbClr val="FFFF66"/>
    </a:accent3>
    <a:accent4>
      <a:srgbClr val="8064A2"/>
    </a:accent4>
    <a:accent5>
      <a:srgbClr val="000040"/>
    </a:accent5>
    <a:accent6>
      <a:srgbClr val="0000BE"/>
    </a:accent6>
    <a:hlink>
      <a:srgbClr val="0000FF"/>
    </a:hlink>
    <a:folHlink>
      <a:srgbClr val="800080"/>
    </a:folHlink>
  </a:clr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00007F"/>
    </a:dk2>
    <a:lt2>
      <a:srgbClr val="EEECE1"/>
    </a:lt2>
    <a:accent1>
      <a:srgbClr val="FFFF66"/>
    </a:accent1>
    <a:accent2>
      <a:srgbClr val="C0504D"/>
    </a:accent2>
    <a:accent3>
      <a:srgbClr val="FFFF66"/>
    </a:accent3>
    <a:accent4>
      <a:srgbClr val="8064A2"/>
    </a:accent4>
    <a:accent5>
      <a:srgbClr val="000040"/>
    </a:accent5>
    <a:accent6>
      <a:srgbClr val="0000BE"/>
    </a:accent6>
    <a:hlink>
      <a:srgbClr val="0000FF"/>
    </a:hlink>
    <a:folHlink>
      <a:srgbClr val="800080"/>
    </a:folHlink>
  </a:clrScheme>
</a:themeOverride>
</file>

<file path=ppt/theme/themeOverride3.xml><?xml version="1.0" encoding="utf-8"?>
<a:themeOverride xmlns:a="http://schemas.openxmlformats.org/drawingml/2006/main">
  <a:clrScheme name="Custom 5">
    <a:dk1>
      <a:sysClr val="windowText" lastClr="000000"/>
    </a:dk1>
    <a:lt1>
      <a:sysClr val="window" lastClr="FFFFFF"/>
    </a:lt1>
    <a:dk2>
      <a:srgbClr val="00007F"/>
    </a:dk2>
    <a:lt2>
      <a:srgbClr val="EEECE1"/>
    </a:lt2>
    <a:accent1>
      <a:srgbClr val="FFFF66"/>
    </a:accent1>
    <a:accent2>
      <a:srgbClr val="C0504D"/>
    </a:accent2>
    <a:accent3>
      <a:srgbClr val="FFFF66"/>
    </a:accent3>
    <a:accent4>
      <a:srgbClr val="8064A2"/>
    </a:accent4>
    <a:accent5>
      <a:srgbClr val="000040"/>
    </a:accent5>
    <a:accent6>
      <a:srgbClr val="0000BE"/>
    </a:accent6>
    <a:hlink>
      <a:srgbClr val="0000FF"/>
    </a:hlink>
    <a:folHlink>
      <a:srgbClr val="800080"/>
    </a:folHlink>
  </a:clrScheme>
</a:themeOverride>
</file>

<file path=ppt/theme/themeOverride4.xml><?xml version="1.0" encoding="utf-8"?>
<a:themeOverride xmlns:a="http://schemas.openxmlformats.org/drawingml/2006/main">
  <a:clrScheme name="dt-2008">
    <a:dk1>
      <a:sysClr val="windowText" lastClr="000000"/>
    </a:dk1>
    <a:lt1>
      <a:sysClr val="window" lastClr="FFFFFF"/>
    </a:lt1>
    <a:dk2>
      <a:srgbClr val="00007F"/>
    </a:dk2>
    <a:lt2>
      <a:srgbClr val="EEECE1"/>
    </a:lt2>
    <a:accent1>
      <a:srgbClr val="C0504D"/>
    </a:accent1>
    <a:accent2>
      <a:srgbClr val="C0504D"/>
    </a:accent2>
    <a:accent3>
      <a:srgbClr val="4F81BD"/>
    </a:accent3>
    <a:accent4>
      <a:srgbClr val="FFFF00"/>
    </a:accent4>
    <a:accent5>
      <a:srgbClr val="000040"/>
    </a:accent5>
    <a:accent6>
      <a:srgbClr val="0000BE"/>
    </a:accent6>
    <a:hlink>
      <a:srgbClr val="0000FF"/>
    </a:hlink>
    <a:folHlink>
      <a:srgbClr val="800080"/>
    </a:folHlink>
  </a:clrScheme>
</a:themeOverride>
</file>

<file path=ppt/theme/themeOverride5.xml><?xml version="1.0" encoding="utf-8"?>
<a:themeOverride xmlns:a="http://schemas.openxmlformats.org/drawingml/2006/main">
  <a:clrScheme name="dt-2008">
    <a:dk1>
      <a:sysClr val="windowText" lastClr="000000"/>
    </a:dk1>
    <a:lt1>
      <a:sysClr val="window" lastClr="FFFFFF"/>
    </a:lt1>
    <a:dk2>
      <a:srgbClr val="00007F"/>
    </a:dk2>
    <a:lt2>
      <a:srgbClr val="EEECE1"/>
    </a:lt2>
    <a:accent1>
      <a:srgbClr val="C0504D"/>
    </a:accent1>
    <a:accent2>
      <a:srgbClr val="C0504D"/>
    </a:accent2>
    <a:accent3>
      <a:srgbClr val="4F81BD"/>
    </a:accent3>
    <a:accent4>
      <a:srgbClr val="FFFF00"/>
    </a:accent4>
    <a:accent5>
      <a:srgbClr val="000040"/>
    </a:accent5>
    <a:accent6>
      <a:srgbClr val="0000BE"/>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2254</TotalTime>
  <Pages>80</Pages>
  <Words>1804</Words>
  <Application>Microsoft Office PowerPoint</Application>
  <PresentationFormat>Letter Paper (8.5x11 in)</PresentationFormat>
  <Paragraphs>367</Paragraphs>
  <Slides>34</Slides>
  <Notes>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38" baseType="lpstr">
      <vt:lpstr>dt-2010</vt:lpstr>
      <vt:lpstr>PP2007-dt2</vt:lpstr>
      <vt:lpstr>Image</vt:lpstr>
      <vt:lpstr>Photo Editor Photo</vt:lpstr>
      <vt:lpstr>Integrating Prevention through Design (PtD) into Capstone Engineering Design Projects</vt:lpstr>
      <vt:lpstr>Design and Innovation</vt:lpstr>
      <vt:lpstr>US Patent 7,311,865 B2</vt:lpstr>
      <vt:lpstr>Slide 4</vt:lpstr>
      <vt:lpstr>Slide 5</vt:lpstr>
      <vt:lpstr>Slide 6</vt:lpstr>
      <vt:lpstr>Goal: Broadening Participation in Innovation Activities</vt:lpstr>
      <vt:lpstr>Dr. Ertas and PtD Books</vt:lpstr>
      <vt:lpstr>Inclusion of PtD into Engineering Textbooks</vt:lpstr>
      <vt:lpstr>Inclusion of PtD into Engineering Textbooks</vt:lpstr>
      <vt:lpstr>Inclusion of PtD into Engineering Textbooks </vt:lpstr>
      <vt:lpstr>Inclusion of PtD into Engineering Textbooks </vt:lpstr>
      <vt:lpstr>Inclusion of PtD into Engineering Textbooks Transdisciplinary Design Process for Engineers</vt:lpstr>
      <vt:lpstr>Courses: Project Examples</vt:lpstr>
      <vt:lpstr>PtD considerations in Design Process</vt:lpstr>
      <vt:lpstr>ME 4370 Design I (&amp; ME 4370 Design II)</vt:lpstr>
      <vt:lpstr>Implementation of PtD in Design Courses ME 4370 Fall 2010</vt:lpstr>
      <vt:lpstr>Implementation of PtD in Design Courses ME 4371 Spring 2011</vt:lpstr>
      <vt:lpstr>Implementation of PtD in Design Courses ME 4370 Spring 2011</vt:lpstr>
      <vt:lpstr>Transdisciplinary Systems for Safety, Health, and Resilience (ME 6331) </vt:lpstr>
      <vt:lpstr>Interdisciplinarity/Transdisciplinarity</vt:lpstr>
      <vt:lpstr>In-Class Assignments</vt:lpstr>
      <vt:lpstr>Courses: Teaching Suggestions</vt:lpstr>
      <vt:lpstr>Slide 24</vt:lpstr>
      <vt:lpstr>Customers and Stakeholders</vt:lpstr>
      <vt:lpstr>Grouping and abstracting CNs: An Image KJ</vt:lpstr>
      <vt:lpstr>Kano Analysis</vt:lpstr>
      <vt:lpstr>Domains, Mapping, and Hierarchies</vt:lpstr>
      <vt:lpstr>Coke Can</vt:lpstr>
      <vt:lpstr>Slide 30</vt:lpstr>
      <vt:lpstr>Refinement of Constraints</vt:lpstr>
      <vt:lpstr>Summary</vt:lpstr>
      <vt:lpstr>Conclusions</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Prevention through Design (PtD) into Capstone Engineering Design Projects</dc:title>
  <dc:creator>dtate</dc:creator>
  <cp:lastModifiedBy>dtate</cp:lastModifiedBy>
  <cp:revision>44</cp:revision>
  <cp:lastPrinted>2000-01-14T20:24:02Z</cp:lastPrinted>
  <dcterms:created xsi:type="dcterms:W3CDTF">2011-09-19T12:57:27Z</dcterms:created>
  <dcterms:modified xsi:type="dcterms:W3CDTF">2011-09-29T13:00:57Z</dcterms:modified>
</cp:coreProperties>
</file>