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A093-7242-4126-9231-D9517AB0554F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4184-3159-4C5F-A9CA-2A7C89928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A093-7242-4126-9231-D9517AB0554F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4184-3159-4C5F-A9CA-2A7C89928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A093-7242-4126-9231-D9517AB0554F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4184-3159-4C5F-A9CA-2A7C89928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A093-7242-4126-9231-D9517AB0554F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4184-3159-4C5F-A9CA-2A7C89928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A093-7242-4126-9231-D9517AB0554F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4184-3159-4C5F-A9CA-2A7C89928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A093-7242-4126-9231-D9517AB0554F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4184-3159-4C5F-A9CA-2A7C89928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A093-7242-4126-9231-D9517AB0554F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4184-3159-4C5F-A9CA-2A7C89928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A093-7242-4126-9231-D9517AB0554F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4184-3159-4C5F-A9CA-2A7C89928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A093-7242-4126-9231-D9517AB0554F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4184-3159-4C5F-A9CA-2A7C89928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A093-7242-4126-9231-D9517AB0554F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4184-3159-4C5F-A9CA-2A7C89928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A093-7242-4126-9231-D9517AB0554F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4184-3159-4C5F-A9CA-2A7C89928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9A093-7242-4126-9231-D9517AB0554F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F4184-3159-4C5F-A9CA-2A7C89928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ECE477 - Digital Systems Senior Project</a:t>
            </a:r>
          </a:p>
          <a:p>
            <a:pPr lvl="1"/>
            <a:r>
              <a:rPr lang="en-US" dirty="0" smtClean="0"/>
              <a:t>Prof. David Meyer, co-instructor Dr. Mark Johnson</a:t>
            </a:r>
          </a:p>
          <a:p>
            <a:pPr lvl="1"/>
            <a:r>
              <a:rPr lang="en-US" dirty="0" smtClean="0"/>
              <a:t>One semester capstone</a:t>
            </a:r>
          </a:p>
          <a:p>
            <a:pPr lvl="1"/>
            <a:r>
              <a:rPr lang="en-US" dirty="0" smtClean="0"/>
              <a:t>Propose, design, demonstrate prototype of a system that incorporates a microprocessor</a:t>
            </a:r>
          </a:p>
          <a:p>
            <a:pPr lvl="1"/>
            <a:r>
              <a:rPr lang="en-US" dirty="0" smtClean="0"/>
              <a:t>Teams of four</a:t>
            </a:r>
          </a:p>
          <a:p>
            <a:pPr lvl="1"/>
            <a:r>
              <a:rPr lang="en-US" dirty="0" smtClean="0"/>
              <a:t>Circuit design, packaging design, programming, integration, demonstration of prototype</a:t>
            </a:r>
          </a:p>
          <a:p>
            <a:pPr lvl="1"/>
            <a:r>
              <a:rPr lang="en-US" b="1" u="sng" dirty="0" smtClean="0"/>
              <a:t>Professional component analyses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sz="2400" dirty="0" smtClean="0"/>
              <a:t>Design constraints		Reliability/Safety</a:t>
            </a:r>
          </a:p>
          <a:p>
            <a:pPr lvl="1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b="1" u="sng" dirty="0" smtClean="0"/>
              <a:t>Ethical/Environmental</a:t>
            </a:r>
            <a:r>
              <a:rPr lang="en-US" sz="2400" b="1" dirty="0" smtClean="0"/>
              <a:t>	</a:t>
            </a:r>
            <a:r>
              <a:rPr lang="en-US" sz="2400" dirty="0" smtClean="0"/>
              <a:t>Patent Liability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Sustainability in ECE477</dc:title>
  <dc:creator> </dc:creator>
  <cp:lastModifiedBy>Marsha L. Shafer</cp:lastModifiedBy>
  <cp:revision>2</cp:revision>
  <dcterms:created xsi:type="dcterms:W3CDTF">2009-09-19T17:25:43Z</dcterms:created>
  <dcterms:modified xsi:type="dcterms:W3CDTF">2009-10-26T18:05:46Z</dcterms:modified>
</cp:coreProperties>
</file>