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2" r:id="rId4"/>
    <p:sldId id="258" r:id="rId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453F3B6E-91ED-4586-AAA4-8ADA99965394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40CD22B-F051-4C04-B76F-54EF53FD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16E85BD4-F6E5-411C-AC16-A2CDC0A82DCA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43237C2-D4B1-4F2D-BB58-AFD3BF034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FE34-BA86-420F-811C-ED748D9C6763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06F-D82A-4788-8509-F9AF965FA10B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A85-E3CE-4BD1-A2B0-47C063DCBD22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AE6A-698C-4048-9BC2-2F15C775292D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866-C93C-44F9-9639-7429A614415A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EB1A-4841-48BE-98D5-8D063B5ACC09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A551-6FC9-4A9B-B75B-C26134AC2C5F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C55A-3EF9-4EBE-BD12-ECDEADA707C4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26AE-D148-470B-9E5E-FB2DB4B2B613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BBA-8668-4812-8B17-15469BA91728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30B2-8804-4DF5-A41D-4D1885327548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A0AA6C-30EA-467F-B9F3-FDA757F84320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D. McMillan CEM September 22, 2009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E16B66-1B71-4AE5-8FD9-3C45BC32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2009 Educating the Engineer of 2020 Workshop: Environmental &amp; Societal Impact of Engineering Practice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CEM 425: Construction Practice Project </a:t>
            </a:r>
            <a:br>
              <a:rPr lang="en-US" sz="3600" dirty="0" smtClean="0"/>
            </a:br>
            <a:r>
              <a:rPr lang="en-US" sz="3600" dirty="0" smtClean="0"/>
              <a:t>Ebenezer Retreat &amp; Camping Institute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Course 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To provide leadership opportunities to CEM Students Interns</a:t>
            </a:r>
          </a:p>
          <a:p>
            <a:r>
              <a:rPr lang="en-US" dirty="0" smtClean="0"/>
              <a:t>To develop a Service Learning courses which are Multi-disciplinary</a:t>
            </a:r>
          </a:p>
          <a:p>
            <a:r>
              <a:rPr lang="en-US" dirty="0" smtClean="0"/>
              <a:t>To demonstrate leadership and project management skills on a construction project.</a:t>
            </a:r>
          </a:p>
          <a:p>
            <a:r>
              <a:rPr lang="en-US" dirty="0" smtClean="0"/>
              <a:t>To integrate industry and academic resources to address community needs (Engineer of 2020)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ERCI – Sustainable Energy Alternatives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333" y="1447800"/>
            <a:ext cx="353290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370690" cy="321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1752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Roachdale, IN</a:t>
            </a:r>
          </a:p>
          <a:p>
            <a:r>
              <a:rPr lang="en-US" dirty="0" smtClean="0"/>
              <a:t>46 Acres of Campground and related Facilities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Functional Teams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Infrastructure (Civil/Structure)</a:t>
            </a:r>
          </a:p>
          <a:p>
            <a:r>
              <a:rPr lang="en-US" smtClean="0"/>
              <a:t>Utilities/Facilities (MEP)</a:t>
            </a:r>
          </a:p>
          <a:p>
            <a:r>
              <a:rPr lang="en-US" smtClean="0"/>
              <a:t>Ergonomic (Architectural/Environmental)</a:t>
            </a:r>
          </a:p>
          <a:p>
            <a:r>
              <a:rPr lang="en-US" smtClean="0"/>
              <a:t>Logistics (Site Access/Supply Chain)</a:t>
            </a:r>
          </a:p>
          <a:p>
            <a:r>
              <a:rPr lang="en-US" smtClean="0"/>
              <a:t>Marketing (Programs/Income Potential)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McMillan CEM September 22,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</TotalTime>
  <Words>141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Equity</vt:lpstr>
      <vt:lpstr>CEM 425: Construction Practice Project  Ebenezer Retreat &amp; Camping Institute</vt:lpstr>
      <vt:lpstr>Course Objectives</vt:lpstr>
      <vt:lpstr>ERCI – Sustainable Energy Alternatives</vt:lpstr>
      <vt:lpstr>Functional Teams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 425: Construction Practice Project  Ebenezer Retreat &amp; Camping Institute</dc:title>
  <dc:creator>dimcmill</dc:creator>
  <cp:lastModifiedBy>Marsha L. Shafer</cp:lastModifiedBy>
  <cp:revision>4</cp:revision>
  <dcterms:created xsi:type="dcterms:W3CDTF">2009-09-22T16:32:04Z</dcterms:created>
  <dcterms:modified xsi:type="dcterms:W3CDTF">2009-10-26T17:58:24Z</dcterms:modified>
</cp:coreProperties>
</file>