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888"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2706A5-3AE1-4030-9AFF-327E925D8D2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345C68-C651-40C3-ADD1-9BE2BF4A98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35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C29567-86E3-4C8C-8119-C74F1688B8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41D2F4-8524-4A1B-AF81-9EB7A7A5D2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6F8CA4-2095-4186-9407-59C2CD874B0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D054AA-73B9-43CB-AFED-4A61430FC5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AF9501-5C23-4138-8DC7-9F05ABFFF5E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B1616F6-827C-4019-BD4C-CB85BA42E5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CEE40F-B1EE-403E-B8AE-CF5BEEB50A7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0F1EBE-DC8D-4BD4-9990-DDEE5E3816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6434E3-E168-4405-BDEA-279D63126F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F1A7D1-D677-4501-B3F1-A241345251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sz="4000"/>
              <a:t>Engineer of 2020 – Ethics (afternoon breakout session)</a:t>
            </a:r>
          </a:p>
        </p:txBody>
      </p:sp>
      <p:sp>
        <p:nvSpPr>
          <p:cNvPr id="2053" name="Rectangle 5"/>
          <p:cNvSpPr>
            <a:spLocks noGrp="1" noChangeArrowheads="1"/>
          </p:cNvSpPr>
          <p:nvPr>
            <p:ph type="body" idx="1"/>
          </p:nvPr>
        </p:nvSpPr>
        <p:spPr>
          <a:xfrm>
            <a:off x="304800" y="1447800"/>
            <a:ext cx="8610600" cy="5257800"/>
          </a:xfrm>
        </p:spPr>
        <p:txBody>
          <a:bodyPr/>
          <a:lstStyle/>
          <a:p>
            <a:pPr>
              <a:lnSpc>
                <a:spcPct val="80000"/>
              </a:lnSpc>
              <a:buFontTx/>
              <a:buNone/>
            </a:pPr>
            <a:r>
              <a:rPr lang="en-US" sz="1800" b="1"/>
              <a:t>Participants</a:t>
            </a:r>
            <a:r>
              <a:rPr lang="en-US" sz="1800"/>
              <a:t>: Brock Barry, Gary Comstock, Audeen Fentiman, Mike Harris, Joe Herkert, Peter Meckl, Megan Nelson, Gita Ramaswamy, Bernie Tao, Rod Trice</a:t>
            </a:r>
          </a:p>
          <a:p>
            <a:pPr>
              <a:lnSpc>
                <a:spcPct val="80000"/>
              </a:lnSpc>
              <a:spcBef>
                <a:spcPct val="50000"/>
              </a:spcBef>
            </a:pPr>
            <a:r>
              <a:rPr lang="en-US" sz="1800"/>
              <a:t>Introductions</a:t>
            </a:r>
          </a:p>
          <a:p>
            <a:pPr>
              <a:lnSpc>
                <a:spcPct val="80000"/>
              </a:lnSpc>
            </a:pPr>
            <a:r>
              <a:rPr lang="en-US" sz="1800"/>
              <a:t>Critical thinking – extensive time for instruction and assessment, how to be more efficient, interaction and feedback is not easy; possible solutions – online (still time intensive), limit the class size</a:t>
            </a:r>
          </a:p>
          <a:p>
            <a:pPr>
              <a:lnSpc>
                <a:spcPct val="80000"/>
              </a:lnSpc>
            </a:pPr>
            <a:r>
              <a:rPr lang="en-US" sz="1800"/>
              <a:t>Assessing ethical understanding versus ethical behavior – disparity in ability to assess, do we need to assess at all (ABET)?, students can demonstrate an increase in understanding/knowledge through pre- and post-testing, within engineering there is not yet a holy grail of assessing engineering ethics</a:t>
            </a:r>
          </a:p>
          <a:p>
            <a:pPr>
              <a:lnSpc>
                <a:spcPct val="80000"/>
              </a:lnSpc>
            </a:pPr>
            <a:r>
              <a:rPr lang="en-US" sz="1800"/>
              <a:t>Who should teach at the undergraduate level? – at Purdue at the undergraduate level instructors can be expected to have some amount of training, if it is farmed to “philosophy” it loses context, </a:t>
            </a:r>
          </a:p>
          <a:p>
            <a:pPr>
              <a:lnSpc>
                <a:spcPct val="80000"/>
              </a:lnSpc>
            </a:pPr>
            <a:r>
              <a:rPr lang="en-US" sz="1800"/>
              <a:t>Ethics-across-the-curriculum – students “exposed” to ethics content at a minimum of every year, ideally every semester, but not necessarily in every course; it does not mean that all faculty have to be trained in ethics rather a critical mass; consider concept of micro-insertion, students enjoy the non-technical considerations in a typically technical course; across-the-curriculum is the goal at Purdue (COE), support to be provided for faculty in learning methods of incorporating ethics in non-traditional courses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457200"/>
            <a:ext cx="8229600" cy="5029200"/>
          </a:xfrm>
        </p:spPr>
        <p:txBody>
          <a:bodyPr/>
          <a:lstStyle/>
          <a:p>
            <a:pPr>
              <a:lnSpc>
                <a:spcPct val="80000"/>
              </a:lnSpc>
            </a:pPr>
            <a:r>
              <a:rPr lang="en-US" sz="1800"/>
              <a:t>Ethical problems &amp; engineering design problems – many common parallels (e.g. parameters, multiple solutions, many bad choices), thinking like an engineer fits an approach to addressing ethical dilemmas, should we teach ethics along with design?, with design comes more opportunity for teaching all of the “professional” skills</a:t>
            </a:r>
          </a:p>
          <a:p>
            <a:pPr>
              <a:lnSpc>
                <a:spcPct val="80000"/>
              </a:lnSpc>
            </a:pPr>
            <a:r>
              <a:rPr lang="en-US" sz="1800"/>
              <a:t>Graduate level – research ethics, discussion/process needs to be engaging, Purdue COE will roll out a new “requirement” that incoming graduate students complete the CITI on-line training program, future focus will be on the incorporation of mentoring of positive ethics (faculty advisor to graduate student), this program formalizes the instruction and will make graduate students sensitive to the issues</a:t>
            </a:r>
          </a:p>
          <a:p>
            <a:pPr>
              <a:lnSpc>
                <a:spcPct val="80000"/>
              </a:lnSpc>
            </a:pPr>
            <a:r>
              <a:rPr lang="en-US" sz="1800"/>
              <a:t>Faculty motivation – start with the students, if all the graduate students have been through the training, the faculty may feel pressure to voluntarily go through CITI training, all new faculty may have ethics training as part of their incoming contract, OpenSeminar training for faculty is planned for Summer 2010; could make ethics training part of the tenure and promotion process</a:t>
            </a:r>
          </a:p>
          <a:p>
            <a:pPr>
              <a:lnSpc>
                <a:spcPct val="80000"/>
              </a:lnSpc>
            </a:pPr>
            <a:r>
              <a:rPr lang="en-US" sz="1800"/>
              <a:t>Ethics (etc.) as a topic in a communication class – currently employed by Nuclear Engineering at Purdue, primary focus is communications, secondary focus can be/is ethics, leadership, etc., how to bring this concept to other schools/programs?</a:t>
            </a:r>
          </a:p>
          <a:p>
            <a:pPr>
              <a:lnSpc>
                <a:spcPct val="80000"/>
              </a:lnSpc>
            </a:pPr>
            <a:endParaRPr lang="en-US" sz="1800"/>
          </a:p>
          <a:p>
            <a:pPr>
              <a:lnSpc>
                <a:spcPct val="80000"/>
              </a:lnSpc>
            </a:pPr>
            <a:endParaRPr 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225</TotalTime>
  <Words>481</Words>
  <Application>Microsoft Office PowerPoint</Application>
  <PresentationFormat>On-screen Show (4:3)</PresentationFormat>
  <Paragraphs>11</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Engineer of 2020 – Ethics (afternoon breakout session)</vt:lpstr>
      <vt:lpstr>Slide 2</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 of 2020 – Ethics (afternoon breakout session)</dc:title>
  <dc:creator>Peter Meckl</dc:creator>
  <cp:lastModifiedBy>lhiggins</cp:lastModifiedBy>
  <cp:revision>9</cp:revision>
  <dcterms:created xsi:type="dcterms:W3CDTF">2008-09-30T18:08:23Z</dcterms:created>
  <dcterms:modified xsi:type="dcterms:W3CDTF">2008-10-23T17:01:52Z</dcterms:modified>
</cp:coreProperties>
</file>