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57" r:id="rId4"/>
    <p:sldId id="261" r:id="rId5"/>
    <p:sldId id="259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7391304347826087E-2"/>
          <c:y val="8.5714285714285715E-2"/>
          <c:w val="0.70968481113773807"/>
          <c:h val="0.84523809523809523"/>
        </c:manualLayout>
      </c:layout>
      <c:pie3DChart>
        <c:varyColors val="1"/>
        <c:ser>
          <c:idx val="0"/>
          <c:order val="0"/>
          <c:explosion val="25"/>
          <c:cat>
            <c:strRef>
              <c:f>Sheet1!$A$2:$A$5</c:f>
              <c:strCache>
                <c:ptCount val="4"/>
                <c:pt idx="0">
                  <c:v>Project Staff</c:v>
                </c:pt>
                <c:pt idx="1">
                  <c:v>Server Infrastructure</c:v>
                </c:pt>
                <c:pt idx="2">
                  <c:v>Support of ECN Tools</c:v>
                </c:pt>
                <c:pt idx="3">
                  <c:v>School Requests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0.5</c:v>
                </c:pt>
                <c:pt idx="2">
                  <c:v>0.4</c:v>
                </c:pt>
                <c:pt idx="3">
                  <c:v>0.1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780075316672372"/>
          <c:y val="0.67112748406449196"/>
          <c:w val="0.29611229031153713"/>
          <c:h val="0.2958402699662542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6224188790560472E-2"/>
          <c:y val="3.0555555555555555E-2"/>
          <c:w val="0.73292407033191642"/>
          <c:h val="0.81944444444444442"/>
        </c:manualLayout>
      </c:layout>
      <c:pie3DChart>
        <c:varyColors val="1"/>
        <c:ser>
          <c:idx val="0"/>
          <c:order val="0"/>
          <c:explosion val="25"/>
          <c:cat>
            <c:strRef>
              <c:f>Sheet1!$A$7:$A$8</c:f>
              <c:strCache>
                <c:ptCount val="2"/>
                <c:pt idx="0">
                  <c:v>COE Web Site</c:v>
                </c:pt>
                <c:pt idx="1">
                  <c:v>Projects</c:v>
                </c:pt>
              </c:strCache>
            </c:strRef>
          </c:cat>
          <c:val>
            <c:numRef>
              <c:f>Sheet1!$B$7:$B$8</c:f>
              <c:numCache>
                <c:formatCode>General</c:formatCode>
                <c:ptCount val="2"/>
                <c:pt idx="0">
                  <c:v>1</c:v>
                </c:pt>
                <c:pt idx="1">
                  <c:v>1.5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785032401923209"/>
          <c:y val="0.66649103237095364"/>
          <c:w val="0.27445056093652009"/>
          <c:h val="0.28090682414698165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74B97C-186A-4C9E-A189-081B1AB44A0A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F8B1C5-4E97-4609-8EC1-320F0B084A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EWAG – May 4,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Server Infrastructure</a:t>
            </a:r>
          </a:p>
          <a:p>
            <a:r>
              <a:rPr lang="en-US" dirty="0" smtClean="0"/>
              <a:t>Support of Tools (RDB, RAT, Intranet, </a:t>
            </a:r>
            <a:r>
              <a:rPr lang="en-US" dirty="0" err="1" smtClean="0"/>
              <a:t>Zope</a:t>
            </a:r>
            <a:r>
              <a:rPr lang="en-US" dirty="0" smtClean="0"/>
              <a:t> Products, </a:t>
            </a:r>
            <a:r>
              <a:rPr lang="en-US" dirty="0" err="1" smtClean="0"/>
              <a:t>HiringTool</a:t>
            </a:r>
            <a:r>
              <a:rPr lang="en-US" dirty="0" smtClean="0"/>
              <a:t>, PRS, etc.)</a:t>
            </a:r>
          </a:p>
          <a:p>
            <a:r>
              <a:rPr lang="en-US" dirty="0" smtClean="0"/>
              <a:t>Content Maintenance ECN, IE, MSE</a:t>
            </a:r>
          </a:p>
          <a:p>
            <a:r>
              <a:rPr lang="en-US" dirty="0" smtClean="0"/>
              <a:t>EWAG</a:t>
            </a:r>
          </a:p>
          <a:p>
            <a:r>
              <a:rPr lang="en-US" dirty="0" smtClean="0"/>
              <a:t>School Support</a:t>
            </a:r>
          </a:p>
          <a:p>
            <a:r>
              <a:rPr lang="en-US" dirty="0" smtClean="0"/>
              <a:t>Funded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Web Staff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2192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2954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FTE Web Staff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and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Look and Feel</a:t>
            </a:r>
          </a:p>
          <a:p>
            <a:r>
              <a:rPr lang="en-US" dirty="0" smtClean="0"/>
              <a:t>College Website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EWAG</a:t>
            </a:r>
          </a:p>
          <a:p>
            <a:r>
              <a:rPr lang="en-US" dirty="0" smtClean="0"/>
              <a:t>School Support</a:t>
            </a:r>
          </a:p>
          <a:p>
            <a:r>
              <a:rPr lang="en-US" dirty="0" smtClean="0"/>
              <a:t>Funded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 and Media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20574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219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½ FTE Web Staff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Unfunded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Accessibility Reporting</a:t>
            </a:r>
          </a:p>
          <a:p>
            <a:r>
              <a:rPr lang="en-US" dirty="0" smtClean="0"/>
              <a:t>Periodic Design Reviews</a:t>
            </a:r>
          </a:p>
          <a:p>
            <a:r>
              <a:rPr lang="en-US" dirty="0" smtClean="0"/>
              <a:t>New Common Need Tools</a:t>
            </a:r>
          </a:p>
          <a:p>
            <a:r>
              <a:rPr lang="en-US" dirty="0" smtClean="0"/>
              <a:t>Analysis of Web Analytics</a:t>
            </a:r>
          </a:p>
          <a:p>
            <a:r>
              <a:rPr lang="en-US" dirty="0" smtClean="0"/>
              <a:t>Peer Assessments</a:t>
            </a:r>
          </a:p>
          <a:p>
            <a:r>
              <a:rPr lang="en-US" dirty="0" smtClean="0"/>
              <a:t>Technology Evaluation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I make a request?</a:t>
            </a:r>
          </a:p>
          <a:p>
            <a:r>
              <a:rPr lang="en-US" dirty="0" smtClean="0"/>
              <a:t>Who is available?</a:t>
            </a:r>
          </a:p>
          <a:p>
            <a:r>
              <a:rPr lang="en-US" dirty="0" smtClean="0"/>
              <a:t>What should we be doing?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115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Web Services</vt:lpstr>
      <vt:lpstr>ECN Web Services</vt:lpstr>
      <vt:lpstr>ECN Web Staff</vt:lpstr>
      <vt:lpstr>Marketing and Media</vt:lpstr>
      <vt:lpstr>Marketing and Media</vt:lpstr>
      <vt:lpstr>Unfunded Duties</vt:lpstr>
      <vt:lpstr>Questions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brinegar</dc:creator>
  <cp:lastModifiedBy>brinegar</cp:lastModifiedBy>
  <cp:revision>10</cp:revision>
  <dcterms:created xsi:type="dcterms:W3CDTF">2010-05-04T15:23:30Z</dcterms:created>
  <dcterms:modified xsi:type="dcterms:W3CDTF">2010-05-04T16:56:45Z</dcterms:modified>
</cp:coreProperties>
</file>