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A0D756-3DD4-43E8-B530-C146D6E812DD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F1C8846-89D7-4C63-8A4D-3BD2F9FC4F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 Review</a:t>
            </a:r>
          </a:p>
          <a:p>
            <a:r>
              <a:rPr lang="en-US" dirty="0" smtClean="0"/>
              <a:t>Rachael Bisnett</a:t>
            </a:r>
            <a:endParaRPr lang="en-US" dirty="0" smtClean="0"/>
          </a:p>
          <a:p>
            <a:r>
              <a:rPr lang="en-US" dirty="0" smtClean="0"/>
              <a:t>October 14, 2009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Engineering Ethics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62200"/>
            <a:ext cx="8485765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 Solution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95600"/>
            <a:ext cx="801120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81087" y="1547812"/>
            <a:ext cx="743902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Solution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 t="5755"/>
          <a:stretch>
            <a:fillRect/>
          </a:stretch>
        </p:blipFill>
        <p:spPr bwMode="auto">
          <a:xfrm>
            <a:off x="1524000" y="4038600"/>
            <a:ext cx="69437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b="9744"/>
          <a:stretch>
            <a:fillRect/>
          </a:stretch>
        </p:blipFill>
        <p:spPr bwMode="auto">
          <a:xfrm>
            <a:off x="1143000" y="2362200"/>
            <a:ext cx="74390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 Review</a:t>
            </a:r>
          </a:p>
          <a:p>
            <a:r>
              <a:rPr lang="en-US" dirty="0" smtClean="0"/>
              <a:t>Rachael Bisnett</a:t>
            </a:r>
            <a:endParaRPr lang="en-US" dirty="0" smtClean="0"/>
          </a:p>
          <a:p>
            <a:r>
              <a:rPr lang="en-US" dirty="0" smtClean="0"/>
              <a:t>October 14, 2009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FE Exam Strategy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4 hour General test in the Morning Session with 120 questions</a:t>
            </a:r>
            <a:br>
              <a:rPr lang="en-US" dirty="0" smtClean="0"/>
            </a:br>
            <a:r>
              <a:rPr lang="en-US" dirty="0" smtClean="0"/>
              <a:t>- Covers first 2.5 years of typical undergraduate engineering program</a:t>
            </a:r>
            <a:br>
              <a:rPr lang="en-US" dirty="0" smtClean="0"/>
            </a:br>
            <a:r>
              <a:rPr lang="en-US" dirty="0" smtClean="0"/>
              <a:t>- Everyone takes the same AM exam</a:t>
            </a:r>
          </a:p>
          <a:p>
            <a:r>
              <a:rPr lang="en-US" dirty="0" smtClean="0"/>
              <a:t>4 hour Choice test in the Afternoon Session with 60 questions</a:t>
            </a:r>
            <a:br>
              <a:rPr lang="en-US" dirty="0" smtClean="0"/>
            </a:br>
            <a:r>
              <a:rPr lang="en-US" dirty="0" smtClean="0"/>
              <a:t>- Don’t change your mind at the last minute – TAKE THE EXAM YOU PREPARED FOR!</a:t>
            </a:r>
          </a:p>
          <a:p>
            <a:r>
              <a:rPr lang="en-US" dirty="0" smtClean="0"/>
              <a:t>1 hour lunch break</a:t>
            </a:r>
          </a:p>
          <a:p>
            <a:r>
              <a:rPr lang="en-US" dirty="0" smtClean="0"/>
              <a:t>3 versions of the exam, so don’t cheat</a:t>
            </a:r>
          </a:p>
          <a:p>
            <a:r>
              <a:rPr lang="en-US" dirty="0" smtClean="0"/>
              <a:t>If you finish more than 15 min. early, you can leave, otherwise stick around and check your work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Calculator requirements are online at NCEES site and should have been in your registration booklet</a:t>
            </a:r>
          </a:p>
          <a:p>
            <a:r>
              <a:rPr lang="en-US" dirty="0" smtClean="0"/>
              <a:t>You will get a new Handbook, so don’t bring yours</a:t>
            </a:r>
          </a:p>
          <a:p>
            <a:r>
              <a:rPr lang="en-US" dirty="0" smtClean="0"/>
              <a:t>Do not bring your own pencil or eraser – yes, this means you will have a really cool mechanical pencil to take home at the end of the day as proof of your efforts!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to know the layout of the reference handbook</a:t>
            </a:r>
          </a:p>
          <a:p>
            <a:r>
              <a:rPr lang="en-US" dirty="0" smtClean="0"/>
              <a:t>Answer every question – use your engineering logic to narrow down multiple choice answers (work backward if you need to)</a:t>
            </a:r>
          </a:p>
          <a:p>
            <a:r>
              <a:rPr lang="en-US" dirty="0" smtClean="0"/>
              <a:t>“Harvest your points” – answer the easy ones for you first, then spend more time on the others</a:t>
            </a:r>
          </a:p>
          <a:p>
            <a:r>
              <a:rPr lang="en-US" dirty="0" smtClean="0"/>
              <a:t>Go with your gut choice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a good night’s sleep and eat breakfast!</a:t>
            </a:r>
          </a:p>
          <a:p>
            <a:r>
              <a:rPr lang="en-US" dirty="0" smtClean="0"/>
              <a:t>Don’t forget your Admit ticket and ID – or your scientific calculator!</a:t>
            </a:r>
          </a:p>
          <a:p>
            <a:r>
              <a:rPr lang="en-US" dirty="0" smtClean="0"/>
              <a:t>Arrive early, but not too early</a:t>
            </a:r>
          </a:p>
          <a:p>
            <a:r>
              <a:rPr lang="en-US" dirty="0" smtClean="0"/>
              <a:t>Don’t stress out – you either know it or you don’t at this point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Model Rules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Licensee’s Obligation to Society</a:t>
            </a:r>
          </a:p>
          <a:p>
            <a:r>
              <a:rPr lang="en-US" dirty="0" smtClean="0"/>
              <a:t>Licensee’s Obligation to Employer and Clients</a:t>
            </a:r>
          </a:p>
          <a:p>
            <a:r>
              <a:rPr lang="en-US" dirty="0" smtClean="0"/>
              <a:t>Licensee’s Obligation to Other Licensees</a:t>
            </a:r>
          </a:p>
          <a:p>
            <a:endParaRPr lang="en-US" dirty="0" smtClean="0"/>
          </a:p>
          <a:p>
            <a:r>
              <a:rPr lang="en-US" dirty="0" smtClean="0"/>
              <a:t>pp. 121-122 in FE Reference Handbook, 8</a:t>
            </a:r>
            <a:r>
              <a:rPr lang="en-US" baseline="30000" dirty="0" smtClean="0"/>
              <a:t>th</a:t>
            </a:r>
            <a:r>
              <a:rPr lang="en-US" dirty="0" smtClean="0"/>
              <a:t> 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Mutual agreement</a:t>
            </a:r>
          </a:p>
          <a:p>
            <a:r>
              <a:rPr lang="en-US" dirty="0" smtClean="0"/>
              <a:t>Subject matter must be lawful</a:t>
            </a:r>
          </a:p>
          <a:p>
            <a:r>
              <a:rPr lang="en-US" dirty="0" smtClean="0"/>
              <a:t>Valid consideration</a:t>
            </a:r>
          </a:p>
          <a:p>
            <a:r>
              <a:rPr lang="en-US" dirty="0" smtClean="0"/>
              <a:t>Parties must be legally competent</a:t>
            </a:r>
          </a:p>
          <a:p>
            <a:r>
              <a:rPr lang="en-US" dirty="0" smtClean="0"/>
              <a:t>Formal contract must be expressed in a particular form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vs. Legal Behavior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Advertising: While it is legal and not regulated, it can damage the reputation of the profession</a:t>
            </a:r>
          </a:p>
          <a:p>
            <a:r>
              <a:rPr lang="en-US" dirty="0" smtClean="0"/>
              <a:t>Environment: Consider sustainability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obvious…</a:t>
            </a:r>
          </a:p>
          <a:p>
            <a:r>
              <a:rPr lang="en-US" dirty="0" smtClean="0"/>
              <a:t>Also, avoid </a:t>
            </a:r>
            <a:r>
              <a:rPr lang="en-US" b="1" dirty="0" smtClean="0"/>
              <a:t>apparent</a:t>
            </a:r>
            <a:r>
              <a:rPr lang="en-US" dirty="0" smtClean="0"/>
              <a:t> conflicts of interest – any situation that might appear to be a conflict of interest from an outside observer</a:t>
            </a:r>
          </a:p>
          <a:p>
            <a:r>
              <a:rPr lang="en-US" dirty="0" smtClean="0"/>
              <a:t>Falls under obligation to public</a:t>
            </a:r>
          </a:p>
          <a:p>
            <a:r>
              <a:rPr lang="en-US" dirty="0" smtClean="0"/>
              <a:t>Disclosure important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56239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Solution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8458200" cy="365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491412" cy="505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Solution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7543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</TotalTime>
  <Words>339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Engineering Ethics</vt:lpstr>
      <vt:lpstr>Model Rules</vt:lpstr>
      <vt:lpstr>Elements of a Contract</vt:lpstr>
      <vt:lpstr>Ethical vs. Legal Behavior Examples</vt:lpstr>
      <vt:lpstr>Conflict of Interest</vt:lpstr>
      <vt:lpstr>Example 1</vt:lpstr>
      <vt:lpstr>Example 1 Solution</vt:lpstr>
      <vt:lpstr>Example 2</vt:lpstr>
      <vt:lpstr>Example 2 Solution</vt:lpstr>
      <vt:lpstr>Example 3</vt:lpstr>
      <vt:lpstr>Example 3 Solution</vt:lpstr>
      <vt:lpstr>Example 4</vt:lpstr>
      <vt:lpstr>Example 4 Solution</vt:lpstr>
      <vt:lpstr>FE Exam Strategy</vt:lpstr>
      <vt:lpstr>General Notes</vt:lpstr>
      <vt:lpstr>Supplies</vt:lpstr>
      <vt:lpstr>Tips</vt:lpstr>
      <vt:lpstr>Exam 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Ethics</dc:title>
  <dc:creator>Rachael Bisnett</dc:creator>
  <cp:lastModifiedBy>Rachael Bisnett</cp:lastModifiedBy>
  <cp:revision>17</cp:revision>
  <dcterms:created xsi:type="dcterms:W3CDTF">2008-10-20T20:33:59Z</dcterms:created>
  <dcterms:modified xsi:type="dcterms:W3CDTF">2009-10-14T04:25:44Z</dcterms:modified>
</cp:coreProperties>
</file>