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6" r:id="rId2"/>
    <p:sldMasterId id="2147483683" r:id="rId3"/>
  </p:sldMasterIdLst>
  <p:notesMasterIdLst>
    <p:notesMasterId r:id="rId5"/>
  </p:notesMasterIdLst>
  <p:handoutMasterIdLst>
    <p:handoutMasterId r:id="rId6"/>
  </p:handoutMasterIdLst>
  <p:sldIdLst>
    <p:sldId id="27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25D00"/>
    <a:srgbClr val="604500"/>
    <a:srgbClr val="BB8600"/>
    <a:srgbClr val="D69900"/>
    <a:srgbClr val="981517"/>
    <a:srgbClr val="043750"/>
    <a:srgbClr val="054462"/>
    <a:srgbClr val="1D0101"/>
    <a:srgbClr val="043148"/>
    <a:srgbClr val="3802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8236FFD-D6B2-437B-8EA9-B4C495BED2C3}" type="datetimeFigureOut">
              <a:rPr lang="en-US"/>
              <a:pPr>
                <a:defRPr/>
              </a:pPr>
              <a:t>4/6/2010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E81970-8B98-4EF3-8BC4-8D17E6522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ECDB74-917D-4A6C-8202-A5E2D2A0771A}" type="datetimeFigureOut">
              <a:rPr lang="en-US"/>
              <a:pPr>
                <a:defRPr/>
              </a:pPr>
              <a:t>4/6/2010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E5A643-1A8A-48EB-84C5-2EB8A256D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0B3A70-BFC5-41BA-B7FE-AA4CF6BFB3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BLEND opener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19263" y="1435100"/>
            <a:ext cx="8075612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1D0101"/>
                </a:solidFill>
                <a:latin typeface="Corbel"/>
                <a:cs typeface="Corbel"/>
              </a:rPr>
              <a:t>Title: Corbel bold 54 pt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6738" y="2359025"/>
            <a:ext cx="59578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1D0101"/>
                </a:solidFill>
                <a:latin typeface="Corbel"/>
                <a:cs typeface="Corbel"/>
              </a:rPr>
              <a:t>Subtitle: Corbel bold 28 pt</a:t>
            </a:r>
            <a:endParaRPr lang="en-US" sz="2800" dirty="0">
              <a:solidFill>
                <a:srgbClr val="1D0101"/>
              </a:solidFill>
              <a:latin typeface="+mn-lt"/>
            </a:endParaRPr>
          </a:p>
        </p:txBody>
      </p:sp>
      <p:pic>
        <p:nvPicPr>
          <p:cNvPr id="7" name="Picture 13" descr="Logo+Think Impact.ai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013" y="5300663"/>
            <a:ext cx="201612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70375" y="5202238"/>
            <a:ext cx="37671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Presented by: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8663" y="4724400"/>
            <a:ext cx="60388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981517"/>
                </a:solidFill>
                <a:latin typeface="Corbel"/>
                <a:cs typeface="Corbel"/>
              </a:rPr>
              <a:t>Date of presentation: Corbel 24 pt</a:t>
            </a:r>
            <a:endParaRPr lang="en-US" sz="2400" dirty="0">
              <a:solidFill>
                <a:srgbClr val="981517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Oval 6"/>
          <p:cNvSpPr>
            <a:spLocks noChangeAspect="1"/>
          </p:cNvSpPr>
          <p:nvPr userDrawn="1"/>
        </p:nvSpPr>
        <p:spPr>
          <a:xfrm>
            <a:off x="1102290" y="2780778"/>
            <a:ext cx="2971800" cy="29718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4649243" y="4912290"/>
            <a:ext cx="914400" cy="91440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4864273" y="2922740"/>
            <a:ext cx="1463040" cy="1463040"/>
          </a:xfrm>
          <a:prstGeom prst="ellipse">
            <a:avLst/>
          </a:prstGeom>
          <a:gradFill flip="none" rotWithShape="1">
            <a:gsLst>
              <a:gs pos="2000">
                <a:srgbClr val="BB8600"/>
              </a:gs>
              <a:gs pos="85000">
                <a:srgbClr val="FFC00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25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672" y="1603332"/>
            <a:ext cx="7002049" cy="4522831"/>
          </a:xfrm>
        </p:spPr>
        <p:txBody>
          <a:bodyPr/>
          <a:lstStyle>
            <a:lvl1pPr>
              <a:buClr>
                <a:srgbClr val="043750"/>
              </a:buClr>
              <a:buSzPct val="90000"/>
              <a:buFont typeface="Courier New" pitchFamily="49" charset="0"/>
              <a:buChar char="o"/>
              <a:defRPr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>
                <a:latin typeface="Corbel" pitchFamily="34" charset="0"/>
              </a:defRPr>
            </a:lvl2pPr>
            <a:lvl3pPr>
              <a:buClr>
                <a:srgbClr val="054462"/>
              </a:buClr>
              <a:defRPr>
                <a:latin typeface="Corbel" pitchFamily="34" charset="0"/>
              </a:defRPr>
            </a:lvl3pPr>
            <a:lvl4pPr>
              <a:buClr>
                <a:srgbClr val="054462"/>
              </a:buClr>
              <a:defRPr>
                <a:latin typeface="Corbel" pitchFamily="34" charset="0"/>
              </a:defRPr>
            </a:lvl4pPr>
            <a:lvl5pPr>
              <a:buClr>
                <a:srgbClr val="054462"/>
              </a:buClr>
              <a:defRPr>
                <a:latin typeface="Corbe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515" y="1600200"/>
            <a:ext cx="3695180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buNone/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473" y="1600200"/>
            <a:ext cx="3706659" cy="4525963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buFont typeface="Arial" pitchFamily="34" charset="0"/>
              <a:buChar char="•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775" y="1465545"/>
            <a:ext cx="3921190" cy="70933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75" y="2187401"/>
            <a:ext cx="3921190" cy="3951288"/>
          </a:xfrm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>
                <a:latin typeface="Corbel" pitchFamily="34" charset="0"/>
              </a:defRPr>
            </a:lvl4pPr>
            <a:lvl5pPr>
              <a:defRPr sz="1600">
                <a:latin typeface="Corbe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682" y="1465545"/>
            <a:ext cx="4027118" cy="709330"/>
          </a:xfrm>
          <a:solidFill>
            <a:schemeClr val="bg1"/>
          </a:solidFill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Corbe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208" y="2174874"/>
            <a:ext cx="4014592" cy="3962879"/>
          </a:xfrm>
          <a:solidFill>
            <a:schemeClr val="bg1"/>
          </a:solidFill>
        </p:spPr>
        <p:txBody>
          <a:bodyPr/>
          <a:lstStyle>
            <a:lvl1pPr>
              <a:buClr>
                <a:srgbClr val="054462"/>
              </a:buClr>
              <a:buSzPct val="90000"/>
              <a:buFont typeface="Courier New" pitchFamily="49" charset="0"/>
              <a:buChar char="o"/>
              <a:defRPr sz="2400">
                <a:latin typeface="Corbel" pitchFamily="34" charset="0"/>
              </a:defRPr>
            </a:lvl1pPr>
            <a:lvl2pPr>
              <a:buClr>
                <a:srgbClr val="054462"/>
              </a:buClr>
              <a:buSzPct val="115000"/>
              <a:defRPr sz="2000">
                <a:latin typeface="Corbel" pitchFamily="34" charset="0"/>
              </a:defRPr>
            </a:lvl2pPr>
            <a:lvl3pPr>
              <a:buClr>
                <a:srgbClr val="054462"/>
              </a:buClr>
              <a:defRPr sz="1800">
                <a:latin typeface="Corbel" pitchFamily="34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7383" y="462528"/>
            <a:ext cx="7096530" cy="79657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751562" y="1515649"/>
            <a:ext cx="6964472" cy="4647156"/>
          </a:xfrm>
          <a:ln>
            <a:solidFill>
              <a:srgbClr val="05446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HINNER Earth black to white ble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47750" y="3935413"/>
            <a:ext cx="26463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Corbel"/>
                <a:cs typeface="Corbel"/>
              </a:rPr>
              <a:t>Picture or text here</a:t>
            </a:r>
            <a:endParaRPr lang="en-US" sz="2400" dirty="0">
              <a:solidFill>
                <a:schemeClr val="bg1"/>
              </a:solidFill>
              <a:latin typeface="Corbel"/>
              <a:cs typeface="Corbel"/>
            </a:endParaRPr>
          </a:p>
        </p:txBody>
      </p:sp>
      <p:pic>
        <p:nvPicPr>
          <p:cNvPr id="5" name="Picture 13" descr="Logo+Think Impact.ai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Circle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4850" y="1820863"/>
            <a:ext cx="5005388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016000" y="2733675"/>
            <a:ext cx="2849563" cy="2849563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pic>
        <p:nvPicPr>
          <p:cNvPr id="8" name="Picture 16" descr="Circle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9938" y="2312988"/>
            <a:ext cx="2659062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Circle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70400" y="4327525"/>
            <a:ext cx="18526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4578702" y="4653873"/>
            <a:ext cx="1061228" cy="1061228"/>
          </a:xfrm>
          <a:prstGeom prst="ellipse">
            <a:avLst/>
          </a:prstGeom>
          <a:gradFill flip="none" rotWithShape="1">
            <a:gsLst>
              <a:gs pos="0">
                <a:srgbClr val="D69900"/>
              </a:gs>
              <a:gs pos="90000">
                <a:srgbClr val="F0EBD5"/>
              </a:gs>
              <a:gs pos="100000">
                <a:srgbClr val="D1C39F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46625" y="2787650"/>
            <a:ext cx="1514475" cy="1516063"/>
          </a:xfrm>
          <a:prstGeom prst="ellipse">
            <a:avLst/>
          </a:prstGeom>
          <a:blipFill>
            <a:blip r:embed="rId6"/>
            <a:stretch>
              <a:fillRect/>
            </a:stretch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981517"/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573326" y="1402915"/>
            <a:ext cx="7096125" cy="87114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2000">
                <a:latin typeface="Corbel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731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 baseline="0">
                <a:latin typeface="Corb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121" y="1440493"/>
            <a:ext cx="4228665" cy="4685670"/>
          </a:xfrm>
          <a:ln>
            <a:solidFill>
              <a:srgbClr val="054462"/>
            </a:solidFill>
          </a:ln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1206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Corbe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043750"/>
            </a:solidFill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0" descr="THINNER Earth black to white blend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7650" y="550211"/>
            <a:ext cx="709612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Long Title: Corbel bold 36 pt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3984" y="1615857"/>
            <a:ext cx="7027101" cy="451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2" name="Picture 11" descr="Logo+Think Impact.ai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55000"/>
        <a:buFont typeface="Arial Unicode MS" pitchFamily="34" charset="-128"/>
        <a:buChar char="❍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−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THINNER Earth black to white blend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978" y="1600200"/>
            <a:ext cx="773482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0" r:id="rId2"/>
    <p:sldLayoutId id="2147483682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43750"/>
        </a:buClr>
        <a:buSzPct val="90000"/>
        <a:buFont typeface="Courier New" pitchFamily="49" charset="0"/>
        <a:buChar char="o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43750"/>
        </a:buClr>
        <a:buSzPct val="115000"/>
        <a:buFont typeface="Arial" pitchFamily="34" charset="0"/>
        <a:buChar char="•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43750"/>
        </a:buClr>
        <a:buFont typeface="Corbel" pitchFamily="34" charset="0"/>
        <a:buChar char="–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43750"/>
        </a:buClr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THINNER Earth black to white blend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69163" y="0"/>
            <a:ext cx="18748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720" y="14019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onut 7"/>
          <p:cNvSpPr/>
          <p:nvPr userDrawn="1"/>
        </p:nvSpPr>
        <p:spPr>
          <a:xfrm>
            <a:off x="864295" y="2542784"/>
            <a:ext cx="3429000" cy="3429000"/>
          </a:xfrm>
          <a:prstGeom prst="donut">
            <a:avLst>
              <a:gd name="adj" fmla="val 8632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 userDrawn="1"/>
        </p:nvSpPr>
        <p:spPr>
          <a:xfrm>
            <a:off x="4659683" y="2743200"/>
            <a:ext cx="1828800" cy="1828800"/>
          </a:xfrm>
          <a:prstGeom prst="donut">
            <a:avLst>
              <a:gd name="adj" fmla="val 10599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 userDrawn="1"/>
        </p:nvSpPr>
        <p:spPr>
          <a:xfrm>
            <a:off x="4546949" y="4822521"/>
            <a:ext cx="1097280" cy="1097280"/>
          </a:xfrm>
          <a:prstGeom prst="donut">
            <a:avLst>
              <a:gd name="adj" fmla="val 9838"/>
            </a:avLst>
          </a:prstGeom>
          <a:solidFill>
            <a:srgbClr val="D69900"/>
          </a:solidFill>
          <a:ln>
            <a:solidFill>
              <a:srgbClr val="BB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11" descr="Logo+Think Impact.ai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385050" y="5859463"/>
            <a:ext cx="155575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800" b="1" kern="1200">
          <a:solidFill>
            <a:srgbClr val="981517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7" descr="BLEND opener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28"/>
          <p:cNvSpPr txBox="1">
            <a:spLocks noChangeArrowheads="1"/>
          </p:cNvSpPr>
          <p:nvPr/>
        </p:nvSpPr>
        <p:spPr bwMode="auto">
          <a:xfrm>
            <a:off x="1719263" y="1435100"/>
            <a:ext cx="8075612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rgbClr val="1D0101"/>
                </a:solidFill>
                <a:latin typeface="Corbel" pitchFamily="34" charset="0"/>
                <a:ea typeface="Corbel" pitchFamily="34" charset="0"/>
                <a:cs typeface="Corbel" pitchFamily="34" charset="0"/>
              </a:rPr>
              <a:t>Title: Corbel bold 54 pt</a:t>
            </a:r>
          </a:p>
        </p:txBody>
      </p:sp>
      <p:sp>
        <p:nvSpPr>
          <p:cNvPr id="10244" name="TextBox 29"/>
          <p:cNvSpPr txBox="1">
            <a:spLocks noChangeArrowheads="1"/>
          </p:cNvSpPr>
          <p:nvPr/>
        </p:nvSpPr>
        <p:spPr bwMode="auto">
          <a:xfrm>
            <a:off x="1836738" y="2359025"/>
            <a:ext cx="5957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1D0101"/>
                </a:solidFill>
                <a:latin typeface="Corbel" pitchFamily="34" charset="0"/>
                <a:ea typeface="Corbel" pitchFamily="34" charset="0"/>
                <a:cs typeface="Corbel" pitchFamily="34" charset="0"/>
              </a:rPr>
              <a:t>Subtitle: Corbel bold 28 pt</a:t>
            </a:r>
            <a:endParaRPr lang="en-US" sz="2800">
              <a:solidFill>
                <a:srgbClr val="1D0101"/>
              </a:solidFill>
              <a:latin typeface="Calibri" pitchFamily="34" charset="0"/>
            </a:endParaRPr>
          </a:p>
        </p:txBody>
      </p:sp>
      <p:pic>
        <p:nvPicPr>
          <p:cNvPr id="10245" name="Picture 31" descr="Logo+Think Impact.ai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013" y="5300663"/>
            <a:ext cx="2016125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4270375" y="5202238"/>
            <a:ext cx="3767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solidFill>
                  <a:srgbClr val="981517"/>
                </a:solidFill>
                <a:latin typeface="Corbel" pitchFamily="34" charset="0"/>
                <a:ea typeface="Corbel" pitchFamily="34" charset="0"/>
                <a:cs typeface="Corbel" pitchFamily="34" charset="0"/>
              </a:rPr>
              <a:t>Presented by: Corbel 24 pt</a:t>
            </a:r>
            <a:endParaRPr lang="en-US" sz="2400">
              <a:solidFill>
                <a:srgbClr val="981517"/>
              </a:solidFill>
              <a:latin typeface="Calibri" pitchFamily="34" charset="0"/>
            </a:endParaRPr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1998663" y="4724400"/>
            <a:ext cx="603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>
                <a:solidFill>
                  <a:srgbClr val="981517"/>
                </a:solidFill>
                <a:latin typeface="Corbel" pitchFamily="34" charset="0"/>
                <a:ea typeface="Corbel" pitchFamily="34" charset="0"/>
                <a:cs typeface="Corbel" pitchFamily="34" charset="0"/>
              </a:rPr>
              <a:t>Date of presentation: Corbel 24 pt</a:t>
            </a:r>
            <a:endParaRPr lang="en-US" sz="2400">
              <a:solidFill>
                <a:srgbClr val="981517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ahs PowerPoint Master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Leahs PowerPoint Master2010</Template>
  <TotalTime>84</TotalTime>
  <Words>26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Arial</vt:lpstr>
      <vt:lpstr>Arial Unicode MS</vt:lpstr>
      <vt:lpstr>Lucida Grande</vt:lpstr>
      <vt:lpstr>Corbel</vt:lpstr>
      <vt:lpstr>Leahs PowerPoint Master2010</vt:lpstr>
      <vt:lpstr>Custom Design</vt:lpstr>
      <vt:lpstr>1_Custom Design</vt:lpstr>
      <vt:lpstr>Slide 1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carolynp</dc:creator>
  <cp:lastModifiedBy>carolynp</cp:lastModifiedBy>
  <cp:revision>1</cp:revision>
  <cp:lastPrinted>2010-03-31T19:00:27Z</cp:lastPrinted>
  <dcterms:created xsi:type="dcterms:W3CDTF">2010-04-06T04:38:03Z</dcterms:created>
  <dcterms:modified xsi:type="dcterms:W3CDTF">2010-04-06T06:02:25Z</dcterms:modified>
</cp:coreProperties>
</file>