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683" r:id="rId3"/>
  </p:sldMasterIdLst>
  <p:notesMasterIdLst>
    <p:notesMasterId r:id="rId34"/>
  </p:notesMasterIdLst>
  <p:handoutMasterIdLst>
    <p:handoutMasterId r:id="rId35"/>
  </p:handoutMasterIdLst>
  <p:sldIdLst>
    <p:sldId id="277" r:id="rId4"/>
    <p:sldId id="312" r:id="rId5"/>
    <p:sldId id="313" r:id="rId6"/>
    <p:sldId id="315" r:id="rId7"/>
    <p:sldId id="309" r:id="rId8"/>
    <p:sldId id="311" r:id="rId9"/>
    <p:sldId id="278" r:id="rId10"/>
    <p:sldId id="283" r:id="rId11"/>
    <p:sldId id="291" r:id="rId12"/>
    <p:sldId id="297" r:id="rId13"/>
    <p:sldId id="280" r:id="rId14"/>
    <p:sldId id="281" r:id="rId15"/>
    <p:sldId id="284" r:id="rId16"/>
    <p:sldId id="293" r:id="rId17"/>
    <p:sldId id="286" r:id="rId18"/>
    <p:sldId id="300" r:id="rId19"/>
    <p:sldId id="287" r:id="rId20"/>
    <p:sldId id="301" r:id="rId21"/>
    <p:sldId id="306" r:id="rId22"/>
    <p:sldId id="288" r:id="rId23"/>
    <p:sldId id="295" r:id="rId24"/>
    <p:sldId id="282" r:id="rId25"/>
    <p:sldId id="285" r:id="rId26"/>
    <p:sldId id="289" r:id="rId27"/>
    <p:sldId id="290" r:id="rId28"/>
    <p:sldId id="292" r:id="rId29"/>
    <p:sldId id="303" r:id="rId30"/>
    <p:sldId id="310" r:id="rId31"/>
    <p:sldId id="314" r:id="rId32"/>
    <p:sldId id="307" r:id="rId33"/>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25D00"/>
    <a:srgbClr val="604500"/>
    <a:srgbClr val="BB8600"/>
    <a:srgbClr val="D69900"/>
    <a:srgbClr val="981517"/>
    <a:srgbClr val="043750"/>
    <a:srgbClr val="054462"/>
    <a:srgbClr val="1D01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67" autoAdjust="0"/>
  </p:normalViewPr>
  <p:slideViewPr>
    <p:cSldViewPr snapToGrid="0">
      <p:cViewPr varScale="1">
        <p:scale>
          <a:sx n="96" d="100"/>
          <a:sy n="96" d="100"/>
        </p:scale>
        <p:origin x="-3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bralts\Local%20Settings\Temporary%20Internet%20Files\Content.Outlook\C8OPBC7R\PRScomments_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28675847789934"/>
          <c:y val="2.6128266033254199E-2"/>
          <c:w val="0.83660272296640203"/>
          <c:h val="0.83606504946976601"/>
        </c:manualLayout>
      </c:layout>
      <c:scatterChart>
        <c:scatterStyle val="lineMarker"/>
        <c:ser>
          <c:idx val="0"/>
          <c:order val="0"/>
          <c:spPr>
            <a:ln w="28575">
              <a:noFill/>
            </a:ln>
          </c:spPr>
          <c:dLbls>
            <c:dLbl>
              <c:idx val="0"/>
              <c:layout/>
              <c:tx>
                <c:rich>
                  <a:bodyPr/>
                  <a:lstStyle/>
                  <a:p>
                    <a:r>
                      <a:rPr lang="en-US"/>
                      <a:t>A</a:t>
                    </a:r>
                  </a:p>
                </c:rich>
              </c:tx>
              <c:showVal val="1"/>
            </c:dLbl>
            <c:dLbl>
              <c:idx val="1"/>
              <c:layout/>
              <c:tx>
                <c:rich>
                  <a:bodyPr/>
                  <a:lstStyle/>
                  <a:p>
                    <a:r>
                      <a:rPr lang="en-US"/>
                      <a:t>B</a:t>
                    </a:r>
                  </a:p>
                </c:rich>
              </c:tx>
              <c:showVal val="1"/>
            </c:dLbl>
            <c:dLbl>
              <c:idx val="2"/>
              <c:layout/>
              <c:tx>
                <c:rich>
                  <a:bodyPr/>
                  <a:lstStyle/>
                  <a:p>
                    <a:r>
                      <a:rPr lang="en-US"/>
                      <a:t>C</a:t>
                    </a:r>
                  </a:p>
                </c:rich>
              </c:tx>
              <c:showVal val="1"/>
            </c:dLbl>
            <c:dLbl>
              <c:idx val="3"/>
              <c:layout/>
              <c:tx>
                <c:rich>
                  <a:bodyPr/>
                  <a:lstStyle/>
                  <a:p>
                    <a:r>
                      <a:rPr lang="en-US"/>
                      <a:t>D</a:t>
                    </a:r>
                  </a:p>
                </c:rich>
              </c:tx>
              <c:showVal val="1"/>
            </c:dLbl>
            <c:dLbl>
              <c:idx val="4"/>
              <c:layout/>
              <c:tx>
                <c:rich>
                  <a:bodyPr/>
                  <a:lstStyle/>
                  <a:p>
                    <a:r>
                      <a:rPr lang="en-US"/>
                      <a:t>E</a:t>
                    </a:r>
                  </a:p>
                </c:rich>
              </c:tx>
              <c:showVal val="1"/>
            </c:dLbl>
            <c:dLbl>
              <c:idx val="5"/>
              <c:layout/>
              <c:tx>
                <c:rich>
                  <a:bodyPr/>
                  <a:lstStyle/>
                  <a:p>
                    <a:r>
                      <a:rPr lang="en-US"/>
                      <a:t>F</a:t>
                    </a:r>
                  </a:p>
                </c:rich>
              </c:tx>
              <c:showVal val="1"/>
            </c:dLbl>
            <c:dLbl>
              <c:idx val="6"/>
              <c:layout/>
              <c:tx>
                <c:rich>
                  <a:bodyPr/>
                  <a:lstStyle/>
                  <a:p>
                    <a:r>
                      <a:rPr lang="en-US"/>
                      <a:t>G</a:t>
                    </a:r>
                  </a:p>
                </c:rich>
              </c:tx>
              <c:showVal val="1"/>
            </c:dLbl>
            <c:dLbl>
              <c:idx val="7"/>
              <c:layout/>
              <c:tx>
                <c:rich>
                  <a:bodyPr/>
                  <a:lstStyle/>
                  <a:p>
                    <a:r>
                      <a:rPr lang="en-US"/>
                      <a:t>H</a:t>
                    </a:r>
                  </a:p>
                </c:rich>
              </c:tx>
              <c:showVal val="1"/>
            </c:dLbl>
            <c:dLbl>
              <c:idx val="8"/>
              <c:layout/>
              <c:tx>
                <c:rich>
                  <a:bodyPr/>
                  <a:lstStyle/>
                  <a:p>
                    <a:r>
                      <a:rPr lang="en-US"/>
                      <a:t>I</a:t>
                    </a:r>
                  </a:p>
                </c:rich>
              </c:tx>
              <c:showVal val="1"/>
            </c:dLbl>
            <c:dLbl>
              <c:idx val="9"/>
              <c:layout/>
              <c:tx>
                <c:rich>
                  <a:bodyPr/>
                  <a:lstStyle/>
                  <a:p>
                    <a:r>
                      <a:rPr lang="en-US"/>
                      <a:t>J</a:t>
                    </a:r>
                  </a:p>
                </c:rich>
              </c:tx>
              <c:showVal val="1"/>
            </c:dLbl>
            <c:dLbl>
              <c:idx val="10"/>
              <c:layout/>
              <c:tx>
                <c:rich>
                  <a:bodyPr/>
                  <a:lstStyle/>
                  <a:p>
                    <a:r>
                      <a:rPr lang="en-US"/>
                      <a:t>K</a:t>
                    </a:r>
                  </a:p>
                </c:rich>
              </c:tx>
              <c:showVal val="1"/>
            </c:dLbl>
            <c:dLbl>
              <c:idx val="11"/>
              <c:layout/>
              <c:tx>
                <c:rich>
                  <a:bodyPr/>
                  <a:lstStyle/>
                  <a:p>
                    <a:r>
                      <a:rPr lang="en-US"/>
                      <a:t>L</a:t>
                    </a:r>
                  </a:p>
                </c:rich>
              </c:tx>
              <c:showVal val="1"/>
            </c:dLbl>
            <c:dLbl>
              <c:idx val="12"/>
              <c:layout/>
              <c:tx>
                <c:rich>
                  <a:bodyPr/>
                  <a:lstStyle/>
                  <a:p>
                    <a:r>
                      <a:rPr lang="en-US"/>
                      <a:t>M</a:t>
                    </a:r>
                  </a:p>
                </c:rich>
              </c:tx>
              <c:showVal val="1"/>
            </c:dLbl>
            <c:dLbl>
              <c:idx val="13"/>
              <c:layout/>
              <c:tx>
                <c:rich>
                  <a:bodyPr/>
                  <a:lstStyle/>
                  <a:p>
                    <a:r>
                      <a:rPr lang="en-US"/>
                      <a:t>N</a:t>
                    </a:r>
                  </a:p>
                </c:rich>
              </c:tx>
              <c:showVal val="1"/>
            </c:dLbl>
            <c:dLbl>
              <c:idx val="14"/>
              <c:layout/>
              <c:tx>
                <c:rich>
                  <a:bodyPr/>
                  <a:lstStyle/>
                  <a:p>
                    <a:r>
                      <a:rPr lang="en-US"/>
                      <a:t>O</a:t>
                    </a:r>
                  </a:p>
                </c:rich>
              </c:tx>
              <c:showVal val="1"/>
            </c:dLbl>
            <c:dLbl>
              <c:idx val="15"/>
              <c:layout/>
              <c:tx>
                <c:rich>
                  <a:bodyPr/>
                  <a:lstStyle/>
                  <a:p>
                    <a:r>
                      <a:rPr lang="en-US"/>
                      <a:t>P</a:t>
                    </a:r>
                  </a:p>
                </c:rich>
              </c:tx>
              <c:showVal val="1"/>
            </c:dLbl>
            <c:dLbl>
              <c:idx val="16"/>
              <c:layout/>
              <c:tx>
                <c:rich>
                  <a:bodyPr/>
                  <a:lstStyle/>
                  <a:p>
                    <a:r>
                      <a:rPr lang="en-US"/>
                      <a:t>Q</a:t>
                    </a:r>
                  </a:p>
                </c:rich>
              </c:tx>
              <c:showVal val="1"/>
            </c:dLbl>
            <c:dLbl>
              <c:idx val="17"/>
              <c:layout/>
              <c:tx>
                <c:rich>
                  <a:bodyPr/>
                  <a:lstStyle/>
                  <a:p>
                    <a:r>
                      <a:rPr lang="en-US"/>
                      <a:t>R</a:t>
                    </a:r>
                  </a:p>
                </c:rich>
              </c:tx>
              <c:showVal val="1"/>
            </c:dLbl>
            <c:dLbl>
              <c:idx val="18"/>
              <c:layout/>
              <c:tx>
                <c:rich>
                  <a:bodyPr/>
                  <a:lstStyle/>
                  <a:p>
                    <a:r>
                      <a:rPr lang="en-US"/>
                      <a:t>S</a:t>
                    </a:r>
                  </a:p>
                </c:rich>
              </c:tx>
              <c:showVal val="1"/>
            </c:dLbl>
            <c:dLbl>
              <c:idx val="19"/>
              <c:layout/>
              <c:tx>
                <c:rich>
                  <a:bodyPr/>
                  <a:lstStyle/>
                  <a:p>
                    <a:r>
                      <a:rPr lang="en-US"/>
                      <a:t>T</a:t>
                    </a:r>
                  </a:p>
                </c:rich>
              </c:tx>
              <c:showVal val="1"/>
            </c:dLbl>
            <c:dLbl>
              <c:idx val="20"/>
              <c:layout>
                <c:manualLayout>
                  <c:x val="5.9760956175298943E-3"/>
                  <c:y val="0"/>
                </c:manualLayout>
              </c:layout>
              <c:tx>
                <c:rich>
                  <a:bodyPr/>
                  <a:lstStyle/>
                  <a:p>
                    <a:r>
                      <a:rPr lang="en-US"/>
                      <a:t>U</a:t>
                    </a:r>
                  </a:p>
                </c:rich>
              </c:tx>
              <c:showVal val="1"/>
            </c:dLbl>
            <c:dLbl>
              <c:idx val="21"/>
              <c:layout/>
              <c:tx>
                <c:rich>
                  <a:bodyPr/>
                  <a:lstStyle/>
                  <a:p>
                    <a:r>
                      <a:rPr lang="en-US"/>
                      <a:t>V</a:t>
                    </a:r>
                  </a:p>
                </c:rich>
              </c:tx>
              <c:showVal val="1"/>
            </c:dLbl>
            <c:dLbl>
              <c:idx val="22"/>
              <c:layout/>
              <c:tx>
                <c:rich>
                  <a:bodyPr/>
                  <a:lstStyle/>
                  <a:p>
                    <a:r>
                      <a:rPr lang="en-US"/>
                      <a:t>W</a:t>
                    </a:r>
                  </a:p>
                </c:rich>
              </c:tx>
              <c:showVal val="1"/>
            </c:dLbl>
            <c:dLbl>
              <c:idx val="23"/>
              <c:layout/>
              <c:tx>
                <c:rich>
                  <a:bodyPr/>
                  <a:lstStyle/>
                  <a:p>
                    <a:r>
                      <a:rPr lang="en-US"/>
                      <a:t>X</a:t>
                    </a:r>
                  </a:p>
                </c:rich>
              </c:tx>
              <c:showVal val="1"/>
            </c:dLbl>
            <c:dLbl>
              <c:idx val="24"/>
              <c:layout/>
              <c:tx>
                <c:rich>
                  <a:bodyPr/>
                  <a:lstStyle/>
                  <a:p>
                    <a:r>
                      <a:rPr lang="en-US"/>
                      <a:t>Y</a:t>
                    </a:r>
                  </a:p>
                </c:rich>
              </c:tx>
              <c:showVal val="1"/>
            </c:dLbl>
            <c:dLbl>
              <c:idx val="25"/>
              <c:layout/>
              <c:tx>
                <c:rich>
                  <a:bodyPr/>
                  <a:lstStyle/>
                  <a:p>
                    <a:r>
                      <a:rPr lang="en-US"/>
                      <a:t>Z</a:t>
                    </a:r>
                  </a:p>
                </c:rich>
              </c:tx>
              <c:showVal val="1"/>
            </c:dLbl>
            <c:dLbl>
              <c:idx val="26"/>
              <c:layout/>
              <c:tx>
                <c:rich>
                  <a:bodyPr/>
                  <a:lstStyle/>
                  <a:p>
                    <a:r>
                      <a:rPr lang="en-US"/>
                      <a:t>AA</a:t>
                    </a:r>
                  </a:p>
                </c:rich>
              </c:tx>
              <c:showVal val="1"/>
            </c:dLbl>
            <c:dLbl>
              <c:idx val="27"/>
              <c:layout/>
              <c:tx>
                <c:rich>
                  <a:bodyPr/>
                  <a:lstStyle/>
                  <a:p>
                    <a:r>
                      <a:rPr lang="en-US"/>
                      <a:t>BB</a:t>
                    </a:r>
                  </a:p>
                </c:rich>
              </c:tx>
              <c:showVal val="1"/>
            </c:dLbl>
            <c:dLbl>
              <c:idx val="28"/>
              <c:layout/>
              <c:tx>
                <c:rich>
                  <a:bodyPr/>
                  <a:lstStyle/>
                  <a:p>
                    <a:r>
                      <a:rPr lang="en-US"/>
                      <a:t>CC</a:t>
                    </a:r>
                  </a:p>
                </c:rich>
              </c:tx>
              <c:showVal val="1"/>
            </c:dLbl>
            <c:dLbl>
              <c:idx val="29"/>
              <c:layout/>
              <c:tx>
                <c:rich>
                  <a:bodyPr/>
                  <a:lstStyle/>
                  <a:p>
                    <a:r>
                      <a:rPr lang="en-US"/>
                      <a:t>DD</a:t>
                    </a:r>
                  </a:p>
                </c:rich>
              </c:tx>
              <c:showVal val="1"/>
            </c:dLbl>
            <c:dLbl>
              <c:idx val="30"/>
              <c:layout/>
              <c:tx>
                <c:rich>
                  <a:bodyPr/>
                  <a:lstStyle/>
                  <a:p>
                    <a:r>
                      <a:rPr lang="en-US"/>
                      <a:t>EE</a:t>
                    </a:r>
                  </a:p>
                </c:rich>
              </c:tx>
              <c:showVal val="1"/>
            </c:dLbl>
            <c:showVal val="1"/>
          </c:dLbls>
          <c:xVal>
            <c:numRef>
              <c:f>Plot!$B$2:$B$32</c:f>
              <c:numCache>
                <c:formatCode>General</c:formatCode>
                <c:ptCount val="31"/>
                <c:pt idx="0">
                  <c:v>2.2727272727272778</c:v>
                </c:pt>
                <c:pt idx="1">
                  <c:v>1.6666666666666667</c:v>
                </c:pt>
                <c:pt idx="2">
                  <c:v>2.8749999999999987</c:v>
                </c:pt>
                <c:pt idx="3">
                  <c:v>2.2000000000000002</c:v>
                </c:pt>
                <c:pt idx="4">
                  <c:v>2.75</c:v>
                </c:pt>
                <c:pt idx="5">
                  <c:v>2.2857142857142856</c:v>
                </c:pt>
                <c:pt idx="6">
                  <c:v>2.3636363636363642</c:v>
                </c:pt>
                <c:pt idx="7">
                  <c:v>2.6363636363636336</c:v>
                </c:pt>
                <c:pt idx="8">
                  <c:v>2</c:v>
                </c:pt>
                <c:pt idx="9">
                  <c:v>1.9090909090909098</c:v>
                </c:pt>
                <c:pt idx="10">
                  <c:v>1.6363636363636365</c:v>
                </c:pt>
                <c:pt idx="11">
                  <c:v>1.9</c:v>
                </c:pt>
                <c:pt idx="12">
                  <c:v>2.5454545454545454</c:v>
                </c:pt>
                <c:pt idx="13">
                  <c:v>2</c:v>
                </c:pt>
                <c:pt idx="14">
                  <c:v>2.7272727272727297</c:v>
                </c:pt>
                <c:pt idx="15">
                  <c:v>2</c:v>
                </c:pt>
                <c:pt idx="16">
                  <c:v>1.7142857142857162</c:v>
                </c:pt>
                <c:pt idx="17">
                  <c:v>2.2999999999999998</c:v>
                </c:pt>
                <c:pt idx="18">
                  <c:v>2</c:v>
                </c:pt>
                <c:pt idx="19">
                  <c:v>2.125</c:v>
                </c:pt>
                <c:pt idx="20">
                  <c:v>1.625</c:v>
                </c:pt>
                <c:pt idx="21">
                  <c:v>2.3749999999999987</c:v>
                </c:pt>
                <c:pt idx="22">
                  <c:v>2.6</c:v>
                </c:pt>
                <c:pt idx="23">
                  <c:v>2.4545454545454537</c:v>
                </c:pt>
                <c:pt idx="24">
                  <c:v>2.3333333333333335</c:v>
                </c:pt>
                <c:pt idx="25">
                  <c:v>2.5</c:v>
                </c:pt>
                <c:pt idx="26">
                  <c:v>2.125</c:v>
                </c:pt>
                <c:pt idx="27">
                  <c:v>2.2000000000000002</c:v>
                </c:pt>
                <c:pt idx="28">
                  <c:v>2.8</c:v>
                </c:pt>
                <c:pt idx="29">
                  <c:v>1.875</c:v>
                </c:pt>
                <c:pt idx="30">
                  <c:v>2</c:v>
                </c:pt>
              </c:numCache>
            </c:numRef>
          </c:xVal>
          <c:yVal>
            <c:numRef>
              <c:f>Plot!$C$2:$C$32</c:f>
              <c:numCache>
                <c:formatCode>General</c:formatCode>
                <c:ptCount val="31"/>
                <c:pt idx="0">
                  <c:v>1.6</c:v>
                </c:pt>
                <c:pt idx="1">
                  <c:v>1.555555555555556</c:v>
                </c:pt>
                <c:pt idx="2">
                  <c:v>1.7500000000000007</c:v>
                </c:pt>
                <c:pt idx="3">
                  <c:v>2.2000000000000002</c:v>
                </c:pt>
                <c:pt idx="4">
                  <c:v>1.875</c:v>
                </c:pt>
                <c:pt idx="5">
                  <c:v>1.5714285714285721</c:v>
                </c:pt>
                <c:pt idx="6">
                  <c:v>1.727272727272728</c:v>
                </c:pt>
                <c:pt idx="7">
                  <c:v>1.9090909090909098</c:v>
                </c:pt>
                <c:pt idx="8">
                  <c:v>1.9090909090909098</c:v>
                </c:pt>
                <c:pt idx="9">
                  <c:v>2.3636363636363642</c:v>
                </c:pt>
                <c:pt idx="10">
                  <c:v>2.8181818181818192</c:v>
                </c:pt>
                <c:pt idx="11">
                  <c:v>2.1</c:v>
                </c:pt>
                <c:pt idx="12">
                  <c:v>2.5</c:v>
                </c:pt>
                <c:pt idx="13">
                  <c:v>1.8571428571428572</c:v>
                </c:pt>
                <c:pt idx="14">
                  <c:v>2.3333333333333335</c:v>
                </c:pt>
                <c:pt idx="15">
                  <c:v>2.125</c:v>
                </c:pt>
                <c:pt idx="16">
                  <c:v>2.5714285714285707</c:v>
                </c:pt>
                <c:pt idx="17">
                  <c:v>2.4</c:v>
                </c:pt>
                <c:pt idx="18">
                  <c:v>3</c:v>
                </c:pt>
                <c:pt idx="19">
                  <c:v>2.5</c:v>
                </c:pt>
                <c:pt idx="20">
                  <c:v>3</c:v>
                </c:pt>
                <c:pt idx="21">
                  <c:v>2.8749999999999987</c:v>
                </c:pt>
                <c:pt idx="22">
                  <c:v>2.2727272727272778</c:v>
                </c:pt>
                <c:pt idx="23">
                  <c:v>2.5454545454545454</c:v>
                </c:pt>
                <c:pt idx="24">
                  <c:v>2.1666666666666665</c:v>
                </c:pt>
                <c:pt idx="25">
                  <c:v>2.6666666666666665</c:v>
                </c:pt>
                <c:pt idx="26">
                  <c:v>2</c:v>
                </c:pt>
                <c:pt idx="27">
                  <c:v>2.6</c:v>
                </c:pt>
                <c:pt idx="28">
                  <c:v>2.4</c:v>
                </c:pt>
                <c:pt idx="29">
                  <c:v>1.8</c:v>
                </c:pt>
                <c:pt idx="30">
                  <c:v>1.8333333333333333</c:v>
                </c:pt>
              </c:numCache>
            </c:numRef>
          </c:yVal>
        </c:ser>
        <c:dLbls>
          <c:showVal val="1"/>
        </c:dLbls>
        <c:axId val="87782528"/>
        <c:axId val="87784448"/>
      </c:scatterChart>
      <c:valAx>
        <c:axId val="87782528"/>
        <c:scaling>
          <c:orientation val="minMax"/>
          <c:min val="1"/>
        </c:scaling>
        <c:axPos val="b"/>
        <c:majorGridlines/>
        <c:title>
          <c:tx>
            <c:rich>
              <a:bodyPr/>
              <a:lstStyle/>
              <a:p>
                <a:pPr>
                  <a:defRPr/>
                </a:pPr>
                <a:r>
                  <a:rPr lang="en-US"/>
                  <a:t>POTENTIAL</a:t>
                </a:r>
                <a:r>
                  <a:rPr lang="en-US" baseline="0"/>
                  <a:t> IMPACT</a:t>
                </a:r>
                <a:endParaRPr lang="en-US"/>
              </a:p>
            </c:rich>
          </c:tx>
          <c:layout/>
        </c:title>
        <c:numFmt formatCode="General" sourceLinked="1"/>
        <c:tickLblPos val="nextTo"/>
        <c:crossAx val="87784448"/>
        <c:crosses val="autoZero"/>
        <c:crossBetween val="midCat"/>
        <c:majorUnit val="0.5"/>
        <c:minorUnit val="0.1"/>
      </c:valAx>
      <c:valAx>
        <c:axId val="87784448"/>
        <c:scaling>
          <c:orientation val="minMax"/>
          <c:max val="3"/>
          <c:min val="1"/>
        </c:scaling>
        <c:axPos val="l"/>
        <c:majorGridlines/>
        <c:title>
          <c:tx>
            <c:rich>
              <a:bodyPr rot="-5400000" vert="horz"/>
              <a:lstStyle/>
              <a:p>
                <a:pPr>
                  <a:defRPr/>
                </a:pPr>
                <a:r>
                  <a:rPr lang="en-US"/>
                  <a:t>EASE OF IMPLEMENTATION</a:t>
                </a:r>
              </a:p>
            </c:rich>
          </c:tx>
          <c:layout/>
        </c:title>
        <c:numFmt formatCode="General" sourceLinked="1"/>
        <c:tickLblPos val="nextTo"/>
        <c:txPr>
          <a:bodyPr rot="-5400000" vert="horz"/>
          <a:lstStyle/>
          <a:p>
            <a:pPr>
              <a:defRPr/>
            </a:pPr>
            <a:endParaRPr lang="en-US"/>
          </a:p>
        </c:txPr>
        <c:crossAx val="87782528"/>
        <c:crosses val="autoZero"/>
        <c:crossBetween val="midCat"/>
        <c:majorUnit val="0.5"/>
        <c:minorUnit val="0.1"/>
      </c:valAx>
    </c:plotArea>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3702560-2474-490F-82B1-4212B80D9B98}" type="datetimeFigureOut">
              <a:rPr lang="en-US"/>
              <a:pPr>
                <a:defRPr/>
              </a:pPr>
              <a:t>12/6/2011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699875D-10F2-43EC-A0B9-A8100887CEF2}"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3A3F1F-C33C-43C5-87EA-EEDB04C0B38D}" type="datetimeFigureOut">
              <a:rPr lang="en-US"/>
              <a:pPr>
                <a:defRPr/>
              </a:pPr>
              <a:t>12/6/2011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D6FF5D6-C3EE-48B6-8AB1-06A1DDE04E34}"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D19396-3E01-48EE-9692-D27DCFC27EF2}" type="slidenum">
              <a:rPr lang="en-US"/>
              <a:pPr fontAlgn="base">
                <a:spcBef>
                  <a:spcPct val="0"/>
                </a:spcBef>
                <a:spcAft>
                  <a:spcPct val="0"/>
                </a:spcAft>
                <a:defRPr/>
              </a:pPr>
              <a:t>1</a:t>
            </a:fld>
            <a:endParaRPr lang="en-US"/>
          </a:p>
        </p:txBody>
      </p:sp>
      <p:sp>
        <p:nvSpPr>
          <p:cNvPr id="5" name="Date Placeholder 4"/>
          <p:cNvSpPr>
            <a:spLocks noGrp="1"/>
          </p:cNvSpPr>
          <p:nvPr>
            <p:ph type="dt" sz="quarter" idx="1"/>
          </p:nvPr>
        </p:nvSpPr>
        <p:spPr/>
        <p:txBody>
          <a:bodyPr/>
          <a:lstStyle/>
          <a:p>
            <a:pPr>
              <a:defRPr/>
            </a:pPr>
            <a:fld id="{D8803193-31DD-4F93-9A31-4D5E285500AC}" type="datetime1">
              <a:rPr lang="en-US" smtClean="0"/>
              <a:pPr>
                <a:defRPr/>
              </a:pPr>
              <a:t>12/6/2011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Date Placeholder 3"/>
          <p:cNvSpPr>
            <a:spLocks noGrp="1"/>
          </p:cNvSpPr>
          <p:nvPr>
            <p:ph type="dt" sz="quarter" idx="1"/>
          </p:nvPr>
        </p:nvSpPr>
        <p:spPr/>
        <p:txBody>
          <a:bodyPr/>
          <a:lstStyle/>
          <a:p>
            <a:pPr>
              <a:defRPr/>
            </a:pPr>
            <a:fld id="{8BE5521C-5143-4C10-80D9-F2D058678A1B}" type="datetime1">
              <a:rPr lang="en-US" smtClean="0"/>
              <a:pPr>
                <a:defRPr/>
              </a:pPr>
              <a:t>12/6/2011</a:t>
            </a:fld>
            <a:endParaRPr lang="en-US"/>
          </a:p>
        </p:txBody>
      </p:sp>
      <p:sp>
        <p:nvSpPr>
          <p:cNvPr id="5" name="Slide Number Placeholder 4"/>
          <p:cNvSpPr>
            <a:spLocks noGrp="1"/>
          </p:cNvSpPr>
          <p:nvPr>
            <p:ph type="sldNum" sz="quarter" idx="5"/>
          </p:nvPr>
        </p:nvSpPr>
        <p:spPr/>
        <p:txBody>
          <a:bodyPr/>
          <a:lstStyle/>
          <a:p>
            <a:pPr>
              <a:defRPr/>
            </a:pPr>
            <a:fld id="{66BA03D4-639E-48E4-9B73-3B56A594765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552CB90-6D06-41C5-8DEC-C62825E1B5DC}" type="slidenum">
              <a:rPr lang="en-US" smtClean="0"/>
              <a:pPr>
                <a:defRPr/>
              </a:pPr>
              <a:t>7</a:t>
            </a:fld>
            <a:endParaRPr lang="en-US"/>
          </a:p>
        </p:txBody>
      </p:sp>
      <p:sp>
        <p:nvSpPr>
          <p:cNvPr id="5" name="Date Placeholder 4"/>
          <p:cNvSpPr>
            <a:spLocks noGrp="1"/>
          </p:cNvSpPr>
          <p:nvPr>
            <p:ph type="dt" sz="quarter" idx="1"/>
          </p:nvPr>
        </p:nvSpPr>
        <p:spPr/>
        <p:txBody>
          <a:bodyPr/>
          <a:lstStyle/>
          <a:p>
            <a:pPr>
              <a:defRPr/>
            </a:pPr>
            <a:fld id="{17079C21-BE4E-48B9-848E-2F47A17ABFA0}" type="datetime1">
              <a:rPr lang="en-US" smtClean="0"/>
              <a:pPr>
                <a:defRPr/>
              </a:pPr>
              <a:t>12/6/2011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D553167-66E3-4D39-B2AF-3000C4FAEA5F}" type="slidenum">
              <a:rPr lang="en-US" smtClean="0"/>
              <a:pPr>
                <a:defRPr/>
              </a:pPr>
              <a:t>10</a:t>
            </a:fld>
            <a:endParaRPr lang="en-US"/>
          </a:p>
        </p:txBody>
      </p:sp>
      <p:sp>
        <p:nvSpPr>
          <p:cNvPr id="5" name="Date Placeholder 4"/>
          <p:cNvSpPr>
            <a:spLocks noGrp="1"/>
          </p:cNvSpPr>
          <p:nvPr>
            <p:ph type="dt" sz="quarter" idx="1"/>
          </p:nvPr>
        </p:nvSpPr>
        <p:spPr/>
        <p:txBody>
          <a:bodyPr/>
          <a:lstStyle/>
          <a:p>
            <a:pPr>
              <a:defRPr/>
            </a:pPr>
            <a:fld id="{519D6543-83CE-4851-AAAE-F1ECEFA8DA2E}" type="datetime1">
              <a:rPr lang="en-US" smtClean="0"/>
              <a:pPr>
                <a:defRPr/>
              </a:pPr>
              <a:t>12/6/2011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BLEND opener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719263" y="1435100"/>
            <a:ext cx="8075612" cy="922338"/>
          </a:xfrm>
          <a:prstGeom prst="rect">
            <a:avLst/>
          </a:prstGeom>
          <a:noFill/>
        </p:spPr>
        <p:txBody>
          <a:bodyPr>
            <a:spAutoFit/>
          </a:bodyPr>
          <a:lstStyle/>
          <a:p>
            <a:pPr fontAlgn="auto">
              <a:spcBef>
                <a:spcPts val="0"/>
              </a:spcBef>
              <a:spcAft>
                <a:spcPts val="0"/>
              </a:spcAft>
              <a:defRPr/>
            </a:pPr>
            <a:r>
              <a:rPr lang="en-US" sz="5400" b="1" dirty="0">
                <a:solidFill>
                  <a:srgbClr val="1D0101"/>
                </a:solidFill>
                <a:latin typeface="Corbel"/>
                <a:cs typeface="Corbel"/>
              </a:rPr>
              <a:t>Title: Corbel bold 54 pt</a:t>
            </a:r>
          </a:p>
        </p:txBody>
      </p:sp>
      <p:sp>
        <p:nvSpPr>
          <p:cNvPr id="4" name="TextBox 3"/>
          <p:cNvSpPr txBox="1"/>
          <p:nvPr/>
        </p:nvSpPr>
        <p:spPr>
          <a:xfrm>
            <a:off x="1836738" y="2359025"/>
            <a:ext cx="5957887" cy="523875"/>
          </a:xfrm>
          <a:prstGeom prst="rect">
            <a:avLst/>
          </a:prstGeom>
          <a:noFill/>
        </p:spPr>
        <p:txBody>
          <a:bodyPr>
            <a:spAutoFit/>
          </a:bodyPr>
          <a:lstStyle/>
          <a:p>
            <a:pPr fontAlgn="auto">
              <a:spcBef>
                <a:spcPts val="0"/>
              </a:spcBef>
              <a:spcAft>
                <a:spcPts val="0"/>
              </a:spcAft>
              <a:defRPr/>
            </a:pPr>
            <a:r>
              <a:rPr lang="en-US" sz="2800" b="1" dirty="0">
                <a:solidFill>
                  <a:srgbClr val="1D0101"/>
                </a:solidFill>
                <a:latin typeface="Corbel"/>
                <a:cs typeface="Corbel"/>
              </a:rPr>
              <a:t>Subtitle: Corbel bold 28 pt</a:t>
            </a:r>
            <a:endParaRPr lang="en-US" sz="2800" dirty="0">
              <a:solidFill>
                <a:srgbClr val="1D0101"/>
              </a:solidFill>
              <a:latin typeface="+mn-lt"/>
            </a:endParaRPr>
          </a:p>
        </p:txBody>
      </p:sp>
      <p:pic>
        <p:nvPicPr>
          <p:cNvPr id="5" name="Picture 13" descr="Logo+Think Impact.ai"/>
          <p:cNvPicPr>
            <a:picLocks noChangeAspect="1"/>
          </p:cNvPicPr>
          <p:nvPr/>
        </p:nvPicPr>
        <p:blipFill>
          <a:blip r:embed="rId3"/>
          <a:srcRect/>
          <a:stretch>
            <a:fillRect/>
          </a:stretch>
        </p:blipFill>
        <p:spPr bwMode="auto">
          <a:xfrm>
            <a:off x="227013" y="5300663"/>
            <a:ext cx="2016125" cy="1557337"/>
          </a:xfrm>
          <a:prstGeom prst="rect">
            <a:avLst/>
          </a:prstGeom>
          <a:noFill/>
          <a:ln w="9525">
            <a:noFill/>
            <a:miter lim="800000"/>
            <a:headEnd/>
            <a:tailEnd/>
          </a:ln>
        </p:spPr>
      </p:pic>
      <p:sp>
        <p:nvSpPr>
          <p:cNvPr id="6" name="TextBox 5"/>
          <p:cNvSpPr txBox="1"/>
          <p:nvPr/>
        </p:nvSpPr>
        <p:spPr>
          <a:xfrm>
            <a:off x="4270375" y="5202238"/>
            <a:ext cx="3767138" cy="461962"/>
          </a:xfrm>
          <a:prstGeom prst="rect">
            <a:avLst/>
          </a:prstGeom>
          <a:noFill/>
        </p:spPr>
        <p:txBody>
          <a:bodyPr>
            <a:spAutoFit/>
          </a:bodyPr>
          <a:lstStyle/>
          <a:p>
            <a:pPr algn="r" fontAlgn="auto">
              <a:spcBef>
                <a:spcPts val="0"/>
              </a:spcBef>
              <a:spcAft>
                <a:spcPts val="0"/>
              </a:spcAft>
              <a:defRPr/>
            </a:pPr>
            <a:r>
              <a:rPr lang="en-US" sz="2400" dirty="0">
                <a:solidFill>
                  <a:srgbClr val="981517"/>
                </a:solidFill>
                <a:latin typeface="Corbel"/>
                <a:cs typeface="Corbel"/>
              </a:rPr>
              <a:t>Presented by: Corbel 24 pt</a:t>
            </a:r>
            <a:endParaRPr lang="en-US" sz="2400" dirty="0">
              <a:solidFill>
                <a:srgbClr val="981517"/>
              </a:solidFill>
              <a:latin typeface="+mn-lt"/>
            </a:endParaRPr>
          </a:p>
        </p:txBody>
      </p:sp>
      <p:sp>
        <p:nvSpPr>
          <p:cNvPr id="7" name="TextBox 6"/>
          <p:cNvSpPr txBox="1"/>
          <p:nvPr/>
        </p:nvSpPr>
        <p:spPr>
          <a:xfrm>
            <a:off x="1998663" y="4724400"/>
            <a:ext cx="6038850" cy="461963"/>
          </a:xfrm>
          <a:prstGeom prst="rect">
            <a:avLst/>
          </a:prstGeom>
          <a:noFill/>
        </p:spPr>
        <p:txBody>
          <a:bodyPr>
            <a:spAutoFit/>
          </a:bodyPr>
          <a:lstStyle/>
          <a:p>
            <a:pPr algn="r" fontAlgn="auto">
              <a:spcBef>
                <a:spcPts val="0"/>
              </a:spcBef>
              <a:spcAft>
                <a:spcPts val="0"/>
              </a:spcAft>
              <a:defRPr/>
            </a:pPr>
            <a:r>
              <a:rPr lang="en-US" sz="2400" dirty="0">
                <a:solidFill>
                  <a:srgbClr val="981517"/>
                </a:solidFill>
                <a:latin typeface="Corbel"/>
                <a:cs typeface="Corbel"/>
              </a:rPr>
              <a:t>Date of presentation: Corbel 24 pt</a:t>
            </a:r>
            <a:endParaRPr lang="en-US" sz="2400" dirty="0">
              <a:solidFill>
                <a:srgbClr val="981517"/>
              </a:solidFill>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solidFill>
            <a:schemeClr val="bg1"/>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Oval 2"/>
          <p:cNvSpPr>
            <a:spLocks noChangeAspect="1"/>
          </p:cNvSpPr>
          <p:nvPr userDrawn="1"/>
        </p:nvSpPr>
        <p:spPr>
          <a:xfrm>
            <a:off x="1102290" y="2780778"/>
            <a:ext cx="2971800" cy="2971800"/>
          </a:xfrm>
          <a:prstGeom prst="ellipse">
            <a:avLst/>
          </a:prstGeom>
          <a:gradFill flip="none" rotWithShape="1">
            <a:gsLst>
              <a:gs pos="2000">
                <a:srgbClr val="BB8600"/>
              </a:gs>
              <a:gs pos="85000">
                <a:srgbClr val="FFC000"/>
              </a:gs>
            </a:gsLst>
            <a:path path="circle">
              <a:fillToRect l="50000" t="50000" r="50000" b="50000"/>
            </a:path>
            <a:tileRect/>
          </a:gradFill>
          <a:ln>
            <a:solidFill>
              <a:srgbClr val="825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a:spLocks noChangeAspect="1"/>
          </p:cNvSpPr>
          <p:nvPr userDrawn="1"/>
        </p:nvSpPr>
        <p:spPr>
          <a:xfrm>
            <a:off x="4649243" y="4912290"/>
            <a:ext cx="914400" cy="914400"/>
          </a:xfrm>
          <a:prstGeom prst="ellipse">
            <a:avLst/>
          </a:prstGeom>
          <a:gradFill flip="none" rotWithShape="1">
            <a:gsLst>
              <a:gs pos="2000">
                <a:srgbClr val="BB8600"/>
              </a:gs>
              <a:gs pos="85000">
                <a:srgbClr val="FFC000"/>
              </a:gs>
            </a:gsLst>
            <a:path path="circle">
              <a:fillToRect l="50000" t="50000" r="50000" b="50000"/>
            </a:path>
            <a:tileRect/>
          </a:gradFill>
          <a:ln>
            <a:solidFill>
              <a:srgbClr val="825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a:spLocks noChangeAspect="1"/>
          </p:cNvSpPr>
          <p:nvPr userDrawn="1"/>
        </p:nvSpPr>
        <p:spPr>
          <a:xfrm>
            <a:off x="4864273" y="2922740"/>
            <a:ext cx="1463040" cy="1463040"/>
          </a:xfrm>
          <a:prstGeom prst="ellipse">
            <a:avLst/>
          </a:prstGeom>
          <a:gradFill flip="none" rotWithShape="1">
            <a:gsLst>
              <a:gs pos="2000">
                <a:srgbClr val="BB8600"/>
              </a:gs>
              <a:gs pos="85000">
                <a:srgbClr val="FFC000"/>
              </a:gs>
            </a:gsLst>
            <a:path path="circle">
              <a:fillToRect l="50000" t="50000" r="50000" b="50000"/>
            </a:path>
            <a:tileRect/>
          </a:gradFill>
          <a:ln>
            <a:solidFill>
              <a:srgbClr val="825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383" y="462528"/>
            <a:ext cx="7096530" cy="796579"/>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563672" y="1603332"/>
            <a:ext cx="7002049" cy="4522831"/>
          </a:xfrm>
        </p:spPr>
        <p:txBody>
          <a:bodyPr/>
          <a:lstStyle>
            <a:lvl1pPr>
              <a:buClr>
                <a:srgbClr val="043750"/>
              </a:buClr>
              <a:buSzPct val="90000"/>
              <a:buFont typeface="Courier New" pitchFamily="49" charset="0"/>
              <a:buChar char="o"/>
              <a:defRPr>
                <a:latin typeface="Corbel" pitchFamily="34" charset="0"/>
              </a:defRPr>
            </a:lvl1pPr>
            <a:lvl2pPr>
              <a:buClr>
                <a:srgbClr val="054462"/>
              </a:buClr>
              <a:buSzPct val="115000"/>
              <a:buFont typeface="Arial" pitchFamily="34" charset="0"/>
              <a:buChar char="•"/>
              <a:defRPr>
                <a:latin typeface="Corbel" pitchFamily="34" charset="0"/>
              </a:defRPr>
            </a:lvl2pPr>
            <a:lvl3pPr>
              <a:buClr>
                <a:srgbClr val="054462"/>
              </a:buClr>
              <a:defRPr>
                <a:latin typeface="Corbel" pitchFamily="34" charset="0"/>
              </a:defRPr>
            </a:lvl3pPr>
            <a:lvl4pPr>
              <a:buClr>
                <a:srgbClr val="054462"/>
              </a:buClr>
              <a:defRPr>
                <a:latin typeface="Corbel" pitchFamily="34" charset="0"/>
              </a:defRPr>
            </a:lvl4pPr>
            <a:lvl5pPr>
              <a:buClr>
                <a:srgbClr val="054462"/>
              </a:buClr>
              <a:defRPr>
                <a:latin typeface="Corbe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8515" y="1600200"/>
            <a:ext cx="3695180" cy="4525963"/>
          </a:xfrm>
        </p:spPr>
        <p:txBody>
          <a:bodyPr/>
          <a:lstStyle>
            <a:lvl1pPr>
              <a:buClr>
                <a:srgbClr val="054462"/>
              </a:buClr>
              <a:buSzPct val="90000"/>
              <a:buFont typeface="Courier New" pitchFamily="49" charset="0"/>
              <a:buChar char="o"/>
              <a:defRPr sz="2400">
                <a:latin typeface="Corbel" pitchFamily="34" charset="0"/>
              </a:defRPr>
            </a:lvl1pPr>
            <a:lvl2pPr>
              <a:buClr>
                <a:srgbClr val="054462"/>
              </a:buClr>
              <a:buSzPct val="115000"/>
              <a:buFont typeface="Arial" pitchFamily="34" charset="0"/>
              <a:buChar char="•"/>
              <a:defRPr sz="2000">
                <a:latin typeface="Corbel" pitchFamily="34" charset="0"/>
              </a:defRPr>
            </a:lvl2pPr>
            <a:lvl3pPr>
              <a:buClr>
                <a:srgbClr val="054462"/>
              </a:buClr>
              <a:defRPr sz="1800">
                <a:latin typeface="Corbel" pitchFamily="34" charset="0"/>
              </a:defRPr>
            </a:lvl3pPr>
            <a:lvl4pPr>
              <a:buNone/>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297473" y="1600200"/>
            <a:ext cx="3706659" cy="4525963"/>
          </a:xfrm>
        </p:spPr>
        <p:txBody>
          <a:bodyPr/>
          <a:lstStyle>
            <a:lvl1pPr>
              <a:buClr>
                <a:srgbClr val="054462"/>
              </a:buClr>
              <a:buSzPct val="90000"/>
              <a:buFont typeface="Courier New" pitchFamily="49" charset="0"/>
              <a:buChar char="o"/>
              <a:defRPr sz="2400">
                <a:latin typeface="Corbel" pitchFamily="34" charset="0"/>
              </a:defRPr>
            </a:lvl1pPr>
            <a:lvl2pPr>
              <a:buClr>
                <a:srgbClr val="054462"/>
              </a:buClr>
              <a:buSzPct val="115000"/>
              <a:buFont typeface="Arial" pitchFamily="34" charset="0"/>
              <a:buChar char="•"/>
              <a:defRPr sz="2000">
                <a:latin typeface="Corbel" pitchFamily="34" charset="0"/>
              </a:defRPr>
            </a:lvl2pPr>
            <a:lvl3pPr>
              <a:buClr>
                <a:srgbClr val="054462"/>
              </a:buCl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itle 1"/>
          <p:cNvSpPr>
            <a:spLocks noGrp="1"/>
          </p:cNvSpPr>
          <p:nvPr>
            <p:ph type="title"/>
          </p:nvPr>
        </p:nvSpPr>
        <p:spPr>
          <a:xfrm>
            <a:off x="247383" y="462528"/>
            <a:ext cx="7096530" cy="796579"/>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3775" y="1465545"/>
            <a:ext cx="3921190" cy="709330"/>
          </a:xfrm>
        </p:spPr>
        <p:txBody>
          <a:bodyPr anchor="b">
            <a:normAutofit/>
          </a:bodyPr>
          <a:lstStyle>
            <a:lvl1pPr marL="0" indent="0">
              <a:buNone/>
              <a:defRPr sz="2400" b="1">
                <a:latin typeface="Corbe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3775" y="2187401"/>
            <a:ext cx="3921190" cy="3951288"/>
          </a:xfrm>
        </p:spPr>
        <p:txBody>
          <a:bodyPr/>
          <a:lstStyle>
            <a:lvl1pPr>
              <a:buClr>
                <a:srgbClr val="054462"/>
              </a:buClr>
              <a:buSzPct val="90000"/>
              <a:buFont typeface="Courier New" pitchFamily="49" charset="0"/>
              <a:buChar char="o"/>
              <a:defRPr sz="2400">
                <a:latin typeface="Corbel" pitchFamily="34" charset="0"/>
              </a:defRPr>
            </a:lvl1pPr>
            <a:lvl2pPr>
              <a:buClr>
                <a:srgbClr val="054462"/>
              </a:buClr>
              <a:buSzPct val="115000"/>
              <a:defRPr sz="2000">
                <a:latin typeface="Corbel" pitchFamily="34" charset="0"/>
              </a:defRPr>
            </a:lvl2pPr>
            <a:lvl3pPr>
              <a:buClr>
                <a:srgbClr val="054462"/>
              </a:buClr>
              <a:defRPr sz="1800">
                <a:latin typeface="Corbel" pitchFamily="34" charset="0"/>
              </a:defRPr>
            </a:lvl3pPr>
            <a:lvl4pPr>
              <a:defRPr sz="1600">
                <a:latin typeface="Corbel" pitchFamily="34" charset="0"/>
              </a:defRPr>
            </a:lvl4pPr>
            <a:lvl5pPr>
              <a:defRPr sz="1600">
                <a:latin typeface="Corbe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59682" y="1465545"/>
            <a:ext cx="4027118" cy="709330"/>
          </a:xfrm>
          <a:solidFill>
            <a:schemeClr val="bg1"/>
          </a:solidFill>
        </p:spPr>
        <p:txBody>
          <a:bodyPr anchor="b">
            <a:normAutofit/>
          </a:bodyPr>
          <a:lstStyle>
            <a:lvl1pPr marL="0" indent="0">
              <a:buNone/>
              <a:defRPr sz="2400" b="1">
                <a:latin typeface="Corbe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72208" y="2174874"/>
            <a:ext cx="4014592" cy="3962879"/>
          </a:xfrm>
          <a:solidFill>
            <a:schemeClr val="bg1"/>
          </a:solidFill>
        </p:spPr>
        <p:txBody>
          <a:bodyPr/>
          <a:lstStyle>
            <a:lvl1pPr>
              <a:buClr>
                <a:srgbClr val="054462"/>
              </a:buClr>
              <a:buSzPct val="90000"/>
              <a:buFont typeface="Courier New" pitchFamily="49" charset="0"/>
              <a:buChar char="o"/>
              <a:defRPr sz="2400">
                <a:latin typeface="Corbel" pitchFamily="34" charset="0"/>
              </a:defRPr>
            </a:lvl1pPr>
            <a:lvl2pPr>
              <a:buClr>
                <a:srgbClr val="054462"/>
              </a:buClr>
              <a:buSzPct val="115000"/>
              <a:defRPr sz="2000">
                <a:latin typeface="Corbel" pitchFamily="34" charset="0"/>
              </a:defRPr>
            </a:lvl2pPr>
            <a:lvl3pPr>
              <a:buClr>
                <a:srgbClr val="054462"/>
              </a:buClr>
              <a:defRPr sz="1800">
                <a:latin typeface="Corbel" pitchFamily="34" charset="0"/>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247383" y="462528"/>
            <a:ext cx="7096530" cy="796579"/>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47383" y="462528"/>
            <a:ext cx="7096530" cy="796579"/>
          </a:xfrm>
        </p:spPr>
        <p:txBody>
          <a:bodyPr/>
          <a:lstStyle>
            <a:lvl1pPr>
              <a:defRPr sz="3600"/>
            </a:lvl1pPr>
          </a:lstStyle>
          <a:p>
            <a:r>
              <a:rPr lang="en-US" dirty="0" smtClean="0"/>
              <a:t>Click to edit Master title style</a:t>
            </a:r>
            <a:endParaRPr lang="en-US" dirty="0"/>
          </a:p>
        </p:txBody>
      </p:sp>
      <p:sp>
        <p:nvSpPr>
          <p:cNvPr id="7" name="Picture Placeholder 2"/>
          <p:cNvSpPr>
            <a:spLocks noGrp="1"/>
          </p:cNvSpPr>
          <p:nvPr>
            <p:ph type="pic" idx="1"/>
          </p:nvPr>
        </p:nvSpPr>
        <p:spPr>
          <a:xfrm>
            <a:off x="751562" y="1515649"/>
            <a:ext cx="6964472" cy="4647156"/>
          </a:xfrm>
          <a:ln>
            <a:solidFill>
              <a:srgbClr val="05446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8" descr="THINNER Earth black to white blend.jpg"/>
          <p:cNvPicPr>
            <a:picLocks noChangeAspect="1"/>
          </p:cNvPicPr>
          <p:nvPr/>
        </p:nvPicPr>
        <p:blipFill>
          <a:blip r:embed="rId2"/>
          <a:srcRect/>
          <a:stretch>
            <a:fillRect/>
          </a:stretch>
        </p:blipFill>
        <p:spPr bwMode="auto">
          <a:xfrm>
            <a:off x="7269163" y="0"/>
            <a:ext cx="1874837" cy="6858000"/>
          </a:xfrm>
          <a:prstGeom prst="rect">
            <a:avLst/>
          </a:prstGeom>
          <a:noFill/>
          <a:ln w="9525">
            <a:noFill/>
            <a:miter lim="800000"/>
            <a:headEnd/>
            <a:tailEnd/>
          </a:ln>
        </p:spPr>
      </p:pic>
      <p:sp>
        <p:nvSpPr>
          <p:cNvPr id="4" name="TextBox 3"/>
          <p:cNvSpPr txBox="1"/>
          <p:nvPr/>
        </p:nvSpPr>
        <p:spPr>
          <a:xfrm>
            <a:off x="1047750" y="3935413"/>
            <a:ext cx="2646363" cy="461962"/>
          </a:xfrm>
          <a:prstGeom prst="rect">
            <a:avLst/>
          </a:prstGeom>
          <a:noFill/>
        </p:spPr>
        <p:txBody>
          <a:bodyPr>
            <a:spAutoFit/>
          </a:bodyPr>
          <a:lstStyle/>
          <a:p>
            <a:pPr fontAlgn="auto">
              <a:spcBef>
                <a:spcPts val="0"/>
              </a:spcBef>
              <a:spcAft>
                <a:spcPts val="0"/>
              </a:spcAft>
              <a:defRPr/>
            </a:pPr>
            <a:r>
              <a:rPr lang="en-US" sz="2400" dirty="0">
                <a:solidFill>
                  <a:schemeClr val="bg1"/>
                </a:solidFill>
                <a:latin typeface="Corbel"/>
                <a:cs typeface="Corbel"/>
              </a:rPr>
              <a:t>Picture or text here</a:t>
            </a:r>
          </a:p>
        </p:txBody>
      </p:sp>
      <p:pic>
        <p:nvPicPr>
          <p:cNvPr id="5" name="Picture 13" descr="Logo+Think Impact.ai"/>
          <p:cNvPicPr>
            <a:picLocks noChangeAspect="1"/>
          </p:cNvPicPr>
          <p:nvPr/>
        </p:nvPicPr>
        <p:blipFill>
          <a:blip r:embed="rId3"/>
          <a:srcRect/>
          <a:stretch>
            <a:fillRect/>
          </a:stretch>
        </p:blipFill>
        <p:spPr bwMode="auto">
          <a:xfrm>
            <a:off x="7385050" y="5859463"/>
            <a:ext cx="1555750" cy="1201737"/>
          </a:xfrm>
          <a:prstGeom prst="rect">
            <a:avLst/>
          </a:prstGeom>
          <a:noFill/>
          <a:ln w="9525">
            <a:noFill/>
            <a:miter lim="800000"/>
            <a:headEnd/>
            <a:tailEnd/>
          </a:ln>
        </p:spPr>
      </p:pic>
      <p:pic>
        <p:nvPicPr>
          <p:cNvPr id="6" name="Picture 14" descr="Circle.eps"/>
          <p:cNvPicPr>
            <a:picLocks noChangeAspect="1"/>
          </p:cNvPicPr>
          <p:nvPr/>
        </p:nvPicPr>
        <p:blipFill>
          <a:blip r:embed="rId4"/>
          <a:srcRect/>
          <a:stretch>
            <a:fillRect/>
          </a:stretch>
        </p:blipFill>
        <p:spPr bwMode="auto">
          <a:xfrm>
            <a:off x="704850" y="1820863"/>
            <a:ext cx="5005388" cy="4067175"/>
          </a:xfrm>
          <a:prstGeom prst="rect">
            <a:avLst/>
          </a:prstGeom>
          <a:noFill/>
          <a:ln w="9525">
            <a:noFill/>
            <a:miter lim="800000"/>
            <a:headEnd/>
            <a:tailEnd/>
          </a:ln>
        </p:spPr>
      </p:pic>
      <p:sp>
        <p:nvSpPr>
          <p:cNvPr id="7" name="Oval 6"/>
          <p:cNvSpPr/>
          <p:nvPr/>
        </p:nvSpPr>
        <p:spPr>
          <a:xfrm>
            <a:off x="1016000" y="2733675"/>
            <a:ext cx="2849563" cy="2849563"/>
          </a:xfrm>
          <a:prstGeom prst="ellipse">
            <a:avLst/>
          </a:prstGeom>
          <a:blipFill rotWithShape="1">
            <a:blip r:embed="rId5"/>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981517"/>
              </a:solidFill>
            </a:endParaRPr>
          </a:p>
        </p:txBody>
      </p:sp>
      <p:pic>
        <p:nvPicPr>
          <p:cNvPr id="8" name="Picture 16" descr="Circle.eps"/>
          <p:cNvPicPr>
            <a:picLocks noChangeAspect="1"/>
          </p:cNvPicPr>
          <p:nvPr/>
        </p:nvPicPr>
        <p:blipFill>
          <a:blip r:embed="rId4"/>
          <a:srcRect/>
          <a:stretch>
            <a:fillRect/>
          </a:stretch>
        </p:blipFill>
        <p:spPr bwMode="auto">
          <a:xfrm>
            <a:off x="4579938" y="2312988"/>
            <a:ext cx="2659062" cy="2162175"/>
          </a:xfrm>
          <a:prstGeom prst="rect">
            <a:avLst/>
          </a:prstGeom>
          <a:noFill/>
          <a:ln w="9525">
            <a:noFill/>
            <a:miter lim="800000"/>
            <a:headEnd/>
            <a:tailEnd/>
          </a:ln>
        </p:spPr>
      </p:pic>
      <p:pic>
        <p:nvPicPr>
          <p:cNvPr id="9" name="Picture 17" descr="Circle.eps"/>
          <p:cNvPicPr>
            <a:picLocks noChangeAspect="1"/>
          </p:cNvPicPr>
          <p:nvPr/>
        </p:nvPicPr>
        <p:blipFill>
          <a:blip r:embed="rId4"/>
          <a:srcRect/>
          <a:stretch>
            <a:fillRect/>
          </a:stretch>
        </p:blipFill>
        <p:spPr bwMode="auto">
          <a:xfrm>
            <a:off x="4470400" y="4327525"/>
            <a:ext cx="1852613" cy="1504950"/>
          </a:xfrm>
          <a:prstGeom prst="rect">
            <a:avLst/>
          </a:prstGeom>
          <a:noFill/>
          <a:ln w="9525">
            <a:noFill/>
            <a:miter lim="800000"/>
            <a:headEnd/>
            <a:tailEnd/>
          </a:ln>
        </p:spPr>
      </p:pic>
      <p:sp>
        <p:nvSpPr>
          <p:cNvPr id="10" name="Oval 9"/>
          <p:cNvSpPr/>
          <p:nvPr/>
        </p:nvSpPr>
        <p:spPr>
          <a:xfrm>
            <a:off x="4578702" y="4653873"/>
            <a:ext cx="1061228" cy="1061228"/>
          </a:xfrm>
          <a:prstGeom prst="ellipse">
            <a:avLst/>
          </a:prstGeom>
          <a:gradFill flip="none" rotWithShape="1">
            <a:gsLst>
              <a:gs pos="0">
                <a:srgbClr val="D69900"/>
              </a:gs>
              <a:gs pos="90000">
                <a:srgbClr val="F0EBD5"/>
              </a:gs>
              <a:gs pos="100000">
                <a:srgbClr val="D1C39F"/>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981517"/>
              </a:solidFill>
            </a:endParaRPr>
          </a:p>
        </p:txBody>
      </p:sp>
      <p:sp>
        <p:nvSpPr>
          <p:cNvPr id="11" name="Oval 10"/>
          <p:cNvSpPr/>
          <p:nvPr/>
        </p:nvSpPr>
        <p:spPr>
          <a:xfrm>
            <a:off x="4746625" y="2787650"/>
            <a:ext cx="1514475" cy="1516063"/>
          </a:xfrm>
          <a:prstGeom prst="ellipse">
            <a:avLst/>
          </a:prstGeom>
          <a:blipFill>
            <a:blip r:embed="rId6"/>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981517"/>
              </a:solidFill>
            </a:endParaRPr>
          </a:p>
        </p:txBody>
      </p:sp>
      <p:sp>
        <p:nvSpPr>
          <p:cNvPr id="15" name="Title 14"/>
          <p:cNvSpPr>
            <a:spLocks noGrp="1"/>
          </p:cNvSpPr>
          <p:nvPr>
            <p:ph type="title"/>
          </p:nvPr>
        </p:nvSpPr>
        <p:spPr>
          <a:xfrm>
            <a:off x="573326" y="1402915"/>
            <a:ext cx="7096125" cy="871145"/>
          </a:xfrm>
        </p:spPr>
        <p:txBody>
          <a:bodyPr/>
          <a:lstStyle>
            <a:lvl1pPr>
              <a:defRPr sz="48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baseline="0">
                <a:latin typeface="Corbe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40493"/>
            <a:ext cx="4228665" cy="4685670"/>
          </a:xfrm>
          <a:ln>
            <a:solidFill>
              <a:srgbClr val="054462"/>
            </a:solidFill>
          </a:ln>
        </p:spPr>
        <p:txBody>
          <a:bodyPr/>
          <a:lstStyle>
            <a:lvl1pPr>
              <a:buNone/>
              <a:defRPr sz="2000">
                <a:latin typeface="Corbel"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atin typeface="Corbe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3731" y="273050"/>
            <a:ext cx="3008313" cy="1162050"/>
          </a:xfrm>
        </p:spPr>
        <p:txBody>
          <a:bodyPr anchor="b">
            <a:normAutofit/>
          </a:bodyPr>
          <a:lstStyle>
            <a:lvl1pPr algn="l">
              <a:defRPr sz="2400" b="1" baseline="0">
                <a:latin typeface="Corbe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81121" y="1440493"/>
            <a:ext cx="4228665" cy="4685670"/>
          </a:xfrm>
          <a:ln>
            <a:solidFill>
              <a:srgbClr val="054462"/>
            </a:solidFill>
          </a:ln>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791206" y="1435100"/>
            <a:ext cx="3008313" cy="4691063"/>
          </a:xfrm>
        </p:spPr>
        <p:txBody>
          <a:bodyPr>
            <a:normAutofit/>
          </a:bodyPr>
          <a:lstStyle>
            <a:lvl1pPr marL="0" indent="0">
              <a:buNone/>
              <a:defRPr sz="2000">
                <a:latin typeface="Corbe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solidFill>
            <a:schemeClr val="bg1"/>
          </a:solidFill>
          <a:ln>
            <a:solidFill>
              <a:srgbClr val="043750"/>
            </a:solid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THINNER Earth black to white blend.jpg"/>
          <p:cNvPicPr>
            <a:picLocks noChangeAspect="1"/>
          </p:cNvPicPr>
          <p:nvPr/>
        </p:nvPicPr>
        <p:blipFill>
          <a:blip r:embed="rId10"/>
          <a:srcRect/>
          <a:stretch>
            <a:fillRect/>
          </a:stretch>
        </p:blipFill>
        <p:spPr bwMode="auto">
          <a:xfrm>
            <a:off x="7269163" y="0"/>
            <a:ext cx="1874837" cy="6858000"/>
          </a:xfrm>
          <a:prstGeom prst="rect">
            <a:avLst/>
          </a:prstGeom>
          <a:noFill/>
          <a:ln w="9525">
            <a:noFill/>
            <a:miter lim="800000"/>
            <a:headEnd/>
            <a:tailEnd/>
          </a:ln>
        </p:spPr>
      </p:pic>
      <p:sp>
        <p:nvSpPr>
          <p:cNvPr id="1027" name="Title Placeholder 1"/>
          <p:cNvSpPr>
            <a:spLocks noGrp="1"/>
          </p:cNvSpPr>
          <p:nvPr>
            <p:ph type="title"/>
          </p:nvPr>
        </p:nvSpPr>
        <p:spPr bwMode="auto">
          <a:xfrm>
            <a:off x="247650" y="550863"/>
            <a:ext cx="7096125" cy="796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Long Title: Corbel bold 36 pt</a:t>
            </a:r>
          </a:p>
        </p:txBody>
      </p:sp>
      <p:sp>
        <p:nvSpPr>
          <p:cNvPr id="1028" name="Text Placeholder 2"/>
          <p:cNvSpPr>
            <a:spLocks noGrp="1"/>
          </p:cNvSpPr>
          <p:nvPr>
            <p:ph type="body" idx="1"/>
          </p:nvPr>
        </p:nvSpPr>
        <p:spPr bwMode="auto">
          <a:xfrm>
            <a:off x="714375" y="1616075"/>
            <a:ext cx="7026275" cy="4510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1" descr="Logo+Think Impact.ai"/>
          <p:cNvPicPr>
            <a:picLocks noChangeAspect="1"/>
          </p:cNvPicPr>
          <p:nvPr/>
        </p:nvPicPr>
        <p:blipFill>
          <a:blip r:embed="rId11"/>
          <a:srcRect/>
          <a:stretch>
            <a:fillRect/>
          </a:stretch>
        </p:blipFill>
        <p:spPr bwMode="auto">
          <a:xfrm>
            <a:off x="7385050" y="5859463"/>
            <a:ext cx="1555750" cy="1201737"/>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0BD932-2413-4DE3-813C-35B425B1B5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hdr="0" ftr="0" dt="0"/>
  <p:txStyles>
    <p:titleStyle>
      <a:lvl1pPr algn="l" defTabSz="457200" rtl="0" eaLnBrk="0" fontAlgn="base" hangingPunct="0">
        <a:spcBef>
          <a:spcPct val="0"/>
        </a:spcBef>
        <a:spcAft>
          <a:spcPct val="0"/>
        </a:spcAft>
        <a:defRPr sz="3600" b="1" kern="1200">
          <a:solidFill>
            <a:srgbClr val="981517"/>
          </a:solidFill>
          <a:latin typeface="Corbel" pitchFamily="34" charset="0"/>
          <a:ea typeface="+mj-ea"/>
          <a:cs typeface="+mj-cs"/>
        </a:defRPr>
      </a:lvl1pPr>
      <a:lvl2pPr algn="l" defTabSz="457200" rtl="0" eaLnBrk="0" fontAlgn="base" hangingPunct="0">
        <a:spcBef>
          <a:spcPct val="0"/>
        </a:spcBef>
        <a:spcAft>
          <a:spcPct val="0"/>
        </a:spcAft>
        <a:defRPr sz="3600" b="1">
          <a:solidFill>
            <a:srgbClr val="981517"/>
          </a:solidFill>
          <a:latin typeface="Corbel" pitchFamily="34" charset="0"/>
        </a:defRPr>
      </a:lvl2pPr>
      <a:lvl3pPr algn="l" defTabSz="457200" rtl="0" eaLnBrk="0" fontAlgn="base" hangingPunct="0">
        <a:spcBef>
          <a:spcPct val="0"/>
        </a:spcBef>
        <a:spcAft>
          <a:spcPct val="0"/>
        </a:spcAft>
        <a:defRPr sz="3600" b="1">
          <a:solidFill>
            <a:srgbClr val="981517"/>
          </a:solidFill>
          <a:latin typeface="Corbel" pitchFamily="34" charset="0"/>
        </a:defRPr>
      </a:lvl3pPr>
      <a:lvl4pPr algn="l" defTabSz="457200" rtl="0" eaLnBrk="0" fontAlgn="base" hangingPunct="0">
        <a:spcBef>
          <a:spcPct val="0"/>
        </a:spcBef>
        <a:spcAft>
          <a:spcPct val="0"/>
        </a:spcAft>
        <a:defRPr sz="3600" b="1">
          <a:solidFill>
            <a:srgbClr val="981517"/>
          </a:solidFill>
          <a:latin typeface="Corbel" pitchFamily="34" charset="0"/>
        </a:defRPr>
      </a:lvl4pPr>
      <a:lvl5pPr algn="l" defTabSz="457200" rtl="0" eaLnBrk="0" fontAlgn="base" hangingPunct="0">
        <a:spcBef>
          <a:spcPct val="0"/>
        </a:spcBef>
        <a:spcAft>
          <a:spcPct val="0"/>
        </a:spcAft>
        <a:defRPr sz="3600" b="1">
          <a:solidFill>
            <a:srgbClr val="981517"/>
          </a:solidFill>
          <a:latin typeface="Corbel" pitchFamily="34" charset="0"/>
        </a:defRPr>
      </a:lvl5pPr>
      <a:lvl6pPr marL="457200" algn="l" defTabSz="457200" rtl="0" eaLnBrk="1" fontAlgn="base" hangingPunct="1">
        <a:spcBef>
          <a:spcPct val="0"/>
        </a:spcBef>
        <a:spcAft>
          <a:spcPct val="0"/>
        </a:spcAft>
        <a:defRPr sz="4400">
          <a:solidFill>
            <a:schemeClr val="tx1"/>
          </a:solidFill>
          <a:latin typeface="Calibri" pitchFamily="34" charset="0"/>
        </a:defRPr>
      </a:lvl6pPr>
      <a:lvl7pPr marL="914400" algn="l" defTabSz="457200" rtl="0" eaLnBrk="1" fontAlgn="base" hangingPunct="1">
        <a:spcBef>
          <a:spcPct val="0"/>
        </a:spcBef>
        <a:spcAft>
          <a:spcPct val="0"/>
        </a:spcAft>
        <a:defRPr sz="4400">
          <a:solidFill>
            <a:schemeClr val="tx1"/>
          </a:solidFill>
          <a:latin typeface="Calibri" pitchFamily="34" charset="0"/>
        </a:defRPr>
      </a:lvl7pPr>
      <a:lvl8pPr marL="1371600" algn="l" defTabSz="457200" rtl="0" eaLnBrk="1" fontAlgn="base" hangingPunct="1">
        <a:spcBef>
          <a:spcPct val="0"/>
        </a:spcBef>
        <a:spcAft>
          <a:spcPct val="0"/>
        </a:spcAft>
        <a:defRPr sz="4400">
          <a:solidFill>
            <a:schemeClr val="tx1"/>
          </a:solidFill>
          <a:latin typeface="Calibri" pitchFamily="34" charset="0"/>
        </a:defRPr>
      </a:lvl8pPr>
      <a:lvl9pPr marL="1828800" algn="l"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SzPct val="55000"/>
        <a:buFont typeface="Arial Unicode MS" pitchFamily="34" charset="-128"/>
        <a:buChar char="❍"/>
        <a:defRPr sz="2800" kern="1200">
          <a:solidFill>
            <a:schemeClr val="tx1"/>
          </a:solidFill>
          <a:latin typeface="Corbel"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Corbel" pitchFamily="34" charset="0"/>
          <a:ea typeface="+mn-ea"/>
          <a:cs typeface="+mn-cs"/>
        </a:defRPr>
      </a:lvl2pPr>
      <a:lvl3pPr marL="1143000" indent="-228600" algn="l" defTabSz="457200" rtl="0" eaLnBrk="0" fontAlgn="base" hangingPunct="0">
        <a:spcBef>
          <a:spcPct val="20000"/>
        </a:spcBef>
        <a:spcAft>
          <a:spcPct val="0"/>
        </a:spcAft>
        <a:buFont typeface="Lucida Grande"/>
        <a:buChar char="−"/>
        <a:defRPr sz="2000" kern="1200">
          <a:solidFill>
            <a:schemeClr val="tx1"/>
          </a:solidFill>
          <a:latin typeface="Corbel"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Corbel"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Corbe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THINNER Earth black to white blend.jpg"/>
          <p:cNvPicPr>
            <a:picLocks noChangeAspect="1"/>
          </p:cNvPicPr>
          <p:nvPr userDrawn="1"/>
        </p:nvPicPr>
        <p:blipFill>
          <a:blip r:embed="rId5"/>
          <a:srcRect/>
          <a:stretch>
            <a:fillRect/>
          </a:stretch>
        </p:blipFill>
        <p:spPr bwMode="auto">
          <a:xfrm>
            <a:off x="7269163" y="0"/>
            <a:ext cx="1874837"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952500" y="1600200"/>
            <a:ext cx="7734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l" rtl="0" eaLnBrk="0" fontAlgn="base" hangingPunct="0">
        <a:spcBef>
          <a:spcPct val="0"/>
        </a:spcBef>
        <a:spcAft>
          <a:spcPct val="0"/>
        </a:spcAft>
        <a:defRPr sz="3600" b="1" kern="1200">
          <a:solidFill>
            <a:srgbClr val="981517"/>
          </a:solidFill>
          <a:latin typeface="Corbel" pitchFamily="34" charset="0"/>
          <a:ea typeface="+mj-ea"/>
          <a:cs typeface="+mj-cs"/>
        </a:defRPr>
      </a:lvl1pPr>
      <a:lvl2pPr algn="l" rtl="0" eaLnBrk="0" fontAlgn="base" hangingPunct="0">
        <a:spcBef>
          <a:spcPct val="0"/>
        </a:spcBef>
        <a:spcAft>
          <a:spcPct val="0"/>
        </a:spcAft>
        <a:defRPr sz="3600" b="1">
          <a:solidFill>
            <a:srgbClr val="981517"/>
          </a:solidFill>
          <a:latin typeface="Corbel" pitchFamily="34" charset="0"/>
        </a:defRPr>
      </a:lvl2pPr>
      <a:lvl3pPr algn="l" rtl="0" eaLnBrk="0" fontAlgn="base" hangingPunct="0">
        <a:spcBef>
          <a:spcPct val="0"/>
        </a:spcBef>
        <a:spcAft>
          <a:spcPct val="0"/>
        </a:spcAft>
        <a:defRPr sz="3600" b="1">
          <a:solidFill>
            <a:srgbClr val="981517"/>
          </a:solidFill>
          <a:latin typeface="Corbel" pitchFamily="34" charset="0"/>
        </a:defRPr>
      </a:lvl3pPr>
      <a:lvl4pPr algn="l" rtl="0" eaLnBrk="0" fontAlgn="base" hangingPunct="0">
        <a:spcBef>
          <a:spcPct val="0"/>
        </a:spcBef>
        <a:spcAft>
          <a:spcPct val="0"/>
        </a:spcAft>
        <a:defRPr sz="3600" b="1">
          <a:solidFill>
            <a:srgbClr val="981517"/>
          </a:solidFill>
          <a:latin typeface="Corbel" pitchFamily="34" charset="0"/>
        </a:defRPr>
      </a:lvl4pPr>
      <a:lvl5pPr algn="l" rtl="0" eaLnBrk="0" fontAlgn="base" hangingPunct="0">
        <a:spcBef>
          <a:spcPct val="0"/>
        </a:spcBef>
        <a:spcAft>
          <a:spcPct val="0"/>
        </a:spcAft>
        <a:defRPr sz="3600" b="1">
          <a:solidFill>
            <a:srgbClr val="981517"/>
          </a:solidFill>
          <a:latin typeface="Corbel" pitchFamily="34" charset="0"/>
        </a:defRPr>
      </a:lvl5pPr>
      <a:lvl6pPr marL="457200" algn="l" rtl="0" fontAlgn="base">
        <a:spcBef>
          <a:spcPct val="0"/>
        </a:spcBef>
        <a:spcAft>
          <a:spcPct val="0"/>
        </a:spcAft>
        <a:defRPr sz="3600" b="1">
          <a:solidFill>
            <a:srgbClr val="981517"/>
          </a:solidFill>
          <a:latin typeface="Corbel" pitchFamily="34" charset="0"/>
        </a:defRPr>
      </a:lvl6pPr>
      <a:lvl7pPr marL="914400" algn="l" rtl="0" fontAlgn="base">
        <a:spcBef>
          <a:spcPct val="0"/>
        </a:spcBef>
        <a:spcAft>
          <a:spcPct val="0"/>
        </a:spcAft>
        <a:defRPr sz="3600" b="1">
          <a:solidFill>
            <a:srgbClr val="981517"/>
          </a:solidFill>
          <a:latin typeface="Corbel" pitchFamily="34" charset="0"/>
        </a:defRPr>
      </a:lvl7pPr>
      <a:lvl8pPr marL="1371600" algn="l" rtl="0" fontAlgn="base">
        <a:spcBef>
          <a:spcPct val="0"/>
        </a:spcBef>
        <a:spcAft>
          <a:spcPct val="0"/>
        </a:spcAft>
        <a:defRPr sz="3600" b="1">
          <a:solidFill>
            <a:srgbClr val="981517"/>
          </a:solidFill>
          <a:latin typeface="Corbel" pitchFamily="34" charset="0"/>
        </a:defRPr>
      </a:lvl8pPr>
      <a:lvl9pPr marL="1828800" algn="l" rtl="0" fontAlgn="base">
        <a:spcBef>
          <a:spcPct val="0"/>
        </a:spcBef>
        <a:spcAft>
          <a:spcPct val="0"/>
        </a:spcAft>
        <a:defRPr sz="3600" b="1">
          <a:solidFill>
            <a:srgbClr val="981517"/>
          </a:solidFill>
          <a:latin typeface="Corbel" pitchFamily="34" charset="0"/>
        </a:defRPr>
      </a:lvl9pPr>
    </p:titleStyle>
    <p:bodyStyle>
      <a:lvl1pPr marL="342900" indent="-342900" algn="l" rtl="0" eaLnBrk="0" fontAlgn="base" hangingPunct="0">
        <a:spcBef>
          <a:spcPct val="20000"/>
        </a:spcBef>
        <a:spcAft>
          <a:spcPct val="0"/>
        </a:spcAft>
        <a:buClr>
          <a:srgbClr val="043750"/>
        </a:buClr>
        <a:buSzPct val="90000"/>
        <a:buFont typeface="Courier New" pitchFamily="49" charset="0"/>
        <a:buChar char="o"/>
        <a:defRPr sz="3200" kern="1200">
          <a:solidFill>
            <a:schemeClr val="tx1"/>
          </a:solidFill>
          <a:latin typeface="Corbel" pitchFamily="34" charset="0"/>
          <a:ea typeface="+mn-ea"/>
          <a:cs typeface="+mn-cs"/>
        </a:defRPr>
      </a:lvl1pPr>
      <a:lvl2pPr marL="742950" indent="-285750" algn="l" rtl="0" eaLnBrk="0" fontAlgn="base" hangingPunct="0">
        <a:spcBef>
          <a:spcPct val="20000"/>
        </a:spcBef>
        <a:spcAft>
          <a:spcPct val="0"/>
        </a:spcAft>
        <a:buClr>
          <a:srgbClr val="043750"/>
        </a:buClr>
        <a:buSzPct val="115000"/>
        <a:buFont typeface="Arial" pitchFamily="34" charset="0"/>
        <a:buChar char="•"/>
        <a:defRPr sz="2800" kern="1200">
          <a:solidFill>
            <a:schemeClr val="tx1"/>
          </a:solidFill>
          <a:latin typeface="Corbel" pitchFamily="34" charset="0"/>
          <a:ea typeface="+mn-ea"/>
          <a:cs typeface="+mn-cs"/>
        </a:defRPr>
      </a:lvl2pPr>
      <a:lvl3pPr marL="1143000" indent="-228600" algn="l" rtl="0" eaLnBrk="0" fontAlgn="base" hangingPunct="0">
        <a:spcBef>
          <a:spcPct val="20000"/>
        </a:spcBef>
        <a:spcAft>
          <a:spcPct val="0"/>
        </a:spcAft>
        <a:buClr>
          <a:srgbClr val="043750"/>
        </a:buClr>
        <a:buFont typeface="Corbel" pitchFamily="34" charset="0"/>
        <a:buChar char="–"/>
        <a:defRPr sz="2400" kern="1200">
          <a:solidFill>
            <a:schemeClr val="tx1"/>
          </a:solidFill>
          <a:latin typeface="Corbel" pitchFamily="34" charset="0"/>
          <a:ea typeface="+mn-ea"/>
          <a:cs typeface="+mn-cs"/>
        </a:defRPr>
      </a:lvl3pPr>
      <a:lvl4pPr marL="1600200" indent="-228600" algn="l" rtl="0" eaLnBrk="0" fontAlgn="base" hangingPunct="0">
        <a:spcBef>
          <a:spcPct val="20000"/>
        </a:spcBef>
        <a:spcAft>
          <a:spcPct val="0"/>
        </a:spcAft>
        <a:buClr>
          <a:srgbClr val="043750"/>
        </a:buClr>
        <a:buFont typeface="Arial" pitchFamily="34" charset="0"/>
        <a:buChar char="–"/>
        <a:defRPr sz="2000" kern="1200">
          <a:solidFill>
            <a:schemeClr val="tx1"/>
          </a:solidFill>
          <a:latin typeface="Corbel" pitchFamily="34" charset="0"/>
          <a:ea typeface="+mn-ea"/>
          <a:cs typeface="+mn-cs"/>
        </a:defRPr>
      </a:lvl4pPr>
      <a:lvl5pPr marL="2057400" indent="-228600" algn="l" rtl="0" eaLnBrk="0" fontAlgn="base" hangingPunct="0">
        <a:spcBef>
          <a:spcPct val="20000"/>
        </a:spcBef>
        <a:spcAft>
          <a:spcPct val="0"/>
        </a:spcAft>
        <a:buClr>
          <a:srgbClr val="043750"/>
        </a:buClr>
        <a:buFont typeface="Arial" pitchFamily="34" charset="0"/>
        <a:buChar char="»"/>
        <a:defRPr sz="20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8" descr="THINNER Earth black to white blend.jpg"/>
          <p:cNvPicPr>
            <a:picLocks noChangeAspect="1"/>
          </p:cNvPicPr>
          <p:nvPr userDrawn="1"/>
        </p:nvPicPr>
        <p:blipFill>
          <a:blip r:embed="rId3"/>
          <a:srcRect/>
          <a:stretch>
            <a:fillRect/>
          </a:stretch>
        </p:blipFill>
        <p:spPr bwMode="auto">
          <a:xfrm>
            <a:off x="7269163" y="0"/>
            <a:ext cx="1874837" cy="6858000"/>
          </a:xfrm>
          <a:prstGeom prst="rect">
            <a:avLst/>
          </a:prstGeom>
          <a:noFill/>
          <a:ln w="9525">
            <a:noFill/>
            <a:miter lim="800000"/>
            <a:headEnd/>
            <a:tailEnd/>
          </a:ln>
        </p:spPr>
      </p:pic>
      <p:sp>
        <p:nvSpPr>
          <p:cNvPr id="3075" name="Title Placeholder 1"/>
          <p:cNvSpPr>
            <a:spLocks noGrp="1"/>
          </p:cNvSpPr>
          <p:nvPr>
            <p:ph type="title"/>
          </p:nvPr>
        </p:nvSpPr>
        <p:spPr bwMode="auto">
          <a:xfrm>
            <a:off x="708025" y="14017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 name="Donut 7"/>
          <p:cNvSpPr/>
          <p:nvPr userDrawn="1"/>
        </p:nvSpPr>
        <p:spPr>
          <a:xfrm>
            <a:off x="863600" y="2543175"/>
            <a:ext cx="3429000" cy="3429000"/>
          </a:xfrm>
          <a:prstGeom prst="donut">
            <a:avLst>
              <a:gd name="adj" fmla="val 8632"/>
            </a:avLst>
          </a:prstGeom>
          <a:solidFill>
            <a:srgbClr val="D69900"/>
          </a:solidFill>
          <a:ln>
            <a:solidFill>
              <a:srgbClr val="BB8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Donut 8"/>
          <p:cNvSpPr/>
          <p:nvPr userDrawn="1"/>
        </p:nvSpPr>
        <p:spPr>
          <a:xfrm>
            <a:off x="4659313" y="2743200"/>
            <a:ext cx="1828800" cy="1828800"/>
          </a:xfrm>
          <a:prstGeom prst="donut">
            <a:avLst>
              <a:gd name="adj" fmla="val 10599"/>
            </a:avLst>
          </a:prstGeom>
          <a:solidFill>
            <a:srgbClr val="D69900"/>
          </a:solidFill>
          <a:ln>
            <a:solidFill>
              <a:srgbClr val="BB8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Donut 9"/>
          <p:cNvSpPr/>
          <p:nvPr userDrawn="1"/>
        </p:nvSpPr>
        <p:spPr>
          <a:xfrm>
            <a:off x="4546600" y="4822825"/>
            <a:ext cx="1096963" cy="1096963"/>
          </a:xfrm>
          <a:prstGeom prst="donut">
            <a:avLst>
              <a:gd name="adj" fmla="val 9838"/>
            </a:avLst>
          </a:prstGeom>
          <a:solidFill>
            <a:srgbClr val="D69900"/>
          </a:solidFill>
          <a:ln>
            <a:solidFill>
              <a:srgbClr val="BB8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3079" name="Picture 11" descr="Logo+Think Impact.ai"/>
          <p:cNvPicPr>
            <a:picLocks noChangeAspect="1"/>
          </p:cNvPicPr>
          <p:nvPr userDrawn="1"/>
        </p:nvPicPr>
        <p:blipFill>
          <a:blip r:embed="rId4"/>
          <a:srcRect/>
          <a:stretch>
            <a:fillRect/>
          </a:stretch>
        </p:blipFill>
        <p:spPr bwMode="auto">
          <a:xfrm>
            <a:off x="7385050" y="5859463"/>
            <a:ext cx="1555750" cy="1201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l" rtl="0" eaLnBrk="0" fontAlgn="base" hangingPunct="0">
        <a:spcBef>
          <a:spcPct val="0"/>
        </a:spcBef>
        <a:spcAft>
          <a:spcPct val="0"/>
        </a:spcAft>
        <a:defRPr sz="4800" b="1" kern="1200">
          <a:solidFill>
            <a:srgbClr val="981517"/>
          </a:solidFill>
          <a:latin typeface="Corbel" pitchFamily="34" charset="0"/>
          <a:ea typeface="+mj-ea"/>
          <a:cs typeface="+mj-cs"/>
        </a:defRPr>
      </a:lvl1pPr>
      <a:lvl2pPr algn="l" rtl="0" eaLnBrk="0" fontAlgn="base" hangingPunct="0">
        <a:spcBef>
          <a:spcPct val="0"/>
        </a:spcBef>
        <a:spcAft>
          <a:spcPct val="0"/>
        </a:spcAft>
        <a:defRPr sz="4800" b="1">
          <a:solidFill>
            <a:srgbClr val="981517"/>
          </a:solidFill>
          <a:latin typeface="Corbel" pitchFamily="34" charset="0"/>
        </a:defRPr>
      </a:lvl2pPr>
      <a:lvl3pPr algn="l" rtl="0" eaLnBrk="0" fontAlgn="base" hangingPunct="0">
        <a:spcBef>
          <a:spcPct val="0"/>
        </a:spcBef>
        <a:spcAft>
          <a:spcPct val="0"/>
        </a:spcAft>
        <a:defRPr sz="4800" b="1">
          <a:solidFill>
            <a:srgbClr val="981517"/>
          </a:solidFill>
          <a:latin typeface="Corbel" pitchFamily="34" charset="0"/>
        </a:defRPr>
      </a:lvl3pPr>
      <a:lvl4pPr algn="l" rtl="0" eaLnBrk="0" fontAlgn="base" hangingPunct="0">
        <a:spcBef>
          <a:spcPct val="0"/>
        </a:spcBef>
        <a:spcAft>
          <a:spcPct val="0"/>
        </a:spcAft>
        <a:defRPr sz="4800" b="1">
          <a:solidFill>
            <a:srgbClr val="981517"/>
          </a:solidFill>
          <a:latin typeface="Corbel" pitchFamily="34" charset="0"/>
        </a:defRPr>
      </a:lvl4pPr>
      <a:lvl5pPr algn="l" rtl="0" eaLnBrk="0" fontAlgn="base" hangingPunct="0">
        <a:spcBef>
          <a:spcPct val="0"/>
        </a:spcBef>
        <a:spcAft>
          <a:spcPct val="0"/>
        </a:spcAft>
        <a:defRPr sz="4800" b="1">
          <a:solidFill>
            <a:srgbClr val="981517"/>
          </a:solidFill>
          <a:latin typeface="Corbel" pitchFamily="34" charset="0"/>
        </a:defRPr>
      </a:lvl5pPr>
      <a:lvl6pPr marL="457200" algn="l" rtl="0" fontAlgn="base">
        <a:spcBef>
          <a:spcPct val="0"/>
        </a:spcBef>
        <a:spcAft>
          <a:spcPct val="0"/>
        </a:spcAft>
        <a:defRPr sz="4800" b="1">
          <a:solidFill>
            <a:srgbClr val="981517"/>
          </a:solidFill>
          <a:latin typeface="Corbel" pitchFamily="34" charset="0"/>
        </a:defRPr>
      </a:lvl6pPr>
      <a:lvl7pPr marL="914400" algn="l" rtl="0" fontAlgn="base">
        <a:spcBef>
          <a:spcPct val="0"/>
        </a:spcBef>
        <a:spcAft>
          <a:spcPct val="0"/>
        </a:spcAft>
        <a:defRPr sz="4800" b="1">
          <a:solidFill>
            <a:srgbClr val="981517"/>
          </a:solidFill>
          <a:latin typeface="Corbel" pitchFamily="34" charset="0"/>
        </a:defRPr>
      </a:lvl7pPr>
      <a:lvl8pPr marL="1371600" algn="l" rtl="0" fontAlgn="base">
        <a:spcBef>
          <a:spcPct val="0"/>
        </a:spcBef>
        <a:spcAft>
          <a:spcPct val="0"/>
        </a:spcAft>
        <a:defRPr sz="4800" b="1">
          <a:solidFill>
            <a:srgbClr val="981517"/>
          </a:solidFill>
          <a:latin typeface="Corbel" pitchFamily="34" charset="0"/>
        </a:defRPr>
      </a:lvl8pPr>
      <a:lvl9pPr marL="1828800" algn="l" rtl="0" fontAlgn="base">
        <a:spcBef>
          <a:spcPct val="0"/>
        </a:spcBef>
        <a:spcAft>
          <a:spcPct val="0"/>
        </a:spcAft>
        <a:defRPr sz="4800" b="1">
          <a:solidFill>
            <a:srgbClr val="981517"/>
          </a:solidFill>
          <a:latin typeface="Corbe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Corbe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Corbe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orbe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orbe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s@purdu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gineering.purdue.edu/PRS2/ptReview?review_id=%25(review_id)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purdue.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onotreply@ecn.purdue.edu" TargetMode="External"/><Relationship Id="rId2" Type="http://schemas.openxmlformats.org/officeDocument/2006/relationships/hyperlink" Target="mailto:s@purdue.edu" TargetMode="External"/><Relationship Id="rId1" Type="http://schemas.openxmlformats.org/officeDocument/2006/relationships/slideLayout" Target="../slideLayouts/slideLayout2.xml"/><Relationship Id="rId4" Type="http://schemas.openxmlformats.org/officeDocument/2006/relationships/hyperlink" Target="https://engineering.purdue.edu/PRS2/ptProgress?review_id=%25(review_id)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gineering.purdue.edu/PRS2/ptReport?review_id=%25(review_id)s" TargetMode="External"/><Relationship Id="rId2" Type="http://schemas.openxmlformats.org/officeDocument/2006/relationships/hyperlink" Target="mailto:s@purdue.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ngineering.purdue.edu/PRS2"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7" descr="BLEND opener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315" name="TextBox 28"/>
          <p:cNvSpPr txBox="1">
            <a:spLocks noChangeArrowheads="1"/>
          </p:cNvSpPr>
          <p:nvPr/>
        </p:nvSpPr>
        <p:spPr bwMode="auto">
          <a:xfrm>
            <a:off x="0" y="1760538"/>
            <a:ext cx="9020175" cy="2308225"/>
          </a:xfrm>
          <a:prstGeom prst="rect">
            <a:avLst/>
          </a:prstGeom>
          <a:noFill/>
          <a:ln w="9525">
            <a:noFill/>
            <a:miter lim="800000"/>
            <a:headEnd/>
            <a:tailEnd/>
          </a:ln>
        </p:spPr>
        <p:txBody>
          <a:bodyPr>
            <a:spAutoFit/>
          </a:bodyPr>
          <a:lstStyle/>
          <a:p>
            <a:pPr algn="ctr"/>
            <a:r>
              <a:rPr lang="en-US" sz="4400" b="1">
                <a:solidFill>
                  <a:srgbClr val="1D0101"/>
                </a:solidFill>
                <a:latin typeface="Times New Roman" pitchFamily="18" charset="0"/>
                <a:ea typeface="Corbel" pitchFamily="34" charset="0"/>
                <a:cs typeface="Times New Roman" pitchFamily="18" charset="0"/>
              </a:rPr>
              <a:t>		</a:t>
            </a:r>
            <a:r>
              <a:rPr lang="en-US" sz="4800" b="1">
                <a:solidFill>
                  <a:srgbClr val="1D0101"/>
                </a:solidFill>
                <a:latin typeface="Times New Roman" pitchFamily="18" charset="0"/>
                <a:ea typeface="Corbel" pitchFamily="34" charset="0"/>
                <a:cs typeface="Times New Roman" pitchFamily="18" charset="0"/>
              </a:rPr>
              <a:t>College of Engineering</a:t>
            </a:r>
          </a:p>
          <a:p>
            <a:pPr algn="ctr"/>
            <a:endParaRPr lang="en-US" sz="4800" b="1">
              <a:solidFill>
                <a:srgbClr val="1D0101"/>
              </a:solidFill>
              <a:latin typeface="Times New Roman" pitchFamily="18" charset="0"/>
              <a:ea typeface="Corbel" pitchFamily="34" charset="0"/>
              <a:cs typeface="Times New Roman" pitchFamily="18" charset="0"/>
            </a:endParaRPr>
          </a:p>
          <a:p>
            <a:pPr algn="ctr"/>
            <a:r>
              <a:rPr lang="en-US" sz="4800" b="1">
                <a:solidFill>
                  <a:srgbClr val="1D0101"/>
                </a:solidFill>
                <a:latin typeface="Times New Roman" pitchFamily="18" charset="0"/>
                <a:ea typeface="Corbel" pitchFamily="34" charset="0"/>
                <a:cs typeface="Times New Roman" pitchFamily="18" charset="0"/>
              </a:rPr>
              <a:t>		Performance Review System</a:t>
            </a:r>
          </a:p>
        </p:txBody>
      </p:sp>
      <p:sp>
        <p:nvSpPr>
          <p:cNvPr id="13316" name="TextBox 29"/>
          <p:cNvSpPr txBox="1">
            <a:spLocks noChangeArrowheads="1"/>
          </p:cNvSpPr>
          <p:nvPr/>
        </p:nvSpPr>
        <p:spPr bwMode="auto">
          <a:xfrm>
            <a:off x="1827213" y="2978150"/>
            <a:ext cx="5957887" cy="523875"/>
          </a:xfrm>
          <a:prstGeom prst="rect">
            <a:avLst/>
          </a:prstGeom>
          <a:noFill/>
          <a:ln w="9525">
            <a:noFill/>
            <a:miter lim="800000"/>
            <a:headEnd/>
            <a:tailEnd/>
          </a:ln>
        </p:spPr>
        <p:txBody>
          <a:bodyPr>
            <a:spAutoFit/>
          </a:bodyPr>
          <a:lstStyle/>
          <a:p>
            <a:pPr algn="ctr"/>
            <a:endParaRPr lang="en-US" sz="2800">
              <a:solidFill>
                <a:srgbClr val="1D0101"/>
              </a:solidFill>
              <a:latin typeface="Calibri" pitchFamily="34" charset="0"/>
            </a:endParaRPr>
          </a:p>
        </p:txBody>
      </p:sp>
      <p:pic>
        <p:nvPicPr>
          <p:cNvPr id="13317" name="Picture 31" descr="Logo+Think Impact.ai"/>
          <p:cNvPicPr>
            <a:picLocks noChangeAspect="1"/>
          </p:cNvPicPr>
          <p:nvPr/>
        </p:nvPicPr>
        <p:blipFill>
          <a:blip r:embed="rId4"/>
          <a:srcRect/>
          <a:stretch>
            <a:fillRect/>
          </a:stretch>
        </p:blipFill>
        <p:spPr bwMode="auto">
          <a:xfrm>
            <a:off x="227013" y="5300663"/>
            <a:ext cx="2016125" cy="1557337"/>
          </a:xfrm>
          <a:prstGeom prst="rect">
            <a:avLst/>
          </a:prstGeom>
          <a:noFill/>
          <a:ln w="9525">
            <a:noFill/>
            <a:miter lim="800000"/>
            <a:headEnd/>
            <a:tailEnd/>
          </a:ln>
        </p:spPr>
      </p:pic>
      <p:sp>
        <p:nvSpPr>
          <p:cNvPr id="13318" name="TextBox 7"/>
          <p:cNvSpPr txBox="1">
            <a:spLocks noChangeArrowheads="1"/>
          </p:cNvSpPr>
          <p:nvPr/>
        </p:nvSpPr>
        <p:spPr bwMode="auto">
          <a:xfrm>
            <a:off x="4270375" y="5202238"/>
            <a:ext cx="3767138" cy="1200150"/>
          </a:xfrm>
          <a:prstGeom prst="rect">
            <a:avLst/>
          </a:prstGeom>
          <a:noFill/>
          <a:ln w="9525">
            <a:noFill/>
            <a:miter lim="800000"/>
            <a:headEnd/>
            <a:tailEnd/>
          </a:ln>
        </p:spPr>
        <p:txBody>
          <a:bodyPr>
            <a:spAutoFit/>
          </a:bodyPr>
          <a:lstStyle/>
          <a:p>
            <a:pPr algn="ctr"/>
            <a:r>
              <a:rPr lang="en-US" sz="2400">
                <a:solidFill>
                  <a:srgbClr val="981517"/>
                </a:solidFill>
                <a:latin typeface="Corbel" pitchFamily="34" charset="0"/>
                <a:ea typeface="Corbel" pitchFamily="34" charset="0"/>
                <a:cs typeface="Corbel" pitchFamily="34" charset="0"/>
              </a:rPr>
              <a:t>Prepared by:  Dean’s Staff Advisory Committee </a:t>
            </a:r>
          </a:p>
          <a:p>
            <a:pPr algn="ctr"/>
            <a:r>
              <a:rPr lang="en-US" sz="2400">
                <a:solidFill>
                  <a:srgbClr val="981517"/>
                </a:solidFill>
                <a:latin typeface="Corbel" pitchFamily="34" charset="0"/>
              </a:rPr>
              <a:t>January 5, 2011</a:t>
            </a:r>
            <a:endParaRPr lang="en-US" sz="2400">
              <a:solidFill>
                <a:srgbClr val="981517"/>
              </a:solidFill>
              <a:latin typeface="Calibri" pitchFamily="34" charset="0"/>
            </a:endParaRPr>
          </a:p>
        </p:txBody>
      </p:sp>
      <p:sp>
        <p:nvSpPr>
          <p:cNvPr id="13319" name="TextBox 7"/>
          <p:cNvSpPr txBox="1">
            <a:spLocks noChangeArrowheads="1"/>
          </p:cNvSpPr>
          <p:nvPr/>
        </p:nvSpPr>
        <p:spPr bwMode="auto">
          <a:xfrm>
            <a:off x="8210550" y="6429375"/>
            <a:ext cx="312738" cy="369888"/>
          </a:xfrm>
          <a:prstGeom prst="rect">
            <a:avLst/>
          </a:prstGeom>
          <a:noFill/>
          <a:ln w="9525">
            <a:noFill/>
            <a:miter lim="800000"/>
            <a:headEnd/>
            <a:tailEnd/>
          </a:ln>
        </p:spPr>
        <p:txBody>
          <a:bodyPr wrap="none">
            <a:spAutoFit/>
          </a:bodyPr>
          <a:lstStyle/>
          <a:p>
            <a:r>
              <a:rPr lang="en-US"/>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47650" y="461963"/>
            <a:ext cx="7096125" cy="796925"/>
          </a:xfrm>
        </p:spPr>
        <p:txBody>
          <a:bodyPr/>
          <a:lstStyle/>
          <a:p>
            <a:pPr eaLnBrk="1" hangingPunct="1"/>
            <a:r>
              <a:rPr lang="en-US" smtClean="0"/>
              <a:t>Employee Approval Request Email</a:t>
            </a:r>
          </a:p>
        </p:txBody>
      </p:sp>
      <p:sp>
        <p:nvSpPr>
          <p:cNvPr id="3" name="Content Placeholder 2"/>
          <p:cNvSpPr>
            <a:spLocks noGrp="1"/>
          </p:cNvSpPr>
          <p:nvPr>
            <p:ph idx="1"/>
          </p:nvPr>
        </p:nvSpPr>
        <p:spPr>
          <a:xfrm>
            <a:off x="585788" y="1146175"/>
            <a:ext cx="6891337" cy="5311775"/>
          </a:xfrm>
          <a:ln>
            <a:prstDash val="dash"/>
          </a:ln>
        </p:spPr>
        <p:style>
          <a:lnRef idx="2">
            <a:schemeClr val="dk1"/>
          </a:lnRef>
          <a:fillRef idx="1">
            <a:schemeClr val="lt1"/>
          </a:fillRef>
          <a:effectRef idx="0">
            <a:schemeClr val="dk1"/>
          </a:effectRef>
          <a:fontRef idx="minor">
            <a:schemeClr val="dk1"/>
          </a:fontRef>
        </p:style>
        <p:txBody>
          <a:bodyPr/>
          <a:lstStyle/>
          <a:p>
            <a:pPr eaLnBrk="1" hangingPunct="1">
              <a:buFont typeface="Courier New" pitchFamily="49" charset="0"/>
              <a:buNone/>
              <a:defRPr/>
            </a:pPr>
            <a:r>
              <a:rPr lang="en-US" sz="1400" dirty="0" smtClean="0"/>
              <a:t>To: Employee_alia</a:t>
            </a:r>
            <a:r>
              <a:rPr lang="en-US" sz="1400" u="sng" dirty="0" smtClean="0">
                <a:hlinkClick r:id="rId3"/>
              </a:rPr>
              <a:t>s@purdue.edu</a:t>
            </a:r>
            <a:endParaRPr lang="en-US" sz="1400" dirty="0" smtClean="0"/>
          </a:p>
          <a:p>
            <a:pPr eaLnBrk="1" hangingPunct="1">
              <a:buFont typeface="Courier New" pitchFamily="49" charset="0"/>
              <a:buNone/>
              <a:defRPr/>
            </a:pPr>
            <a:r>
              <a:rPr lang="en-US" sz="1400" dirty="0" smtClean="0"/>
              <a:t>From: Supervisor_alia</a:t>
            </a:r>
            <a:r>
              <a:rPr lang="en-US" sz="1400" u="sng" dirty="0" smtClean="0">
                <a:hlinkClick r:id="rId3"/>
              </a:rPr>
              <a:t>s@purdue.edu</a:t>
            </a:r>
            <a:endParaRPr lang="en-US" sz="1400" dirty="0" smtClean="0"/>
          </a:p>
          <a:p>
            <a:pPr eaLnBrk="1" hangingPunct="1">
              <a:buFont typeface="Courier New" pitchFamily="49" charset="0"/>
              <a:buNone/>
              <a:defRPr/>
            </a:pPr>
            <a:r>
              <a:rPr lang="en-US" sz="1400" dirty="0" smtClean="0"/>
              <a:t>Subject: Performance Review Approval from %(supervisor)s</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Employee,</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           Your Supervisor has initiated a review of your performance using Engineering's online performance review system. The first step in this process is for you to approve this review. Login using your career account login and password at the URL below. After logging in locate the review initiated by %(supervisor)s and click "Approve". If you have questions about this review process please contact your immediate supervisor.</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Participation in the evaluation process and the results will be archived as part of a personnel</a:t>
            </a:r>
          </a:p>
          <a:p>
            <a:pPr eaLnBrk="1" hangingPunct="1">
              <a:buFont typeface="Courier New" pitchFamily="49" charset="0"/>
              <a:buNone/>
              <a:defRPr/>
            </a:pPr>
            <a:r>
              <a:rPr lang="en-US" sz="1400" dirty="0" smtClean="0"/>
              <a:t>file and will be held confidentially.</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  </a:t>
            </a:r>
            <a:r>
              <a:rPr lang="en-US" sz="1400" u="sng" dirty="0" smtClean="0">
                <a:hlinkClick r:id="rId4"/>
              </a:rPr>
              <a:t>https://engineering.purdue.edu/PRS2/ptReview?review_id=%(review_id)s</a:t>
            </a:r>
            <a:endParaRPr lang="en-US" sz="1400" dirty="0" smtClean="0"/>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Thank you for your assistance in this process. If you have any questions or concerns please</a:t>
            </a:r>
          </a:p>
          <a:p>
            <a:pPr eaLnBrk="1" hangingPunct="1">
              <a:buFont typeface="Courier New" pitchFamily="49" charset="0"/>
              <a:buNone/>
              <a:defRPr/>
            </a:pPr>
            <a:r>
              <a:rPr lang="en-US" sz="1400" dirty="0" smtClean="0"/>
              <a:t>contact me.</a:t>
            </a:r>
          </a:p>
          <a:p>
            <a:pPr eaLnBrk="1" hangingPunct="1">
              <a:buFont typeface="Courier New" pitchFamily="49" charset="0"/>
              <a:buNone/>
              <a:defRPr/>
            </a:pPr>
            <a:r>
              <a:rPr lang="en-US" sz="1400" dirty="0" smtClean="0"/>
              <a:t> </a:t>
            </a:r>
          </a:p>
          <a:p>
            <a:pPr eaLnBrk="1" hangingPunct="1">
              <a:buFont typeface="Courier New" pitchFamily="49" charset="0"/>
              <a:buNone/>
              <a:defRPr/>
            </a:pPr>
            <a:endParaRPr lang="en-US" sz="1400" dirty="0" smtClean="0"/>
          </a:p>
          <a:p>
            <a:pPr eaLnBrk="1" hangingPunct="1">
              <a:buFont typeface="Courier New" pitchFamily="49" charset="0"/>
              <a:buNone/>
              <a:defRPr/>
            </a:pPr>
            <a:r>
              <a:rPr lang="en-US" sz="1400" dirty="0" smtClean="0"/>
              <a:t> </a:t>
            </a:r>
          </a:p>
          <a:p>
            <a:pPr eaLnBrk="1" hangingPunct="1">
              <a:buFont typeface="Courier New" pitchFamily="49" charset="0"/>
              <a:buNone/>
              <a:defRPr/>
            </a:pPr>
            <a:endParaRPr lang="en-US" sz="1400" dirty="0"/>
          </a:p>
        </p:txBody>
      </p:sp>
      <p:sp>
        <p:nvSpPr>
          <p:cNvPr id="22532" name="TextBox 3"/>
          <p:cNvSpPr txBox="1">
            <a:spLocks noChangeArrowheads="1"/>
          </p:cNvSpPr>
          <p:nvPr/>
        </p:nvSpPr>
        <p:spPr bwMode="auto">
          <a:xfrm>
            <a:off x="7210425" y="6488113"/>
            <a:ext cx="312738" cy="369887"/>
          </a:xfrm>
          <a:prstGeom prst="rect">
            <a:avLst/>
          </a:prstGeom>
          <a:noFill/>
          <a:ln w="9525">
            <a:noFill/>
            <a:miter lim="800000"/>
            <a:headEnd/>
            <a:tailEnd/>
          </a:ln>
        </p:spPr>
        <p:txBody>
          <a:bodyPr wrap="none">
            <a:spAutoFit/>
          </a:bodyPr>
          <a:lstStyle/>
          <a:p>
            <a:r>
              <a:rPr lang="en-US"/>
              <a:t>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25475" y="144463"/>
            <a:ext cx="7096125" cy="796925"/>
          </a:xfrm>
        </p:spPr>
        <p:txBody>
          <a:bodyPr/>
          <a:lstStyle/>
          <a:p>
            <a:pPr algn="ctr" eaLnBrk="1" hangingPunct="1"/>
            <a:r>
              <a:rPr lang="en-US" smtClean="0"/>
              <a:t>Employee Approve/Reject Review </a:t>
            </a:r>
          </a:p>
        </p:txBody>
      </p:sp>
      <p:pic>
        <p:nvPicPr>
          <p:cNvPr id="23555" name="Content Placeholder 3" descr="employee_approve_review.png"/>
          <p:cNvPicPr>
            <a:picLocks noGrp="1" noChangeAspect="1"/>
          </p:cNvPicPr>
          <p:nvPr>
            <p:ph idx="1"/>
          </p:nvPr>
        </p:nvPicPr>
        <p:blipFill>
          <a:blip r:embed="rId2"/>
          <a:srcRect l="1135" t="5322" r="1550" b="6200"/>
          <a:stretch>
            <a:fillRect/>
          </a:stretch>
        </p:blipFill>
        <p:spPr>
          <a:xfrm>
            <a:off x="149225" y="1600200"/>
            <a:ext cx="8883650" cy="3328988"/>
          </a:xfrm>
          <a:ln w="38100">
            <a:solidFill>
              <a:schemeClr val="tx1"/>
            </a:solidFill>
          </a:ln>
        </p:spPr>
      </p:pic>
      <p:sp>
        <p:nvSpPr>
          <p:cNvPr id="23556" name="TextBox 5"/>
          <p:cNvSpPr txBox="1">
            <a:spLocks noChangeArrowheads="1"/>
          </p:cNvSpPr>
          <p:nvPr/>
        </p:nvSpPr>
        <p:spPr bwMode="auto">
          <a:xfrm>
            <a:off x="7210425" y="6448425"/>
            <a:ext cx="312738" cy="369888"/>
          </a:xfrm>
          <a:prstGeom prst="rect">
            <a:avLst/>
          </a:prstGeom>
          <a:noFill/>
          <a:ln w="9525">
            <a:noFill/>
            <a:miter lim="800000"/>
            <a:headEnd/>
            <a:tailEnd/>
          </a:ln>
        </p:spPr>
        <p:txBody>
          <a:bodyPr wrap="none">
            <a:spAutoFit/>
          </a:bodyPr>
          <a:lstStyle/>
          <a:p>
            <a:r>
              <a:rPr lang="en-US"/>
              <a:t>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7325" y="30163"/>
            <a:ext cx="7461250" cy="796925"/>
          </a:xfrm>
        </p:spPr>
        <p:txBody>
          <a:bodyPr/>
          <a:lstStyle/>
          <a:p>
            <a:pPr algn="ctr" eaLnBrk="1" hangingPunct="1"/>
            <a:r>
              <a:rPr lang="en-US" smtClean="0"/>
              <a:t>Employees Choice to Add Reviewers</a:t>
            </a:r>
          </a:p>
        </p:txBody>
      </p:sp>
      <p:pic>
        <p:nvPicPr>
          <p:cNvPr id="24579" name="Content Placeholder 3" descr="employee_add_reviewers.png"/>
          <p:cNvPicPr>
            <a:picLocks noGrp="1" noChangeAspect="1"/>
          </p:cNvPicPr>
          <p:nvPr>
            <p:ph idx="1"/>
          </p:nvPr>
        </p:nvPicPr>
        <p:blipFill>
          <a:blip r:embed="rId2"/>
          <a:srcRect l="1343" t="2489" r="2875" b="4544"/>
          <a:stretch>
            <a:fillRect/>
          </a:stretch>
        </p:blipFill>
        <p:spPr>
          <a:xfrm>
            <a:off x="168275" y="904875"/>
            <a:ext cx="8839200" cy="5127625"/>
          </a:xfrm>
          <a:ln w="38100">
            <a:solidFill>
              <a:schemeClr val="tx1"/>
            </a:solidFill>
          </a:ln>
        </p:spPr>
      </p:pic>
      <p:sp>
        <p:nvSpPr>
          <p:cNvPr id="24580" name="TextBox 5"/>
          <p:cNvSpPr txBox="1">
            <a:spLocks noChangeArrowheads="1"/>
          </p:cNvSpPr>
          <p:nvPr/>
        </p:nvSpPr>
        <p:spPr bwMode="auto">
          <a:xfrm>
            <a:off x="7077075" y="6488113"/>
            <a:ext cx="312738" cy="369887"/>
          </a:xfrm>
          <a:prstGeom prst="rect">
            <a:avLst/>
          </a:prstGeom>
          <a:noFill/>
          <a:ln w="9525">
            <a:noFill/>
            <a:miter lim="800000"/>
            <a:headEnd/>
            <a:tailEnd/>
          </a:ln>
        </p:spPr>
        <p:txBody>
          <a:bodyPr wrap="none">
            <a:spAutoFit/>
          </a:bodyPr>
          <a:lstStyle/>
          <a:p>
            <a:r>
              <a:rPr lang="en-US"/>
              <a:t>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98625" y="0"/>
            <a:ext cx="7096125" cy="796925"/>
          </a:xfrm>
        </p:spPr>
        <p:txBody>
          <a:bodyPr/>
          <a:lstStyle/>
          <a:p>
            <a:pPr eaLnBrk="1" hangingPunct="1"/>
            <a:r>
              <a:rPr lang="en-US" smtClean="0"/>
              <a:t>Employee Self-Review form </a:t>
            </a:r>
          </a:p>
        </p:txBody>
      </p:sp>
      <p:pic>
        <p:nvPicPr>
          <p:cNvPr id="25603" name="Content Placeholder 3" descr="employee_review_form.png"/>
          <p:cNvPicPr>
            <a:picLocks noGrp="1" noChangeAspect="1"/>
          </p:cNvPicPr>
          <p:nvPr>
            <p:ph idx="1"/>
          </p:nvPr>
        </p:nvPicPr>
        <p:blipFill>
          <a:blip r:embed="rId2"/>
          <a:srcRect l="1128" t="504" r="1128" b="54810"/>
          <a:stretch>
            <a:fillRect/>
          </a:stretch>
        </p:blipFill>
        <p:spPr>
          <a:xfrm>
            <a:off x="963613" y="842963"/>
            <a:ext cx="6719887" cy="5859462"/>
          </a:xfrm>
          <a:ln w="28575">
            <a:solidFill>
              <a:schemeClr val="tx1"/>
            </a:solidFill>
          </a:ln>
        </p:spPr>
      </p:pic>
      <p:sp>
        <p:nvSpPr>
          <p:cNvPr id="25604" name="TextBox 5"/>
          <p:cNvSpPr txBox="1">
            <a:spLocks noChangeArrowheads="1"/>
          </p:cNvSpPr>
          <p:nvPr/>
        </p:nvSpPr>
        <p:spPr bwMode="auto">
          <a:xfrm>
            <a:off x="7229475" y="6326188"/>
            <a:ext cx="441325" cy="369887"/>
          </a:xfrm>
          <a:prstGeom prst="rect">
            <a:avLst/>
          </a:prstGeom>
          <a:noFill/>
          <a:ln w="9525">
            <a:noFill/>
            <a:miter lim="800000"/>
            <a:headEnd/>
            <a:tailEnd/>
          </a:ln>
        </p:spPr>
        <p:txBody>
          <a:bodyPr wrap="none">
            <a:spAutoFit/>
          </a:bodyPr>
          <a:lstStyle/>
          <a:p>
            <a:r>
              <a:rPr lang="en-US"/>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46113" y="71438"/>
            <a:ext cx="7097712" cy="796925"/>
          </a:xfrm>
        </p:spPr>
        <p:txBody>
          <a:bodyPr/>
          <a:lstStyle/>
          <a:p>
            <a:pPr eaLnBrk="1" hangingPunct="1"/>
            <a:r>
              <a:rPr lang="en-US" smtClean="0"/>
              <a:t>Employee Self-Review form  </a:t>
            </a:r>
            <a:r>
              <a:rPr lang="en-US" sz="2400" smtClean="0"/>
              <a:t>(cont’d)</a:t>
            </a:r>
          </a:p>
        </p:txBody>
      </p:sp>
      <p:pic>
        <p:nvPicPr>
          <p:cNvPr id="26627" name="Picture 4" descr="employee_review_form.bmp"/>
          <p:cNvPicPr>
            <a:picLocks noChangeAspect="1"/>
          </p:cNvPicPr>
          <p:nvPr/>
        </p:nvPicPr>
        <p:blipFill>
          <a:blip r:embed="rId2"/>
          <a:srcRect l="1102" t="44493" r="1619" b="1015"/>
          <a:stretch>
            <a:fillRect/>
          </a:stretch>
        </p:blipFill>
        <p:spPr bwMode="auto">
          <a:xfrm>
            <a:off x="685800" y="765175"/>
            <a:ext cx="6797675" cy="5854700"/>
          </a:xfrm>
          <a:prstGeom prst="rect">
            <a:avLst/>
          </a:prstGeom>
          <a:noFill/>
          <a:ln w="28575">
            <a:solidFill>
              <a:schemeClr val="tx1"/>
            </a:solidFill>
            <a:miter lim="800000"/>
            <a:headEnd/>
            <a:tailEnd/>
          </a:ln>
        </p:spPr>
      </p:pic>
      <p:sp>
        <p:nvSpPr>
          <p:cNvPr id="26628" name="TextBox 5"/>
          <p:cNvSpPr txBox="1">
            <a:spLocks noChangeArrowheads="1"/>
          </p:cNvSpPr>
          <p:nvPr/>
        </p:nvSpPr>
        <p:spPr bwMode="auto">
          <a:xfrm>
            <a:off x="7077075" y="6297613"/>
            <a:ext cx="441325" cy="369887"/>
          </a:xfrm>
          <a:prstGeom prst="rect">
            <a:avLst/>
          </a:prstGeom>
          <a:noFill/>
          <a:ln w="9525">
            <a:noFill/>
            <a:miter lim="800000"/>
            <a:headEnd/>
            <a:tailEnd/>
          </a:ln>
        </p:spPr>
        <p:txBody>
          <a:bodyPr wrap="none">
            <a:spAutoFit/>
          </a:bodyPr>
          <a:lstStyle/>
          <a:p>
            <a:r>
              <a:rPr lang="en-US"/>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41425" y="0"/>
            <a:ext cx="5448300" cy="800100"/>
          </a:xfrm>
        </p:spPr>
        <p:txBody>
          <a:bodyPr/>
          <a:lstStyle/>
          <a:p>
            <a:pPr eaLnBrk="1" hangingPunct="1"/>
            <a:r>
              <a:rPr lang="en-US" smtClean="0"/>
              <a:t>Supervisor Review form</a:t>
            </a:r>
          </a:p>
        </p:txBody>
      </p:sp>
      <p:sp>
        <p:nvSpPr>
          <p:cNvPr id="27651" name="TextBox 5"/>
          <p:cNvSpPr txBox="1">
            <a:spLocks noChangeArrowheads="1"/>
          </p:cNvSpPr>
          <p:nvPr/>
        </p:nvSpPr>
        <p:spPr bwMode="auto">
          <a:xfrm>
            <a:off x="7153275" y="6296025"/>
            <a:ext cx="423863" cy="369888"/>
          </a:xfrm>
          <a:prstGeom prst="rect">
            <a:avLst/>
          </a:prstGeom>
          <a:noFill/>
          <a:ln w="9525">
            <a:noFill/>
            <a:miter lim="800000"/>
            <a:headEnd/>
            <a:tailEnd/>
          </a:ln>
        </p:spPr>
        <p:txBody>
          <a:bodyPr wrap="none">
            <a:spAutoFit/>
          </a:bodyPr>
          <a:lstStyle/>
          <a:p>
            <a:r>
              <a:rPr lang="en-US"/>
              <a:t>11</a:t>
            </a:r>
          </a:p>
        </p:txBody>
      </p:sp>
      <p:pic>
        <p:nvPicPr>
          <p:cNvPr id="27652" name="Content Placeholder 3" descr="supervisor_review_form.png"/>
          <p:cNvPicPr>
            <a:picLocks noChangeAspect="1"/>
          </p:cNvPicPr>
          <p:nvPr/>
        </p:nvPicPr>
        <p:blipFill>
          <a:blip r:embed="rId2"/>
          <a:srcRect l="1073" t="46869" r="1338" b="793"/>
          <a:stretch>
            <a:fillRect/>
          </a:stretch>
        </p:blipFill>
        <p:spPr bwMode="auto">
          <a:xfrm>
            <a:off x="2909888" y="1878013"/>
            <a:ext cx="4367212" cy="4248150"/>
          </a:xfrm>
          <a:prstGeom prst="rect">
            <a:avLst/>
          </a:prstGeom>
          <a:noFill/>
          <a:ln w="28575">
            <a:solidFill>
              <a:schemeClr val="tx1"/>
            </a:solidFill>
            <a:miter lim="800000"/>
            <a:headEnd/>
            <a:tailEnd/>
          </a:ln>
        </p:spPr>
      </p:pic>
      <p:pic>
        <p:nvPicPr>
          <p:cNvPr id="27653" name="Content Placeholder 3" descr="supervisor_review_form.png"/>
          <p:cNvPicPr>
            <a:picLocks noGrp="1" noChangeAspect="1"/>
          </p:cNvPicPr>
          <p:nvPr>
            <p:ph idx="1"/>
          </p:nvPr>
        </p:nvPicPr>
        <p:blipFill>
          <a:blip r:embed="rId2"/>
          <a:srcRect l="748" t="287" r="1572" b="53606"/>
          <a:stretch>
            <a:fillRect/>
          </a:stretch>
        </p:blipFill>
        <p:spPr>
          <a:xfrm>
            <a:off x="566738" y="889000"/>
            <a:ext cx="3970337" cy="4522788"/>
          </a:xfrm>
          <a:ln w="28575">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47650" y="461963"/>
            <a:ext cx="7096125" cy="796925"/>
          </a:xfrm>
        </p:spPr>
        <p:txBody>
          <a:bodyPr/>
          <a:lstStyle/>
          <a:p>
            <a:pPr eaLnBrk="1" hangingPunct="1"/>
            <a:r>
              <a:rPr lang="en-US" smtClean="0"/>
              <a:t>Reviewer Notification Email</a:t>
            </a:r>
          </a:p>
        </p:txBody>
      </p:sp>
      <p:sp>
        <p:nvSpPr>
          <p:cNvPr id="3" name="Content Placeholder 2"/>
          <p:cNvSpPr>
            <a:spLocks noGrp="1"/>
          </p:cNvSpPr>
          <p:nvPr>
            <p:ph idx="1"/>
          </p:nvPr>
        </p:nvSpPr>
        <p:spPr>
          <a:xfrm>
            <a:off x="398463" y="1219200"/>
            <a:ext cx="7478712" cy="5172075"/>
          </a:xfrm>
          <a:ln>
            <a:prstDash val="dash"/>
          </a:ln>
        </p:spPr>
        <p:style>
          <a:lnRef idx="2">
            <a:schemeClr val="dk1"/>
          </a:lnRef>
          <a:fillRef idx="1">
            <a:schemeClr val="lt1"/>
          </a:fillRef>
          <a:effectRef idx="0">
            <a:schemeClr val="dk1"/>
          </a:effectRef>
          <a:fontRef idx="minor">
            <a:schemeClr val="dk1"/>
          </a:fontRef>
        </p:style>
        <p:txBody>
          <a:bodyPr/>
          <a:lstStyle/>
          <a:p>
            <a:pPr eaLnBrk="1" hangingPunct="1">
              <a:buFont typeface="Courier New" pitchFamily="49" charset="0"/>
              <a:buNone/>
              <a:defRPr/>
            </a:pPr>
            <a:r>
              <a:rPr lang="en-US" sz="1400" b="1" dirty="0" smtClean="0"/>
              <a:t>To: Reviewer_alia</a:t>
            </a:r>
            <a:r>
              <a:rPr lang="en-US" sz="1400" b="1" u="sng" dirty="0" smtClean="0">
                <a:hlinkClick r:id="rId2"/>
              </a:rPr>
              <a:t>s@purdue.edu</a:t>
            </a:r>
            <a:endParaRPr lang="en-US" sz="1400" b="1" dirty="0" smtClean="0"/>
          </a:p>
          <a:p>
            <a:pPr eaLnBrk="1" hangingPunct="1">
              <a:buFont typeface="Courier New" pitchFamily="49" charset="0"/>
              <a:buNone/>
              <a:defRPr/>
            </a:pPr>
            <a:r>
              <a:rPr lang="en-US" sz="1400" b="1" dirty="0" smtClean="0"/>
              <a:t>From: Supervisor_alia</a:t>
            </a:r>
            <a:r>
              <a:rPr lang="en-US" sz="1400" b="1" u="sng" dirty="0" smtClean="0">
                <a:hlinkClick r:id="rId2"/>
              </a:rPr>
              <a:t>s@purdue.edu</a:t>
            </a:r>
            <a:endParaRPr lang="en-US" sz="1400" b="1" dirty="0" smtClean="0"/>
          </a:p>
          <a:p>
            <a:pPr eaLnBrk="1" hangingPunct="1">
              <a:buFont typeface="Courier New" pitchFamily="49" charset="0"/>
              <a:buNone/>
              <a:defRPr/>
            </a:pPr>
            <a:r>
              <a:rPr lang="en-US" sz="1400" b="1" dirty="0" smtClean="0"/>
              <a:t>Subject: Assistance with Performance Review of %(employee)s</a:t>
            </a:r>
          </a:p>
          <a:p>
            <a:pPr eaLnBrk="1" hangingPunct="1">
              <a:buFont typeface="Courier New" pitchFamily="49" charset="0"/>
              <a:buNone/>
              <a:defRPr/>
            </a:pPr>
            <a:r>
              <a:rPr lang="en-US" sz="1400" b="1" dirty="0" smtClean="0"/>
              <a:t> Reviewer)s,</a:t>
            </a:r>
          </a:p>
          <a:p>
            <a:pPr eaLnBrk="1" hangingPunct="1">
              <a:buFont typeface="Courier New" pitchFamily="49" charset="0"/>
              <a:buNone/>
              <a:defRPr/>
            </a:pPr>
            <a:r>
              <a:rPr lang="en-US" sz="1400" b="1" dirty="0" smtClean="0"/>
              <a:t> 	</a:t>
            </a:r>
            <a:r>
              <a:rPr lang="en-US" sz="1400" b="1" dirty="0" err="1" smtClean="0"/>
              <a:t>Supervisor_alias</a:t>
            </a:r>
            <a:r>
              <a:rPr lang="en-US" sz="1400" b="1" dirty="0" smtClean="0"/>
              <a:t> is in the process of performing a performance evaluation of %(employee)s. The review was initiated on %(initiated)s.</a:t>
            </a:r>
          </a:p>
          <a:p>
            <a:pPr eaLnBrk="1" hangingPunct="1">
              <a:buFont typeface="Courier New" pitchFamily="49" charset="0"/>
              <a:buNone/>
              <a:defRPr/>
            </a:pPr>
            <a:r>
              <a:rPr lang="en-US" sz="1400" b="1" dirty="0" smtClean="0"/>
              <a:t> </a:t>
            </a:r>
          </a:p>
          <a:p>
            <a:pPr eaLnBrk="1" hangingPunct="1">
              <a:buFont typeface="Courier New" pitchFamily="49" charset="0"/>
              <a:buNone/>
              <a:defRPr/>
            </a:pPr>
            <a:r>
              <a:rPr lang="en-US" sz="1400" b="1" dirty="0" smtClean="0"/>
              <a:t>As part of this process they have asked that you provide input using Engineering's online performance review system.</a:t>
            </a:r>
          </a:p>
          <a:p>
            <a:pPr eaLnBrk="1" hangingPunct="1">
              <a:buFont typeface="Courier New" pitchFamily="49" charset="0"/>
              <a:buNone/>
              <a:defRPr/>
            </a:pPr>
            <a:r>
              <a:rPr lang="en-US" sz="1400" b="1" dirty="0" smtClean="0"/>
              <a:t> Your review is:  </a:t>
            </a:r>
            <a:r>
              <a:rPr lang="en-US" sz="1400" b="1" dirty="0" err="1" smtClean="0"/>
              <a:t>Reviewer_status</a:t>
            </a:r>
            <a:r>
              <a:rPr lang="en-US" sz="1400" b="1" dirty="0" smtClean="0"/>
              <a:t> </a:t>
            </a:r>
          </a:p>
          <a:p>
            <a:pPr eaLnBrk="1" hangingPunct="1">
              <a:buFont typeface="Courier New" pitchFamily="49" charset="0"/>
              <a:buNone/>
              <a:defRPr/>
            </a:pPr>
            <a:r>
              <a:rPr lang="en-US" sz="1400" b="1" dirty="0" smtClean="0"/>
              <a:t> If you are unable or unwilling to participate in this review process please let Supervisor know so that an alternate reviewer can be selected.</a:t>
            </a:r>
          </a:p>
          <a:p>
            <a:pPr eaLnBrk="1" hangingPunct="1">
              <a:buFont typeface="Courier New" pitchFamily="49" charset="0"/>
              <a:buNone/>
              <a:defRPr/>
            </a:pPr>
            <a:r>
              <a:rPr lang="en-US" sz="1400" b="1" dirty="0" smtClean="0"/>
              <a:t> Participation in the evaluation process and the results will be archived as part of a personnel file and will be held confidentially.</a:t>
            </a:r>
          </a:p>
          <a:p>
            <a:pPr eaLnBrk="1" hangingPunct="1">
              <a:buFont typeface="Courier New" pitchFamily="49" charset="0"/>
              <a:buNone/>
              <a:defRPr/>
            </a:pPr>
            <a:r>
              <a:rPr lang="en-US" sz="1400" b="1" dirty="0" smtClean="0"/>
              <a:t>Confidentiality is comparable to </a:t>
            </a:r>
            <a:r>
              <a:rPr lang="en-US" sz="1400" b="1" dirty="0" err="1" smtClean="0"/>
              <a:t>OnePurdue</a:t>
            </a:r>
            <a:r>
              <a:rPr lang="en-US" sz="1400" b="1" dirty="0" smtClean="0"/>
              <a:t> and not released except by the College or University Administrator or by court order.</a:t>
            </a:r>
          </a:p>
          <a:p>
            <a:pPr eaLnBrk="1" hangingPunct="1">
              <a:buFont typeface="Courier New" pitchFamily="49" charset="0"/>
              <a:buNone/>
              <a:defRPr/>
            </a:pPr>
            <a:r>
              <a:rPr lang="en-US" sz="1400" b="1" dirty="0" smtClean="0"/>
              <a:t> Use your Career Account login and password to access the web site below to begin the review process. If you have any questions please contact %(supervisor)s by replying to this e-mail.</a:t>
            </a:r>
          </a:p>
          <a:p>
            <a:pPr eaLnBrk="1" hangingPunct="1">
              <a:buFont typeface="Courier New" pitchFamily="49" charset="0"/>
              <a:buNone/>
              <a:defRPr/>
            </a:pPr>
            <a:r>
              <a:rPr lang="en-US" sz="1400" b="1" dirty="0" smtClean="0"/>
              <a:t>  </a:t>
            </a:r>
          </a:p>
          <a:p>
            <a:pPr eaLnBrk="1" hangingPunct="1">
              <a:buFont typeface="Courier New" pitchFamily="49" charset="0"/>
              <a:buNone/>
              <a:defRPr/>
            </a:pPr>
            <a:r>
              <a:rPr lang="en-US" sz="1400" b="1" dirty="0" smtClean="0"/>
              <a:t> Thank you for your assistance in this process.</a:t>
            </a:r>
          </a:p>
          <a:p>
            <a:pPr eaLnBrk="1" hangingPunct="1">
              <a:buFont typeface="Courier New" pitchFamily="49" charset="0"/>
              <a:buNone/>
              <a:defRPr/>
            </a:pPr>
            <a:endParaRPr lang="en-US" sz="1400" dirty="0"/>
          </a:p>
        </p:txBody>
      </p:sp>
      <p:sp>
        <p:nvSpPr>
          <p:cNvPr id="28676" name="TextBox 3"/>
          <p:cNvSpPr txBox="1">
            <a:spLocks noChangeArrowheads="1"/>
          </p:cNvSpPr>
          <p:nvPr/>
        </p:nvSpPr>
        <p:spPr bwMode="auto">
          <a:xfrm>
            <a:off x="7315200" y="6057900"/>
            <a:ext cx="441325" cy="369888"/>
          </a:xfrm>
          <a:prstGeom prst="rect">
            <a:avLst/>
          </a:prstGeom>
          <a:noFill/>
          <a:ln w="9525">
            <a:noFill/>
            <a:miter lim="800000"/>
            <a:headEnd/>
            <a:tailEnd/>
          </a:ln>
        </p:spPr>
        <p:txBody>
          <a:bodyPr wrap="none">
            <a:spAutoFit/>
          </a:bodyPr>
          <a:lstStyle/>
          <a:p>
            <a:r>
              <a:rPr lang="en-US"/>
              <a:t>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reviewer_review_form.png"/>
          <p:cNvPicPr>
            <a:picLocks noGrp="1" noChangeAspect="1"/>
          </p:cNvPicPr>
          <p:nvPr>
            <p:ph idx="1"/>
          </p:nvPr>
        </p:nvPicPr>
        <p:blipFill>
          <a:blip r:embed="rId2"/>
          <a:srcRect/>
          <a:stretch>
            <a:fillRect/>
          </a:stretch>
        </p:blipFill>
        <p:spPr>
          <a:xfrm>
            <a:off x="577850" y="684213"/>
            <a:ext cx="6926263" cy="6054725"/>
          </a:xfrm>
        </p:spPr>
      </p:pic>
      <p:sp>
        <p:nvSpPr>
          <p:cNvPr id="29699" name="Title 1"/>
          <p:cNvSpPr>
            <a:spLocks noGrp="1"/>
          </p:cNvSpPr>
          <p:nvPr>
            <p:ph type="title"/>
          </p:nvPr>
        </p:nvSpPr>
        <p:spPr>
          <a:xfrm>
            <a:off x="903288" y="0"/>
            <a:ext cx="7096125" cy="796925"/>
          </a:xfrm>
        </p:spPr>
        <p:txBody>
          <a:bodyPr/>
          <a:lstStyle/>
          <a:p>
            <a:pPr algn="ctr" eaLnBrk="1" hangingPunct="1"/>
            <a:r>
              <a:rPr lang="en-US" smtClean="0"/>
              <a:t>Reviewer form</a:t>
            </a:r>
          </a:p>
        </p:txBody>
      </p:sp>
      <p:sp>
        <p:nvSpPr>
          <p:cNvPr id="29700" name="TextBox 5"/>
          <p:cNvSpPr txBox="1">
            <a:spLocks noChangeArrowheads="1"/>
          </p:cNvSpPr>
          <p:nvPr/>
        </p:nvSpPr>
        <p:spPr bwMode="auto">
          <a:xfrm>
            <a:off x="7086600" y="6334125"/>
            <a:ext cx="441325" cy="369888"/>
          </a:xfrm>
          <a:prstGeom prst="rect">
            <a:avLst/>
          </a:prstGeom>
          <a:noFill/>
          <a:ln w="9525">
            <a:noFill/>
            <a:miter lim="800000"/>
            <a:headEnd/>
            <a:tailEnd/>
          </a:ln>
        </p:spPr>
        <p:txBody>
          <a:bodyPr wrap="none">
            <a:spAutoFit/>
          </a:bodyPr>
          <a:lstStyle/>
          <a:p>
            <a:r>
              <a:rPr lang="en-US"/>
              <a:t>16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47650" y="461963"/>
            <a:ext cx="7096125" cy="796925"/>
          </a:xfrm>
        </p:spPr>
        <p:txBody>
          <a:bodyPr/>
          <a:lstStyle/>
          <a:p>
            <a:pPr eaLnBrk="1" hangingPunct="1"/>
            <a:r>
              <a:rPr lang="en-US" smtClean="0"/>
              <a:t>Reviews Collected Notification</a:t>
            </a:r>
          </a:p>
        </p:txBody>
      </p:sp>
      <p:sp>
        <p:nvSpPr>
          <p:cNvPr id="3" name="Content Placeholder 2"/>
          <p:cNvSpPr>
            <a:spLocks noGrp="1"/>
          </p:cNvSpPr>
          <p:nvPr>
            <p:ph idx="1"/>
          </p:nvPr>
        </p:nvSpPr>
        <p:spPr>
          <a:xfrm>
            <a:off x="449263" y="1365250"/>
            <a:ext cx="7075487" cy="4625975"/>
          </a:xfrm>
          <a:ln>
            <a:prstDash val="dash"/>
          </a:ln>
        </p:spPr>
        <p:style>
          <a:lnRef idx="2">
            <a:schemeClr val="dk1"/>
          </a:lnRef>
          <a:fillRef idx="1">
            <a:schemeClr val="lt1"/>
          </a:fillRef>
          <a:effectRef idx="0">
            <a:schemeClr val="dk1"/>
          </a:effectRef>
          <a:fontRef idx="minor">
            <a:schemeClr val="dk1"/>
          </a:fontRef>
        </p:style>
        <p:txBody>
          <a:bodyPr/>
          <a:lstStyle/>
          <a:p>
            <a:pPr eaLnBrk="1" hangingPunct="1">
              <a:buFont typeface="Courier New" pitchFamily="49" charset="0"/>
              <a:buNone/>
              <a:defRPr/>
            </a:pPr>
            <a:r>
              <a:rPr lang="en-US" sz="1400" dirty="0" smtClean="0"/>
              <a:t>To: Supervisor_alia</a:t>
            </a:r>
            <a:r>
              <a:rPr lang="en-US" sz="1400" u="sng" dirty="0" smtClean="0">
                <a:hlinkClick r:id="rId2"/>
              </a:rPr>
              <a:t>s@purdue.edu</a:t>
            </a:r>
            <a:endParaRPr lang="en-US" sz="1400" dirty="0" smtClean="0"/>
          </a:p>
          <a:p>
            <a:pPr eaLnBrk="1" hangingPunct="1">
              <a:buFont typeface="Courier New" pitchFamily="49" charset="0"/>
              <a:buNone/>
              <a:defRPr/>
            </a:pPr>
            <a:r>
              <a:rPr lang="en-US" sz="1400" dirty="0" smtClean="0"/>
              <a:t>From: </a:t>
            </a:r>
            <a:r>
              <a:rPr lang="en-US" sz="1400" u="sng" dirty="0" smtClean="0">
                <a:hlinkClick r:id="rId3"/>
              </a:rPr>
              <a:t>donotreply@ecn.purdue.edu</a:t>
            </a:r>
            <a:endParaRPr lang="en-US" sz="1400" dirty="0" smtClean="0"/>
          </a:p>
          <a:p>
            <a:pPr eaLnBrk="1" hangingPunct="1">
              <a:buFont typeface="Courier New" pitchFamily="49" charset="0"/>
              <a:buNone/>
              <a:defRPr/>
            </a:pPr>
            <a:r>
              <a:rPr lang="en-US" sz="1400" dirty="0" smtClean="0"/>
              <a:t>Subject: Performance Review Notification for %(employee)s</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Supervisor,</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The performance review of %(employee)s which you initiated on %(initiated)s has been completed.</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To finish this review you must complete the following steps:</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 - Lock reviewer feedback</a:t>
            </a:r>
            <a:r>
              <a:rPr lang="en-US" sz="1400" b="1" dirty="0" smtClean="0">
                <a:solidFill>
                  <a:srgbClr val="FF0000"/>
                </a:solidFill>
              </a:rPr>
              <a:t>*</a:t>
            </a:r>
          </a:p>
          <a:p>
            <a:pPr eaLnBrk="1" hangingPunct="1">
              <a:buFont typeface="Courier New" pitchFamily="49" charset="0"/>
              <a:buNone/>
              <a:defRPr/>
            </a:pPr>
            <a:r>
              <a:rPr lang="en-US" sz="1400" dirty="0" smtClean="0"/>
              <a:t> - Print the summary report</a:t>
            </a:r>
          </a:p>
          <a:p>
            <a:pPr eaLnBrk="1" hangingPunct="1">
              <a:buFont typeface="Courier New" pitchFamily="49" charset="0"/>
              <a:buNone/>
              <a:defRPr/>
            </a:pPr>
            <a:r>
              <a:rPr lang="en-US" sz="1400" dirty="0" smtClean="0"/>
              <a:t> - Meet with the employee</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Use the link below to continue processing the review.</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  </a:t>
            </a:r>
            <a:r>
              <a:rPr lang="en-US" sz="1400" u="sng" dirty="0" smtClean="0">
                <a:hlinkClick r:id="rId4"/>
              </a:rPr>
              <a:t>https://engineering.purdue.edu/PRS2/ptProgress?review_id=%(review_id)s</a:t>
            </a:r>
            <a:endParaRPr lang="en-US" sz="1400" dirty="0" smtClean="0"/>
          </a:p>
          <a:p>
            <a:pPr eaLnBrk="1" hangingPunct="1">
              <a:buFont typeface="Courier New" pitchFamily="49" charset="0"/>
              <a:buNone/>
              <a:defRPr/>
            </a:pPr>
            <a:endParaRPr lang="en-US" sz="1400" dirty="0"/>
          </a:p>
        </p:txBody>
      </p:sp>
      <p:sp>
        <p:nvSpPr>
          <p:cNvPr id="30724" name="TextBox 3"/>
          <p:cNvSpPr txBox="1">
            <a:spLocks noChangeArrowheads="1"/>
          </p:cNvSpPr>
          <p:nvPr/>
        </p:nvSpPr>
        <p:spPr bwMode="auto">
          <a:xfrm>
            <a:off x="7058025" y="6305550"/>
            <a:ext cx="441325" cy="369888"/>
          </a:xfrm>
          <a:prstGeom prst="rect">
            <a:avLst/>
          </a:prstGeom>
          <a:noFill/>
          <a:ln w="9525">
            <a:noFill/>
            <a:miter lim="800000"/>
            <a:headEnd/>
            <a:tailEnd/>
          </a:ln>
        </p:spPr>
        <p:txBody>
          <a:bodyPr wrap="none">
            <a:spAutoFit/>
          </a:bodyPr>
          <a:lstStyle/>
          <a:p>
            <a:r>
              <a:rPr lang="en-US"/>
              <a:t>17</a:t>
            </a:r>
          </a:p>
        </p:txBody>
      </p:sp>
      <p:sp>
        <p:nvSpPr>
          <p:cNvPr id="30725" name="TextBox 4"/>
          <p:cNvSpPr txBox="1">
            <a:spLocks noChangeArrowheads="1"/>
          </p:cNvSpPr>
          <p:nvPr/>
        </p:nvSpPr>
        <p:spPr bwMode="auto">
          <a:xfrm>
            <a:off x="542925" y="6153150"/>
            <a:ext cx="5686425" cy="369888"/>
          </a:xfrm>
          <a:prstGeom prst="rect">
            <a:avLst/>
          </a:prstGeom>
          <a:noFill/>
          <a:ln w="9525">
            <a:noFill/>
            <a:miter lim="800000"/>
            <a:headEnd/>
            <a:tailEnd/>
          </a:ln>
        </p:spPr>
        <p:txBody>
          <a:bodyPr wrap="none">
            <a:spAutoFit/>
          </a:bodyPr>
          <a:lstStyle/>
          <a:p>
            <a:r>
              <a:rPr lang="en-US">
                <a:solidFill>
                  <a:srgbClr val="FF0000"/>
                </a:solidFill>
              </a:rPr>
              <a:t>*</a:t>
            </a:r>
            <a:r>
              <a:rPr lang="en-US" b="1"/>
              <a:t>employees may edit personal review until locked</a:t>
            </a:r>
            <a:r>
              <a:rPr lang="en-US"/>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47650" y="461963"/>
            <a:ext cx="7096125" cy="796925"/>
          </a:xfrm>
        </p:spPr>
        <p:txBody>
          <a:bodyPr/>
          <a:lstStyle/>
          <a:p>
            <a:pPr eaLnBrk="1" hangingPunct="1"/>
            <a:r>
              <a:rPr lang="en-US" smtClean="0"/>
              <a:t>Summary Report Printing Options</a:t>
            </a:r>
          </a:p>
        </p:txBody>
      </p:sp>
      <p:pic>
        <p:nvPicPr>
          <p:cNvPr id="31747" name="Picture 2" descr="N:\Personal\DSAC\Screen Shots 2010 updated PRS\supervisor_print_summary.png"/>
          <p:cNvPicPr>
            <a:picLocks noGrp="1" noChangeAspect="1" noChangeArrowheads="1"/>
          </p:cNvPicPr>
          <p:nvPr>
            <p:ph idx="1"/>
          </p:nvPr>
        </p:nvPicPr>
        <p:blipFill>
          <a:blip r:embed="rId2"/>
          <a:srcRect/>
          <a:stretch>
            <a:fillRect/>
          </a:stretch>
        </p:blipFill>
        <p:spPr>
          <a:xfrm>
            <a:off x="115888" y="1609725"/>
            <a:ext cx="8075612" cy="3124200"/>
          </a:xfrm>
        </p:spPr>
      </p:pic>
      <p:sp>
        <p:nvSpPr>
          <p:cNvPr id="31748" name="TextBox 4"/>
          <p:cNvSpPr txBox="1">
            <a:spLocks noChangeArrowheads="1"/>
          </p:cNvSpPr>
          <p:nvPr/>
        </p:nvSpPr>
        <p:spPr bwMode="auto">
          <a:xfrm>
            <a:off x="6877050" y="6124575"/>
            <a:ext cx="441325" cy="369888"/>
          </a:xfrm>
          <a:prstGeom prst="rect">
            <a:avLst/>
          </a:prstGeom>
          <a:noFill/>
          <a:ln w="9525">
            <a:noFill/>
            <a:miter lim="800000"/>
            <a:headEnd/>
            <a:tailEnd/>
          </a:ln>
        </p:spPr>
        <p:txBody>
          <a:bodyPr wrap="none">
            <a:spAutoFit/>
          </a:bodyPr>
          <a:lstStyle/>
          <a:p>
            <a:r>
              <a:rPr lang="en-US"/>
              <a:t>18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47650" y="461963"/>
            <a:ext cx="7096125" cy="796925"/>
          </a:xfrm>
        </p:spPr>
        <p:txBody>
          <a:bodyPr/>
          <a:lstStyle/>
          <a:p>
            <a:pPr eaLnBrk="1" hangingPunct="1"/>
            <a:r>
              <a:rPr lang="en-US" smtClean="0"/>
              <a:t>	</a:t>
            </a:r>
            <a:r>
              <a:rPr lang="en-US" sz="4000" smtClean="0">
                <a:latin typeface="Times New Roman" pitchFamily="18" charset="0"/>
                <a:cs typeface="Times New Roman" pitchFamily="18" charset="0"/>
              </a:rPr>
              <a:t>Background Statistics</a:t>
            </a:r>
          </a:p>
        </p:txBody>
      </p:sp>
      <p:sp>
        <p:nvSpPr>
          <p:cNvPr id="14339" name="Content Placeholder 2"/>
          <p:cNvSpPr>
            <a:spLocks noGrp="1"/>
          </p:cNvSpPr>
          <p:nvPr>
            <p:ph idx="1"/>
          </p:nvPr>
        </p:nvSpPr>
        <p:spPr>
          <a:xfrm>
            <a:off x="563563" y="1603375"/>
            <a:ext cx="7450137" cy="4522788"/>
          </a:xfrm>
        </p:spPr>
        <p:txBody>
          <a:bodyPr/>
          <a:lstStyle/>
          <a:p>
            <a:pPr eaLnBrk="1" hangingPunct="1">
              <a:buFont typeface="Wingdings" pitchFamily="2" charset="2"/>
              <a:buChar char="Ø"/>
            </a:pPr>
            <a:r>
              <a:rPr lang="en-US" b="1" smtClean="0">
                <a:latin typeface="Times New Roman" pitchFamily="18" charset="0"/>
                <a:cs typeface="Times New Roman" pitchFamily="18" charset="0"/>
              </a:rPr>
              <a:t>In  Spring of 2010:</a:t>
            </a:r>
          </a:p>
          <a:p>
            <a:pPr lvl="1" eaLnBrk="1" hangingPunct="1">
              <a:buFont typeface="Wingdings" pitchFamily="2" charset="2"/>
              <a:buChar char="ü"/>
            </a:pPr>
            <a:r>
              <a:rPr lang="en-US" b="1" smtClean="0">
                <a:latin typeface="Times New Roman" pitchFamily="18" charset="0"/>
                <a:cs typeface="Times New Roman" pitchFamily="18" charset="0"/>
              </a:rPr>
              <a:t> 296  PRS reviews were initiated </a:t>
            </a:r>
          </a:p>
          <a:p>
            <a:pPr lvl="1" eaLnBrk="1" hangingPunct="1">
              <a:buFont typeface="Wingdings" pitchFamily="2" charset="2"/>
              <a:buChar char="ü"/>
            </a:pPr>
            <a:r>
              <a:rPr lang="en-US" b="1" smtClean="0">
                <a:latin typeface="Times New Roman" pitchFamily="18" charset="0"/>
                <a:cs typeface="Times New Roman" pitchFamily="18" charset="0"/>
              </a:rPr>
              <a:t> 115  Reviews were complete</a:t>
            </a:r>
          </a:p>
          <a:p>
            <a:pPr lvl="1" eaLnBrk="1" hangingPunct="1">
              <a:buFont typeface="Wingdings" pitchFamily="2" charset="2"/>
              <a:buChar char="ü"/>
            </a:pPr>
            <a:r>
              <a:rPr lang="en-US" b="1" smtClean="0">
                <a:latin typeface="Times New Roman" pitchFamily="18" charset="0"/>
                <a:cs typeface="Times New Roman" pitchFamily="18" charset="0"/>
              </a:rPr>
              <a:t> Many stalled after the One on One meeting</a:t>
            </a:r>
          </a:p>
          <a:p>
            <a:pPr lvl="1" eaLnBrk="1" hangingPunct="1">
              <a:buFont typeface="Wingdings" pitchFamily="2" charset="2"/>
              <a:buChar char="ü"/>
            </a:pPr>
            <a:endParaRPr lang="en-US" b="1" smtClean="0">
              <a:latin typeface="Times New Roman" pitchFamily="18" charset="0"/>
              <a:cs typeface="Times New Roman" pitchFamily="18" charset="0"/>
            </a:endParaRPr>
          </a:p>
          <a:p>
            <a:pPr eaLnBrk="1" hangingPunct="1">
              <a:buFont typeface="Wingdings" pitchFamily="2" charset="2"/>
              <a:buChar char="Ø"/>
            </a:pPr>
            <a:r>
              <a:rPr lang="en-US" b="1" smtClean="0">
                <a:latin typeface="Times New Roman" pitchFamily="18" charset="0"/>
                <a:cs typeface="Times New Roman" pitchFamily="18" charset="0"/>
              </a:rPr>
              <a:t> A Survey of Users indicated:</a:t>
            </a:r>
          </a:p>
          <a:p>
            <a:pPr lvl="1" eaLnBrk="1" hangingPunct="1">
              <a:buFont typeface="Wingdings" pitchFamily="2" charset="2"/>
              <a:buChar char="ü"/>
            </a:pPr>
            <a:r>
              <a:rPr lang="en-US" b="1" smtClean="0">
                <a:latin typeface="Times New Roman" pitchFamily="18" charset="0"/>
                <a:cs typeface="Times New Roman" pitchFamily="18" charset="0"/>
              </a:rPr>
              <a:t>  The system was too complex</a:t>
            </a:r>
          </a:p>
          <a:p>
            <a:pPr lvl="1" eaLnBrk="1" hangingPunct="1">
              <a:buFont typeface="Wingdings" pitchFamily="2" charset="2"/>
              <a:buChar char="ü"/>
            </a:pPr>
            <a:r>
              <a:rPr lang="en-US" b="1" smtClean="0">
                <a:latin typeface="Times New Roman" pitchFamily="18" charset="0"/>
                <a:cs typeface="Times New Roman" pitchFamily="18" charset="0"/>
              </a:rPr>
              <a:t>   The PRS system was not easy to use</a:t>
            </a:r>
          </a:p>
          <a:p>
            <a:pPr lvl="1" eaLnBrk="1" hangingPunct="1">
              <a:buFont typeface="Arial" pitchFamily="34" charset="0"/>
              <a:buNone/>
            </a:pPr>
            <a:endParaRPr lang="en-US"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390650" y="-39688"/>
            <a:ext cx="7018338" cy="800101"/>
          </a:xfrm>
        </p:spPr>
        <p:txBody>
          <a:bodyPr/>
          <a:lstStyle/>
          <a:p>
            <a:pPr eaLnBrk="1" hangingPunct="1"/>
            <a:r>
              <a:rPr lang="en-US" smtClean="0"/>
              <a:t>Printed Report for Meeting</a:t>
            </a:r>
          </a:p>
        </p:txBody>
      </p:sp>
      <p:pic>
        <p:nvPicPr>
          <p:cNvPr id="32771" name="Content Placeholder 3" descr="printed_report.png"/>
          <p:cNvPicPr>
            <a:picLocks noGrp="1" noChangeAspect="1"/>
          </p:cNvPicPr>
          <p:nvPr>
            <p:ph idx="1"/>
          </p:nvPr>
        </p:nvPicPr>
        <p:blipFill>
          <a:blip r:embed="rId2"/>
          <a:srcRect b="50423"/>
          <a:stretch>
            <a:fillRect/>
          </a:stretch>
        </p:blipFill>
        <p:spPr>
          <a:xfrm>
            <a:off x="1033463" y="654050"/>
            <a:ext cx="6221412" cy="6134100"/>
          </a:xfrm>
          <a:ln w="28575">
            <a:solidFill>
              <a:schemeClr val="tx1"/>
            </a:solidFill>
          </a:ln>
        </p:spPr>
      </p:pic>
      <p:sp>
        <p:nvSpPr>
          <p:cNvPr id="32772" name="TextBox 5"/>
          <p:cNvSpPr txBox="1">
            <a:spLocks noChangeArrowheads="1"/>
          </p:cNvSpPr>
          <p:nvPr/>
        </p:nvSpPr>
        <p:spPr bwMode="auto">
          <a:xfrm>
            <a:off x="6829425" y="6334125"/>
            <a:ext cx="441325" cy="369888"/>
          </a:xfrm>
          <a:prstGeom prst="rect">
            <a:avLst/>
          </a:prstGeom>
          <a:noFill/>
          <a:ln w="9525">
            <a:noFill/>
            <a:miter lim="800000"/>
            <a:headEnd/>
            <a:tailEnd/>
          </a:ln>
        </p:spPr>
        <p:txBody>
          <a:bodyPr wrap="none">
            <a:spAutoFit/>
          </a:bodyPr>
          <a:lstStyle/>
          <a:p>
            <a:r>
              <a:rPr lang="en-US"/>
              <a:t>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82663" y="44450"/>
            <a:ext cx="7096125" cy="796925"/>
          </a:xfrm>
        </p:spPr>
        <p:txBody>
          <a:bodyPr/>
          <a:lstStyle/>
          <a:p>
            <a:pPr eaLnBrk="1" hangingPunct="1"/>
            <a:r>
              <a:rPr lang="en-US" smtClean="0"/>
              <a:t>Printed Report for Meeting </a:t>
            </a:r>
            <a:r>
              <a:rPr lang="en-US" sz="2400" smtClean="0"/>
              <a:t>(cont’d)</a:t>
            </a:r>
          </a:p>
        </p:txBody>
      </p:sp>
      <p:pic>
        <p:nvPicPr>
          <p:cNvPr id="33795" name="Content Placeholder 3" descr="printed_report.png"/>
          <p:cNvPicPr>
            <a:picLocks noChangeAspect="1"/>
          </p:cNvPicPr>
          <p:nvPr/>
        </p:nvPicPr>
        <p:blipFill>
          <a:blip r:embed="rId2"/>
          <a:srcRect t="48700"/>
          <a:stretch>
            <a:fillRect/>
          </a:stretch>
        </p:blipFill>
        <p:spPr bwMode="auto">
          <a:xfrm>
            <a:off x="982663" y="804863"/>
            <a:ext cx="6332537" cy="5835650"/>
          </a:xfrm>
          <a:prstGeom prst="rect">
            <a:avLst/>
          </a:prstGeom>
          <a:noFill/>
          <a:ln w="28575">
            <a:solidFill>
              <a:schemeClr val="tx1"/>
            </a:solidFill>
            <a:miter lim="800000"/>
            <a:headEnd/>
            <a:tailEnd/>
          </a:ln>
        </p:spPr>
      </p:pic>
      <p:sp>
        <p:nvSpPr>
          <p:cNvPr id="33796" name="TextBox 5"/>
          <p:cNvSpPr txBox="1">
            <a:spLocks noChangeArrowheads="1"/>
          </p:cNvSpPr>
          <p:nvPr/>
        </p:nvSpPr>
        <p:spPr bwMode="auto">
          <a:xfrm>
            <a:off x="6962775" y="6210300"/>
            <a:ext cx="441325" cy="369888"/>
          </a:xfrm>
          <a:prstGeom prst="rect">
            <a:avLst/>
          </a:prstGeom>
          <a:noFill/>
          <a:ln w="9525">
            <a:noFill/>
            <a:miter lim="800000"/>
            <a:headEnd/>
            <a:tailEnd/>
          </a:ln>
        </p:spPr>
        <p:txBody>
          <a:bodyPr wrap="none">
            <a:spAutoFit/>
          </a:bodyPr>
          <a:lstStyle/>
          <a:p>
            <a:r>
              <a:rPr lang="en-US"/>
              <a:t>20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55638" y="74613"/>
            <a:ext cx="7096125" cy="796925"/>
          </a:xfrm>
        </p:spPr>
        <p:txBody>
          <a:bodyPr/>
          <a:lstStyle/>
          <a:p>
            <a:pPr algn="ctr" eaLnBrk="1" hangingPunct="1"/>
            <a:r>
              <a:rPr lang="en-US" smtClean="0"/>
              <a:t>Supervisor Completes Survey</a:t>
            </a:r>
          </a:p>
        </p:txBody>
      </p:sp>
      <p:pic>
        <p:nvPicPr>
          <p:cNvPr id="34819" name="Content Placeholder 3" descr="supervisor_complete_review.png"/>
          <p:cNvPicPr>
            <a:picLocks noGrp="1" noChangeAspect="1"/>
          </p:cNvPicPr>
          <p:nvPr>
            <p:ph idx="1"/>
          </p:nvPr>
        </p:nvPicPr>
        <p:blipFill>
          <a:blip r:embed="rId2"/>
          <a:srcRect l="966" t="1509" r="3204" b="3300"/>
          <a:stretch>
            <a:fillRect/>
          </a:stretch>
        </p:blipFill>
        <p:spPr>
          <a:xfrm>
            <a:off x="258763" y="814388"/>
            <a:ext cx="7424737" cy="5634037"/>
          </a:xfrm>
          <a:ln w="38100">
            <a:solidFill>
              <a:schemeClr val="tx1"/>
            </a:solidFill>
          </a:ln>
        </p:spPr>
      </p:pic>
      <p:sp>
        <p:nvSpPr>
          <p:cNvPr id="34820" name="TextBox 5"/>
          <p:cNvSpPr txBox="1">
            <a:spLocks noChangeArrowheads="1"/>
          </p:cNvSpPr>
          <p:nvPr/>
        </p:nvSpPr>
        <p:spPr bwMode="auto">
          <a:xfrm>
            <a:off x="7239000" y="6038850"/>
            <a:ext cx="441325" cy="369888"/>
          </a:xfrm>
          <a:prstGeom prst="rect">
            <a:avLst/>
          </a:prstGeom>
          <a:noFill/>
          <a:ln w="9525">
            <a:noFill/>
            <a:miter lim="800000"/>
            <a:headEnd/>
            <a:tailEnd/>
          </a:ln>
        </p:spPr>
        <p:txBody>
          <a:bodyPr wrap="none">
            <a:spAutoFit/>
          </a:bodyPr>
          <a:lstStyle/>
          <a:p>
            <a:r>
              <a:rPr lang="en-US"/>
              <a:t>21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65150" y="0"/>
            <a:ext cx="7096125" cy="796925"/>
          </a:xfrm>
        </p:spPr>
        <p:txBody>
          <a:bodyPr/>
          <a:lstStyle/>
          <a:p>
            <a:pPr algn="ctr" eaLnBrk="1" hangingPunct="1"/>
            <a:r>
              <a:rPr lang="en-US" smtClean="0"/>
              <a:t>Screen of Completed Survey</a:t>
            </a:r>
          </a:p>
        </p:txBody>
      </p:sp>
      <p:pic>
        <p:nvPicPr>
          <p:cNvPr id="35843" name="Content Placeholder 3" descr="employee_complete_review.png"/>
          <p:cNvPicPr>
            <a:picLocks noGrp="1" noChangeAspect="1"/>
          </p:cNvPicPr>
          <p:nvPr>
            <p:ph idx="1"/>
          </p:nvPr>
        </p:nvPicPr>
        <p:blipFill>
          <a:blip r:embed="rId2"/>
          <a:srcRect l="996" t="993" r="1097" b="2475"/>
          <a:stretch>
            <a:fillRect/>
          </a:stretch>
        </p:blipFill>
        <p:spPr>
          <a:xfrm>
            <a:off x="596900" y="865188"/>
            <a:ext cx="6886575" cy="5867400"/>
          </a:xfrm>
          <a:ln w="28575">
            <a:solidFill>
              <a:schemeClr val="tx1"/>
            </a:solidFill>
          </a:ln>
        </p:spPr>
      </p:pic>
      <p:sp>
        <p:nvSpPr>
          <p:cNvPr id="35844" name="TextBox 5"/>
          <p:cNvSpPr txBox="1">
            <a:spLocks noChangeArrowheads="1"/>
          </p:cNvSpPr>
          <p:nvPr/>
        </p:nvSpPr>
        <p:spPr bwMode="auto">
          <a:xfrm>
            <a:off x="6943725" y="6286500"/>
            <a:ext cx="441325" cy="369888"/>
          </a:xfrm>
          <a:prstGeom prst="rect">
            <a:avLst/>
          </a:prstGeom>
          <a:noFill/>
          <a:ln w="9525">
            <a:noFill/>
            <a:miter lim="800000"/>
            <a:headEnd/>
            <a:tailEnd/>
          </a:ln>
        </p:spPr>
        <p:txBody>
          <a:bodyPr wrap="none">
            <a:spAutoFit/>
          </a:bodyPr>
          <a:lstStyle/>
          <a:p>
            <a:r>
              <a:rPr lang="en-US"/>
              <a:t>22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74688" y="0"/>
            <a:ext cx="7096125" cy="796925"/>
          </a:xfrm>
        </p:spPr>
        <p:txBody>
          <a:bodyPr/>
          <a:lstStyle/>
          <a:p>
            <a:pPr eaLnBrk="1" hangingPunct="1"/>
            <a:r>
              <a:rPr lang="en-US" smtClean="0"/>
              <a:t>Summary Report for Supervisor </a:t>
            </a:r>
          </a:p>
        </p:txBody>
      </p:sp>
      <p:pic>
        <p:nvPicPr>
          <p:cNvPr id="36867" name="Picture 2" descr="N:\Personal\DSAC\Screen Shots 2010 updated PRS\supervisor_view_and_lock.png"/>
          <p:cNvPicPr>
            <a:picLocks noGrp="1" noChangeAspect="1" noChangeArrowheads="1"/>
          </p:cNvPicPr>
          <p:nvPr>
            <p:ph idx="1"/>
          </p:nvPr>
        </p:nvPicPr>
        <p:blipFill>
          <a:blip r:embed="rId2"/>
          <a:srcRect l="929" t="478" r="1732" b="50862"/>
          <a:stretch>
            <a:fillRect/>
          </a:stretch>
        </p:blipFill>
        <p:spPr>
          <a:xfrm>
            <a:off x="352425" y="1096963"/>
            <a:ext cx="4594225" cy="4733925"/>
          </a:xfrm>
          <a:ln w="28575">
            <a:solidFill>
              <a:schemeClr val="tx1"/>
            </a:solidFill>
          </a:ln>
        </p:spPr>
      </p:pic>
      <p:sp>
        <p:nvSpPr>
          <p:cNvPr id="36868" name="TextBox 4"/>
          <p:cNvSpPr txBox="1">
            <a:spLocks noChangeArrowheads="1"/>
          </p:cNvSpPr>
          <p:nvPr/>
        </p:nvSpPr>
        <p:spPr bwMode="auto">
          <a:xfrm>
            <a:off x="7096125" y="6191250"/>
            <a:ext cx="441325" cy="369888"/>
          </a:xfrm>
          <a:prstGeom prst="rect">
            <a:avLst/>
          </a:prstGeom>
          <a:noFill/>
          <a:ln w="9525">
            <a:noFill/>
            <a:miter lim="800000"/>
            <a:headEnd/>
            <a:tailEnd/>
          </a:ln>
        </p:spPr>
        <p:txBody>
          <a:bodyPr wrap="none">
            <a:spAutoFit/>
          </a:bodyPr>
          <a:lstStyle/>
          <a:p>
            <a:r>
              <a:rPr lang="en-US"/>
              <a:t>23</a:t>
            </a:r>
          </a:p>
        </p:txBody>
      </p:sp>
      <p:pic>
        <p:nvPicPr>
          <p:cNvPr id="36869" name="Picture 2" descr="N:\Personal\DSAC\Screen Shots 2010 updated PRS\supervisor_view_and_lock.png"/>
          <p:cNvPicPr>
            <a:picLocks noChangeAspect="1" noChangeArrowheads="1"/>
          </p:cNvPicPr>
          <p:nvPr/>
        </p:nvPicPr>
        <p:blipFill>
          <a:blip r:embed="rId2"/>
          <a:srcRect l="615" t="49234" r="983" b="627"/>
          <a:stretch>
            <a:fillRect/>
          </a:stretch>
        </p:blipFill>
        <p:spPr bwMode="auto">
          <a:xfrm>
            <a:off x="3292475" y="2327275"/>
            <a:ext cx="4395788" cy="4148138"/>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65163" y="95250"/>
            <a:ext cx="7096125" cy="795338"/>
          </a:xfrm>
        </p:spPr>
        <p:txBody>
          <a:bodyPr/>
          <a:lstStyle/>
          <a:p>
            <a:pPr eaLnBrk="1" hangingPunct="1"/>
            <a:r>
              <a:rPr lang="en-US" smtClean="0"/>
              <a:t>Summary Report Printing options </a:t>
            </a:r>
          </a:p>
        </p:txBody>
      </p:sp>
      <p:pic>
        <p:nvPicPr>
          <p:cNvPr id="37891" name="Picture 2" descr="N:\Personal\DSAC\Screen Shots 2010 updated PRS\supervisor_print_summary.png"/>
          <p:cNvPicPr>
            <a:picLocks noGrp="1" noChangeAspect="1" noChangeArrowheads="1"/>
          </p:cNvPicPr>
          <p:nvPr>
            <p:ph idx="1"/>
          </p:nvPr>
        </p:nvPicPr>
        <p:blipFill>
          <a:blip r:embed="rId2"/>
          <a:srcRect/>
          <a:stretch>
            <a:fillRect/>
          </a:stretch>
        </p:blipFill>
        <p:spPr>
          <a:xfrm>
            <a:off x="74613" y="1431925"/>
            <a:ext cx="8996362" cy="3479800"/>
          </a:xfrm>
        </p:spPr>
      </p:pic>
      <p:sp>
        <p:nvSpPr>
          <p:cNvPr id="37892" name="TextBox 4"/>
          <p:cNvSpPr txBox="1">
            <a:spLocks noChangeArrowheads="1"/>
          </p:cNvSpPr>
          <p:nvPr/>
        </p:nvSpPr>
        <p:spPr bwMode="auto">
          <a:xfrm>
            <a:off x="7019925" y="6010275"/>
            <a:ext cx="441325" cy="369888"/>
          </a:xfrm>
          <a:prstGeom prst="rect">
            <a:avLst/>
          </a:prstGeom>
          <a:noFill/>
          <a:ln w="9525">
            <a:noFill/>
            <a:miter lim="800000"/>
            <a:headEnd/>
            <a:tailEnd/>
          </a:ln>
        </p:spPr>
        <p:txBody>
          <a:bodyPr wrap="none">
            <a:spAutoFit/>
          </a:bodyPr>
          <a:lstStyle/>
          <a:p>
            <a:r>
              <a:rPr lang="en-US"/>
              <a:t>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73125" y="0"/>
            <a:ext cx="7097713" cy="796925"/>
          </a:xfrm>
        </p:spPr>
        <p:txBody>
          <a:bodyPr/>
          <a:lstStyle/>
          <a:p>
            <a:pPr algn="ctr" eaLnBrk="1" hangingPunct="1"/>
            <a:r>
              <a:rPr lang="en-US" smtClean="0"/>
              <a:t>Shared Access </a:t>
            </a:r>
          </a:p>
        </p:txBody>
      </p:sp>
      <p:pic>
        <p:nvPicPr>
          <p:cNvPr id="38915" name="Picture 2" descr="N:\Personal\DSAC\Screen Shots 2010 updated PRS\share_account_access.png"/>
          <p:cNvPicPr>
            <a:picLocks noGrp="1" noChangeAspect="1" noChangeArrowheads="1"/>
          </p:cNvPicPr>
          <p:nvPr>
            <p:ph idx="1"/>
          </p:nvPr>
        </p:nvPicPr>
        <p:blipFill>
          <a:blip r:embed="rId2"/>
          <a:srcRect/>
          <a:stretch>
            <a:fillRect/>
          </a:stretch>
        </p:blipFill>
        <p:spPr>
          <a:xfrm>
            <a:off x="314325" y="914400"/>
            <a:ext cx="8626475" cy="4770438"/>
          </a:xfrm>
        </p:spPr>
      </p:pic>
      <p:sp>
        <p:nvSpPr>
          <p:cNvPr id="38916" name="TextBox 4"/>
          <p:cNvSpPr txBox="1">
            <a:spLocks noChangeArrowheads="1"/>
          </p:cNvSpPr>
          <p:nvPr/>
        </p:nvSpPr>
        <p:spPr bwMode="auto">
          <a:xfrm>
            <a:off x="6829425" y="6076950"/>
            <a:ext cx="466725" cy="369888"/>
          </a:xfrm>
          <a:prstGeom prst="rect">
            <a:avLst/>
          </a:prstGeom>
          <a:noFill/>
          <a:ln w="9525">
            <a:noFill/>
            <a:miter lim="800000"/>
            <a:headEnd/>
            <a:tailEnd/>
          </a:ln>
        </p:spPr>
        <p:txBody>
          <a:bodyPr>
            <a:spAutoFit/>
          </a:bodyPr>
          <a:lstStyle/>
          <a:p>
            <a:r>
              <a:rPr lang="en-US"/>
              <a:t>26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47650" y="461963"/>
            <a:ext cx="7096125" cy="796925"/>
          </a:xfrm>
        </p:spPr>
        <p:txBody>
          <a:bodyPr/>
          <a:lstStyle/>
          <a:p>
            <a:pPr eaLnBrk="1" hangingPunct="1"/>
            <a:r>
              <a:rPr lang="en-US" smtClean="0"/>
              <a:t>Report Viewing Access Shared</a:t>
            </a:r>
          </a:p>
        </p:txBody>
      </p:sp>
      <p:sp>
        <p:nvSpPr>
          <p:cNvPr id="3" name="Content Placeholder 2"/>
          <p:cNvSpPr>
            <a:spLocks noGrp="1"/>
          </p:cNvSpPr>
          <p:nvPr>
            <p:ph idx="1"/>
          </p:nvPr>
        </p:nvSpPr>
        <p:spPr>
          <a:xfrm>
            <a:off x="515938" y="1441450"/>
            <a:ext cx="6913562" cy="3978275"/>
          </a:xfrm>
          <a:ln>
            <a:prstDash val="dash"/>
          </a:ln>
        </p:spPr>
        <p:style>
          <a:lnRef idx="2">
            <a:schemeClr val="dk1"/>
          </a:lnRef>
          <a:fillRef idx="1">
            <a:schemeClr val="lt1"/>
          </a:fillRef>
          <a:effectRef idx="0">
            <a:schemeClr val="dk1"/>
          </a:effectRef>
          <a:fontRef idx="minor">
            <a:schemeClr val="dk1"/>
          </a:fontRef>
        </p:style>
        <p:txBody>
          <a:bodyPr/>
          <a:lstStyle/>
          <a:p>
            <a:pPr eaLnBrk="1" hangingPunct="1">
              <a:buFont typeface="Courier New" pitchFamily="49" charset="0"/>
              <a:buNone/>
              <a:defRPr/>
            </a:pPr>
            <a:r>
              <a:rPr lang="en-US" sz="1400" dirty="0" smtClean="0"/>
              <a:t>To: %(</a:t>
            </a:r>
            <a:r>
              <a:rPr lang="en-US" sz="1400" dirty="0" err="1" smtClean="0"/>
              <a:t>viewer_alias</a:t>
            </a:r>
            <a:r>
              <a:rPr lang="en-US" sz="1400" dirty="0" smtClean="0"/>
              <a:t>)</a:t>
            </a:r>
            <a:r>
              <a:rPr lang="en-US" sz="1400" u="sng" dirty="0" smtClean="0">
                <a:hlinkClick r:id="rId2"/>
              </a:rPr>
              <a:t>s@purdue.edu</a:t>
            </a:r>
            <a:endParaRPr lang="en-US" sz="1400" dirty="0" smtClean="0"/>
          </a:p>
          <a:p>
            <a:pPr eaLnBrk="1" hangingPunct="1">
              <a:buFont typeface="Courier New" pitchFamily="49" charset="0"/>
              <a:buNone/>
              <a:defRPr/>
            </a:pPr>
            <a:r>
              <a:rPr lang="en-US" sz="1400" dirty="0" smtClean="0"/>
              <a:t>From: %(</a:t>
            </a:r>
            <a:r>
              <a:rPr lang="en-US" sz="1400" dirty="0" err="1" smtClean="0"/>
              <a:t>supervisor_alias</a:t>
            </a:r>
            <a:r>
              <a:rPr lang="en-US" sz="1400" dirty="0" smtClean="0"/>
              <a:t>)</a:t>
            </a:r>
            <a:r>
              <a:rPr lang="en-US" sz="1400" u="sng" dirty="0" smtClean="0">
                <a:hlinkClick r:id="rId2"/>
              </a:rPr>
              <a:t>s@purdue.edu</a:t>
            </a:r>
            <a:endParaRPr lang="en-US" sz="1400" dirty="0" smtClean="0"/>
          </a:p>
          <a:p>
            <a:pPr eaLnBrk="1" hangingPunct="1">
              <a:buFont typeface="Courier New" pitchFamily="49" charset="0"/>
              <a:buNone/>
              <a:defRPr/>
            </a:pPr>
            <a:r>
              <a:rPr lang="en-US" sz="1400" dirty="0" smtClean="0"/>
              <a:t>Subject: %(employee)</a:t>
            </a:r>
            <a:r>
              <a:rPr lang="en-US" sz="1400" dirty="0" err="1" smtClean="0"/>
              <a:t>s's</a:t>
            </a:r>
            <a:r>
              <a:rPr lang="en-US" sz="1400" dirty="0" smtClean="0"/>
              <a:t> Performance Review Report</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%(viewer)s,</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%(supervisor)s has granted you access to view a summary of %(employee)</a:t>
            </a:r>
            <a:r>
              <a:rPr lang="en-US" sz="1400" dirty="0" err="1" smtClean="0"/>
              <a:t>s's</a:t>
            </a:r>
            <a:r>
              <a:rPr lang="en-US" sz="1400" dirty="0" smtClean="0"/>
              <a:t> performance review.</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To access the summary report login using your career account login and password at the URL below.</a:t>
            </a:r>
          </a:p>
          <a:p>
            <a:pPr eaLnBrk="1" hangingPunct="1">
              <a:buFont typeface="Courier New" pitchFamily="49" charset="0"/>
              <a:buNone/>
              <a:defRPr/>
            </a:pPr>
            <a:r>
              <a:rPr lang="en-US" sz="1400" dirty="0" smtClean="0"/>
              <a:t> </a:t>
            </a:r>
          </a:p>
          <a:p>
            <a:pPr eaLnBrk="1" hangingPunct="1">
              <a:buFont typeface="Courier New" pitchFamily="49" charset="0"/>
              <a:buNone/>
              <a:defRPr/>
            </a:pPr>
            <a:r>
              <a:rPr lang="en-US" sz="1400" dirty="0" smtClean="0"/>
              <a:t>  </a:t>
            </a:r>
            <a:r>
              <a:rPr lang="en-US" sz="1400" u="sng" dirty="0" smtClean="0">
                <a:hlinkClick r:id="rId3"/>
              </a:rPr>
              <a:t>https://engineering.purdue.edu/PRS2/ptReport?review_id=%(review_id)s</a:t>
            </a:r>
            <a:endParaRPr lang="en-US" sz="1400" dirty="0" smtClean="0"/>
          </a:p>
          <a:p>
            <a:pPr eaLnBrk="1" hangingPunct="1">
              <a:buFont typeface="Courier New" pitchFamily="49" charset="0"/>
              <a:buNone/>
              <a:defRPr/>
            </a:pPr>
            <a:endParaRPr lang="en-US" sz="1400" dirty="0"/>
          </a:p>
        </p:txBody>
      </p:sp>
      <p:sp>
        <p:nvSpPr>
          <p:cNvPr id="39940" name="TextBox 3"/>
          <p:cNvSpPr txBox="1">
            <a:spLocks noChangeArrowheads="1"/>
          </p:cNvSpPr>
          <p:nvPr/>
        </p:nvSpPr>
        <p:spPr bwMode="auto">
          <a:xfrm>
            <a:off x="7010400" y="6219825"/>
            <a:ext cx="441325" cy="369888"/>
          </a:xfrm>
          <a:prstGeom prst="rect">
            <a:avLst/>
          </a:prstGeom>
          <a:noFill/>
          <a:ln w="9525">
            <a:noFill/>
            <a:miter lim="800000"/>
            <a:headEnd/>
            <a:tailEnd/>
          </a:ln>
        </p:spPr>
        <p:txBody>
          <a:bodyPr wrap="none">
            <a:spAutoFit/>
          </a:bodyPr>
          <a:lstStyle/>
          <a:p>
            <a:r>
              <a:rPr lang="en-US"/>
              <a:t>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47650" y="461963"/>
            <a:ext cx="7096125" cy="796925"/>
          </a:xfrm>
        </p:spPr>
        <p:txBody>
          <a:bodyPr/>
          <a:lstStyle/>
          <a:p>
            <a:pPr eaLnBrk="1" hangingPunct="1"/>
            <a:r>
              <a:rPr lang="en-US" smtClean="0"/>
              <a:t>Acknowledgements</a:t>
            </a:r>
          </a:p>
        </p:txBody>
      </p:sp>
      <p:graphicFrame>
        <p:nvGraphicFramePr>
          <p:cNvPr id="5" name="Table 4"/>
          <p:cNvGraphicFramePr>
            <a:graphicFrameLocks noGrp="1"/>
          </p:cNvGraphicFramePr>
          <p:nvPr/>
        </p:nvGraphicFramePr>
        <p:xfrm>
          <a:off x="701675" y="1863725"/>
          <a:ext cx="4343400" cy="3622675"/>
        </p:xfrm>
        <a:graphic>
          <a:graphicData uri="http://schemas.openxmlformats.org/drawingml/2006/table">
            <a:tbl>
              <a:tblPr/>
              <a:tblGrid>
                <a:gridCol w="1662249"/>
                <a:gridCol w="1555498"/>
                <a:gridCol w="1125654"/>
              </a:tblGrid>
              <a:tr h="299485">
                <a:tc>
                  <a:txBody>
                    <a:bodyPr/>
                    <a:lstStyle/>
                    <a:p>
                      <a:pPr marL="0" marR="0">
                        <a:lnSpc>
                          <a:spcPct val="115000"/>
                        </a:lnSpc>
                        <a:spcBef>
                          <a:spcPts val="0"/>
                        </a:spcBef>
                        <a:spcAft>
                          <a:spcPts val="0"/>
                        </a:spcAft>
                      </a:pPr>
                      <a:r>
                        <a:rPr lang="en-US" sz="1200" b="1" dirty="0">
                          <a:solidFill>
                            <a:srgbClr val="FFFFFF"/>
                          </a:solidFill>
                          <a:latin typeface="Times New Roman"/>
                          <a:ea typeface="Times New Roman"/>
                          <a:cs typeface="Times New Roman"/>
                        </a:rPr>
                        <a:t>Name</a:t>
                      </a:r>
                      <a:endParaRPr lang="en-US" sz="1200" b="1" dirty="0">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9BBB59"/>
                    </a:solidFill>
                  </a:tcPr>
                </a:tc>
                <a:tc>
                  <a:txBody>
                    <a:bodyPr/>
                    <a:lstStyle/>
                    <a:p>
                      <a:pPr marL="0" marR="0">
                        <a:lnSpc>
                          <a:spcPct val="115000"/>
                        </a:lnSpc>
                        <a:spcBef>
                          <a:spcPts val="0"/>
                        </a:spcBef>
                        <a:spcAft>
                          <a:spcPts val="0"/>
                        </a:spcAft>
                      </a:pPr>
                      <a:r>
                        <a:rPr lang="en-US" sz="1200" b="1">
                          <a:solidFill>
                            <a:srgbClr val="FFFFFF"/>
                          </a:solidFill>
                          <a:latin typeface="Times New Roman"/>
                          <a:ea typeface="Times New Roman"/>
                          <a:cs typeface="Times New Roman"/>
                        </a:rPr>
                        <a:t>Department</a:t>
                      </a:r>
                      <a:endParaRPr lang="en-US" sz="1200" b="1">
                        <a:latin typeface="Calibri"/>
                        <a:ea typeface="Calibri"/>
                        <a:cs typeface="Times New Roman"/>
                      </a:endParaRPr>
                    </a:p>
                  </a:txBody>
                  <a:tcPr marL="36044" marR="36044" marT="0" marB="0">
                    <a:lnL>
                      <a:noFill/>
                    </a:lnL>
                    <a:lnR>
                      <a:noFill/>
                    </a:lnR>
                    <a:lnT w="12700" cap="flat" cmpd="sng" algn="ctr">
                      <a:solidFill>
                        <a:srgbClr val="9BBB59"/>
                      </a:solidFill>
                      <a:prstDash val="solid"/>
                      <a:round/>
                      <a:headEnd type="none" w="med" len="med"/>
                      <a:tailEnd type="none" w="med" len="med"/>
                    </a:lnT>
                    <a:lnB>
                      <a:noFill/>
                    </a:lnB>
                    <a:solidFill>
                      <a:srgbClr val="9BBB59"/>
                    </a:solidFill>
                  </a:tcPr>
                </a:tc>
                <a:tc>
                  <a:txBody>
                    <a:bodyPr/>
                    <a:lstStyle/>
                    <a:p>
                      <a:pPr marL="0" marR="0">
                        <a:lnSpc>
                          <a:spcPct val="115000"/>
                        </a:lnSpc>
                        <a:spcBef>
                          <a:spcPts val="0"/>
                        </a:spcBef>
                        <a:spcAft>
                          <a:spcPts val="0"/>
                        </a:spcAft>
                      </a:pPr>
                      <a:r>
                        <a:rPr lang="en-US" sz="1200" b="1">
                          <a:solidFill>
                            <a:srgbClr val="FFFFFF"/>
                          </a:solidFill>
                          <a:latin typeface="Times New Roman"/>
                          <a:ea typeface="Times New Roman"/>
                          <a:cs typeface="Times New Roman"/>
                        </a:rPr>
                        <a:t>Term </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9BBB59"/>
                    </a:solidFill>
                  </a:tcPr>
                </a:tc>
              </a:tr>
              <a:tr h="203933">
                <a:tc>
                  <a:txBody>
                    <a:bodyPr/>
                    <a:lstStyle/>
                    <a:p>
                      <a:pPr marL="0" marR="0">
                        <a:lnSpc>
                          <a:spcPct val="115000"/>
                        </a:lnSpc>
                        <a:spcBef>
                          <a:spcPts val="0"/>
                        </a:spcBef>
                        <a:spcAft>
                          <a:spcPts val="0"/>
                        </a:spcAft>
                      </a:pPr>
                      <a:r>
                        <a:rPr lang="en-US" sz="1200" b="1" dirty="0">
                          <a:latin typeface="Times New Roman"/>
                          <a:ea typeface="Times New Roman"/>
                          <a:cs typeface="Times New Roman"/>
                        </a:rPr>
                        <a:t>Diane </a:t>
                      </a:r>
                      <a:r>
                        <a:rPr lang="en-US" sz="1200" b="1" dirty="0" err="1">
                          <a:latin typeface="Times New Roman"/>
                          <a:ea typeface="Times New Roman"/>
                          <a:cs typeface="Times New Roman"/>
                        </a:rPr>
                        <a:t>Beaudoin</a:t>
                      </a:r>
                      <a:endParaRPr lang="en-US" sz="1200" b="1" dirty="0">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Staff 1010 Liaison</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2013</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Kristin Deckard</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ENE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2013</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Cristina Farmus</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dirty="0" err="1">
                          <a:latin typeface="Times New Roman"/>
                          <a:ea typeface="Times New Roman"/>
                          <a:cs typeface="Times New Roman"/>
                        </a:rPr>
                        <a:t>ChE</a:t>
                      </a:r>
                      <a:r>
                        <a:rPr lang="en-US" sz="1200" b="1" dirty="0">
                          <a:latin typeface="Times New Roman"/>
                          <a:ea typeface="Times New Roman"/>
                          <a:cs typeface="Times New Roman"/>
                        </a:rPr>
                        <a:t>, APSAC rep.</a:t>
                      </a:r>
                      <a:endParaRPr lang="en-US" sz="1200" b="1" dirty="0">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2011</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12272">
                <a:tc>
                  <a:txBody>
                    <a:bodyPr/>
                    <a:lstStyle/>
                    <a:p>
                      <a:pPr marL="0" marR="0">
                        <a:lnSpc>
                          <a:spcPct val="115000"/>
                        </a:lnSpc>
                        <a:spcBef>
                          <a:spcPts val="0"/>
                        </a:spcBef>
                        <a:spcAft>
                          <a:spcPts val="0"/>
                        </a:spcAft>
                      </a:pPr>
                      <a:r>
                        <a:rPr lang="en-US" sz="1200" b="1">
                          <a:latin typeface="Times New Roman"/>
                          <a:ea typeface="Times New Roman"/>
                          <a:cs typeface="Times New Roman"/>
                        </a:rPr>
                        <a:t>Melissa Geiger</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CE,CEM</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2013</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Vicki Haddock</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IE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2013</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12271">
                <a:tc>
                  <a:txBody>
                    <a:bodyPr/>
                    <a:lstStyle/>
                    <a:p>
                      <a:pPr marL="0" marR="0">
                        <a:lnSpc>
                          <a:spcPct val="115000"/>
                        </a:lnSpc>
                        <a:spcBef>
                          <a:spcPts val="0"/>
                        </a:spcBef>
                        <a:spcAft>
                          <a:spcPts val="0"/>
                        </a:spcAft>
                      </a:pPr>
                      <a:r>
                        <a:rPr lang="en-US" sz="1200" b="1">
                          <a:latin typeface="Times New Roman"/>
                          <a:ea typeface="Times New Roman"/>
                          <a:cs typeface="Times New Roman"/>
                        </a:rPr>
                        <a:t>John Haberman</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CE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2012</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Andrew Hughes</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ECE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2012</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Elaina Lesher</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ME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2013</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44929">
                <a:tc>
                  <a:txBody>
                    <a:bodyPr/>
                    <a:lstStyle/>
                    <a:p>
                      <a:pPr marL="0" marR="0">
                        <a:lnSpc>
                          <a:spcPct val="115000"/>
                        </a:lnSpc>
                        <a:spcBef>
                          <a:spcPts val="0"/>
                        </a:spcBef>
                        <a:spcAft>
                          <a:spcPts val="0"/>
                        </a:spcAft>
                      </a:pPr>
                      <a:r>
                        <a:rPr lang="en-US" sz="1200" b="1">
                          <a:latin typeface="Times New Roman"/>
                          <a:ea typeface="Times New Roman"/>
                          <a:cs typeface="Times New Roman"/>
                        </a:rPr>
                        <a:t>Cheryl Leuck</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ECE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2012</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195942">
                <a:tc>
                  <a:txBody>
                    <a:bodyPr/>
                    <a:lstStyle/>
                    <a:p>
                      <a:pPr marL="0" marR="0">
                        <a:lnSpc>
                          <a:spcPct val="115000"/>
                        </a:lnSpc>
                        <a:spcBef>
                          <a:spcPts val="0"/>
                        </a:spcBef>
                        <a:spcAft>
                          <a:spcPts val="0"/>
                        </a:spcAft>
                      </a:pPr>
                      <a:r>
                        <a:rPr lang="en-US" sz="1200" b="1">
                          <a:latin typeface="Times New Roman"/>
                          <a:ea typeface="Times New Roman"/>
                          <a:cs typeface="Times New Roman"/>
                        </a:rPr>
                        <a:t>Patricia Metcalf</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MSE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2011</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11173">
                <a:tc>
                  <a:txBody>
                    <a:bodyPr/>
                    <a:lstStyle/>
                    <a:p>
                      <a:pPr marL="0" marR="0">
                        <a:lnSpc>
                          <a:spcPct val="115000"/>
                        </a:lnSpc>
                        <a:spcBef>
                          <a:spcPts val="0"/>
                        </a:spcBef>
                        <a:spcAft>
                          <a:spcPts val="0"/>
                        </a:spcAft>
                      </a:pPr>
                      <a:r>
                        <a:rPr lang="en-US" sz="1200" b="1">
                          <a:latin typeface="Times New Roman"/>
                          <a:ea typeface="Times New Roman"/>
                          <a:cs typeface="Times New Roman"/>
                        </a:rPr>
                        <a:t>Terri Moore</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AAE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2011</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Truda Strange</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BME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2012</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195943">
                <a:tc>
                  <a:txBody>
                    <a:bodyPr/>
                    <a:lstStyle/>
                    <a:p>
                      <a:pPr marL="0" marR="0">
                        <a:lnSpc>
                          <a:spcPct val="115000"/>
                        </a:lnSpc>
                        <a:spcBef>
                          <a:spcPts val="0"/>
                        </a:spcBef>
                        <a:spcAft>
                          <a:spcPts val="0"/>
                        </a:spcAft>
                      </a:pPr>
                      <a:r>
                        <a:rPr lang="en-US" sz="1200" b="1">
                          <a:latin typeface="Times New Roman"/>
                          <a:ea typeface="Times New Roman"/>
                          <a:cs typeface="Times New Roman"/>
                        </a:rPr>
                        <a:t>Jeff Valley</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ChE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2013</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11173">
                <a:tc>
                  <a:txBody>
                    <a:bodyPr/>
                    <a:lstStyle/>
                    <a:p>
                      <a:pPr marL="0" marR="0">
                        <a:lnSpc>
                          <a:spcPct val="115000"/>
                        </a:lnSpc>
                        <a:spcBef>
                          <a:spcPts val="0"/>
                        </a:spcBef>
                        <a:spcAft>
                          <a:spcPts val="0"/>
                        </a:spcAft>
                      </a:pPr>
                      <a:r>
                        <a:rPr lang="en-US" sz="1200" b="1">
                          <a:latin typeface="Times New Roman"/>
                          <a:ea typeface="Times New Roman"/>
                          <a:cs typeface="Times New Roman"/>
                        </a:rPr>
                        <a:t>Karen White</a:t>
                      </a:r>
                      <a:endParaRPr lang="en-US" sz="1200" b="1">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EEE</a:t>
                      </a:r>
                      <a:endParaRPr lang="en-US" sz="1200" b="1">
                        <a:latin typeface="Calibri"/>
                        <a:ea typeface="Calibri"/>
                        <a:cs typeface="Times New Roman"/>
                      </a:endParaRPr>
                    </a:p>
                  </a:txBody>
                  <a:tcPr marL="36044" marR="36044" marT="0" marB="0">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2012</a:t>
                      </a:r>
                      <a:endParaRPr lang="en-US" sz="1200" b="1">
                        <a:latin typeface="Calibri"/>
                        <a:ea typeface="Calibri"/>
                        <a:cs typeface="Times New Roman"/>
                      </a:endParaRPr>
                    </a:p>
                  </a:txBody>
                  <a:tcPr marL="36044" marR="36044" marT="0" marB="0">
                    <a:lnL>
                      <a:noFill/>
                    </a:lnL>
                    <a:lnR w="12700" cap="flat" cmpd="sng" algn="ctr">
                      <a:solidFill>
                        <a:srgbClr val="9BBB59"/>
                      </a:solidFill>
                      <a:prstDash val="solid"/>
                      <a:round/>
                      <a:headEnd type="none" w="med" len="med"/>
                      <a:tailEnd type="none" w="med" len="med"/>
                    </a:lnR>
                    <a:lnT>
                      <a:noFill/>
                    </a:lnT>
                    <a:lnB>
                      <a:noFill/>
                    </a:lnB>
                  </a:tcPr>
                </a:tc>
              </a:tr>
              <a:tr h="228600">
                <a:tc>
                  <a:txBody>
                    <a:bodyPr/>
                    <a:lstStyle/>
                    <a:p>
                      <a:pPr marL="0" marR="0">
                        <a:lnSpc>
                          <a:spcPct val="115000"/>
                        </a:lnSpc>
                        <a:spcBef>
                          <a:spcPts val="0"/>
                        </a:spcBef>
                        <a:spcAft>
                          <a:spcPts val="0"/>
                        </a:spcAft>
                      </a:pPr>
                      <a:r>
                        <a:rPr lang="en-US" sz="1200" b="1" dirty="0">
                          <a:latin typeface="Times New Roman"/>
                          <a:ea typeface="Times New Roman"/>
                          <a:cs typeface="Times New Roman"/>
                        </a:rPr>
                        <a:t>Patricia Williams</a:t>
                      </a:r>
                      <a:endParaRPr lang="en-US" sz="1200" b="1" dirty="0">
                        <a:latin typeface="Calibri"/>
                        <a:ea typeface="Calibri"/>
                        <a:cs typeface="Times New Roman"/>
                      </a:endParaRPr>
                    </a:p>
                  </a:txBody>
                  <a:tcPr marL="36044" marR="36044" marT="0" marB="0">
                    <a:lnL w="12700" cap="flat" cmpd="sng" algn="ctr">
                      <a:solidFill>
                        <a:srgbClr val="9BBB59"/>
                      </a:solidFill>
                      <a:prstDash val="solid"/>
                      <a:round/>
                      <a:headEnd type="none" w="med" len="med"/>
                      <a:tailEnd type="none" w="med" len="med"/>
                    </a:lnL>
                    <a:lnR>
                      <a:noFill/>
                    </a:lnR>
                    <a:lnT>
                      <a:noFill/>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Libraries. CSSAC</a:t>
                      </a:r>
                      <a:endParaRPr lang="en-US" sz="1200" b="1" dirty="0">
                        <a:latin typeface="Calibri"/>
                        <a:ea typeface="Calibri"/>
                        <a:cs typeface="Times New Roman"/>
                      </a:endParaRPr>
                    </a:p>
                  </a:txBody>
                  <a:tcPr marL="36044" marR="36044"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Times New Roman"/>
                          <a:ea typeface="Times New Roman"/>
                          <a:cs typeface="Times New Roman"/>
                        </a:rPr>
                        <a:t>2011</a:t>
                      </a:r>
                    </a:p>
                  </a:txBody>
                  <a:tcPr marL="36044" marR="36044" marT="0" marB="0">
                    <a:lnL>
                      <a:noFill/>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r>
            </a:tbl>
          </a:graphicData>
        </a:graphic>
      </p:graphicFrame>
      <p:sp>
        <p:nvSpPr>
          <p:cNvPr id="41016" name="Content Placeholder 5"/>
          <p:cNvSpPr>
            <a:spLocks noGrp="1"/>
          </p:cNvSpPr>
          <p:nvPr>
            <p:ph idx="1"/>
          </p:nvPr>
        </p:nvSpPr>
        <p:spPr>
          <a:xfrm>
            <a:off x="547688" y="1390650"/>
            <a:ext cx="7002462" cy="5238750"/>
          </a:xfrm>
        </p:spPr>
        <p:txBody>
          <a:bodyPr/>
          <a:lstStyle/>
          <a:p>
            <a:pPr eaLnBrk="1" hangingPunct="1"/>
            <a:r>
              <a:rPr lang="en-US" smtClean="0"/>
              <a:t>Current DSAC  Members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HR  Adedayo Adeniyi   </a:t>
            </a:r>
          </a:p>
          <a:p>
            <a:pPr eaLnBrk="1" hangingPunct="1"/>
            <a:r>
              <a:rPr lang="en-US" smtClean="0"/>
              <a:t>ECN   Brian Brinegnar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14338" y="461963"/>
            <a:ext cx="7096125" cy="796925"/>
          </a:xfrm>
        </p:spPr>
        <p:txBody>
          <a:bodyPr/>
          <a:lstStyle/>
          <a:p>
            <a:pPr eaLnBrk="1" hangingPunct="1"/>
            <a:r>
              <a:rPr lang="en-US" smtClean="0"/>
              <a:t>Next Steps</a:t>
            </a:r>
          </a:p>
        </p:txBody>
      </p:sp>
      <p:sp>
        <p:nvSpPr>
          <p:cNvPr id="41987" name="Content Placeholder 2"/>
          <p:cNvSpPr>
            <a:spLocks noGrp="1"/>
          </p:cNvSpPr>
          <p:nvPr>
            <p:ph idx="1"/>
          </p:nvPr>
        </p:nvSpPr>
        <p:spPr>
          <a:xfrm>
            <a:off x="563563" y="1603375"/>
            <a:ext cx="7766050" cy="4522788"/>
          </a:xfrm>
        </p:spPr>
        <p:txBody>
          <a:bodyPr/>
          <a:lstStyle/>
          <a:p>
            <a:pPr eaLnBrk="1" hangingPunct="1"/>
            <a:endParaRPr lang="en-US" smtClean="0"/>
          </a:p>
          <a:p>
            <a:pPr eaLnBrk="1" hangingPunct="1">
              <a:buFont typeface="Wingdings" pitchFamily="2" charset="2"/>
              <a:buChar char="v"/>
            </a:pPr>
            <a:r>
              <a:rPr lang="en-US" smtClean="0"/>
              <a:t>Presentations to CoE Schools and Programs.</a:t>
            </a:r>
          </a:p>
          <a:p>
            <a:pPr eaLnBrk="1" hangingPunct="1">
              <a:buFont typeface="Wingdings" pitchFamily="2" charset="2"/>
              <a:buChar char="v"/>
            </a:pPr>
            <a:r>
              <a:rPr lang="en-US" smtClean="0"/>
              <a:t>Expand use to all staff in 2011.</a:t>
            </a:r>
          </a:p>
          <a:p>
            <a:pPr eaLnBrk="1" hangingPunct="1">
              <a:buFont typeface="Wingdings" pitchFamily="2" charset="2"/>
              <a:buChar char="v"/>
            </a:pPr>
            <a:r>
              <a:rPr lang="en-US" smtClean="0"/>
              <a:t> Increased completion rate.</a:t>
            </a:r>
          </a:p>
          <a:p>
            <a:pPr eaLnBrk="1" hangingPunct="1">
              <a:buFont typeface="Wingdings" pitchFamily="2" charset="2"/>
              <a:buChar char="v"/>
            </a:pPr>
            <a:r>
              <a:rPr lang="en-US" smtClean="0"/>
              <a:t>Follow-up survey.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47650" y="461963"/>
            <a:ext cx="7096125" cy="796925"/>
          </a:xfrm>
        </p:spPr>
        <p:txBody>
          <a:bodyPr/>
          <a:lstStyle/>
          <a:p>
            <a:pPr eaLnBrk="1" hangingPunct="1"/>
            <a:r>
              <a:rPr lang="en-US" smtClean="0"/>
              <a:t>CoE   PRS  Participation</a:t>
            </a:r>
          </a:p>
        </p:txBody>
      </p:sp>
      <p:sp>
        <p:nvSpPr>
          <p:cNvPr id="15363" name="Content Placeholder 2"/>
          <p:cNvSpPr>
            <a:spLocks noGrp="1"/>
          </p:cNvSpPr>
          <p:nvPr>
            <p:ph idx="1"/>
          </p:nvPr>
        </p:nvSpPr>
        <p:spPr>
          <a:xfrm>
            <a:off x="563563" y="1603375"/>
            <a:ext cx="7002462" cy="4522788"/>
          </a:xfrm>
        </p:spPr>
        <p:txBody>
          <a:bodyPr/>
          <a:lstStyle/>
          <a:p>
            <a:pPr eaLnBrk="1" hangingPunct="1"/>
            <a:endParaRPr lang="en-US" smtClean="0"/>
          </a:p>
        </p:txBody>
      </p:sp>
      <p:pic>
        <p:nvPicPr>
          <p:cNvPr id="15364" name="Picture 2"/>
          <p:cNvPicPr>
            <a:picLocks noChangeAspect="1" noChangeArrowheads="1"/>
          </p:cNvPicPr>
          <p:nvPr/>
        </p:nvPicPr>
        <p:blipFill>
          <a:blip r:embed="rId2"/>
          <a:srcRect/>
          <a:stretch>
            <a:fillRect/>
          </a:stretch>
        </p:blipFill>
        <p:spPr bwMode="auto">
          <a:xfrm>
            <a:off x="0" y="1689100"/>
            <a:ext cx="8013700" cy="45307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76238" y="2365375"/>
            <a:ext cx="7777162" cy="1476375"/>
          </a:xfrm>
          <a:prstGeom prst="rect">
            <a:avLst/>
          </a:prstGeom>
          <a:noFill/>
          <a:ln w="9525">
            <a:noFill/>
            <a:miter lim="800000"/>
            <a:headEnd/>
            <a:tailEnd/>
          </a:ln>
        </p:spPr>
        <p:txBody>
          <a:bodyPr>
            <a:spAutoFit/>
          </a:bodyPr>
          <a:lstStyle/>
          <a:p>
            <a:endParaRPr lang="en-US" sz="3600"/>
          </a:p>
          <a:p>
            <a:endParaRPr lang="en-US" sz="3600"/>
          </a:p>
          <a:p>
            <a:endParaRPr lang="en-US"/>
          </a:p>
        </p:txBody>
      </p:sp>
      <p:sp>
        <p:nvSpPr>
          <p:cNvPr id="43011" name="TextBox 3"/>
          <p:cNvSpPr txBox="1">
            <a:spLocks noChangeArrowheads="1"/>
          </p:cNvSpPr>
          <p:nvPr/>
        </p:nvSpPr>
        <p:spPr bwMode="auto">
          <a:xfrm>
            <a:off x="1370013" y="2760663"/>
            <a:ext cx="5337175" cy="1846262"/>
          </a:xfrm>
          <a:prstGeom prst="rect">
            <a:avLst/>
          </a:prstGeom>
          <a:noFill/>
          <a:ln w="9525">
            <a:noFill/>
            <a:miter lim="800000"/>
            <a:headEnd/>
            <a:tailEnd/>
          </a:ln>
        </p:spPr>
        <p:txBody>
          <a:bodyPr wrap="none">
            <a:spAutoFit/>
          </a:bodyPr>
          <a:lstStyle/>
          <a:p>
            <a:r>
              <a:rPr lang="en-US" sz="2400">
                <a:hlinkClick r:id="rId2"/>
              </a:rPr>
              <a:t>https://engineering.purdue.edu/PRS2</a:t>
            </a:r>
            <a:r>
              <a:rPr lang="en-US" sz="2400"/>
              <a:t> </a:t>
            </a:r>
          </a:p>
          <a:p>
            <a:endParaRPr lang="en-US" sz="2400"/>
          </a:p>
          <a:p>
            <a:r>
              <a:rPr lang="en-US" sz="2400"/>
              <a:t>Thank you for your attention !</a:t>
            </a:r>
          </a:p>
          <a:p>
            <a:endParaRPr lang="en-US" sz="2400"/>
          </a:p>
          <a:p>
            <a:endParaRPr lang="en-US"/>
          </a:p>
        </p:txBody>
      </p:sp>
      <p:sp>
        <p:nvSpPr>
          <p:cNvPr id="43012" name="TextBox 4"/>
          <p:cNvSpPr txBox="1">
            <a:spLocks noChangeArrowheads="1"/>
          </p:cNvSpPr>
          <p:nvPr/>
        </p:nvSpPr>
        <p:spPr bwMode="auto">
          <a:xfrm>
            <a:off x="7343775" y="6067425"/>
            <a:ext cx="441325" cy="369888"/>
          </a:xfrm>
          <a:prstGeom prst="rect">
            <a:avLst/>
          </a:prstGeom>
          <a:noFill/>
          <a:ln w="9525">
            <a:noFill/>
            <a:miter lim="800000"/>
            <a:headEnd/>
            <a:tailEnd/>
          </a:ln>
        </p:spPr>
        <p:txBody>
          <a:bodyPr wrap="none">
            <a:spAutoFit/>
          </a:bodyPr>
          <a:lstStyle/>
          <a:p>
            <a:r>
              <a:rPr lang="en-US"/>
              <a:t>28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3050"/>
            <a:ext cx="6675438" cy="741363"/>
          </a:xfrm>
        </p:spPr>
        <p:txBody>
          <a:bodyPr/>
          <a:lstStyle/>
          <a:p>
            <a:pPr eaLnBrk="1" hangingPunct="1"/>
            <a:r>
              <a:rPr lang="en-US" sz="4000" smtClean="0"/>
              <a:t>Survey Analysis</a:t>
            </a:r>
          </a:p>
        </p:txBody>
      </p:sp>
      <p:graphicFrame>
        <p:nvGraphicFramePr>
          <p:cNvPr id="4" name="Content Placeholder 3"/>
          <p:cNvGraphicFramePr>
            <a:graphicFrameLocks noGrp="1"/>
          </p:cNvGraphicFramePr>
          <p:nvPr>
            <p:ph idx="1"/>
          </p:nvPr>
        </p:nvGraphicFramePr>
        <p:xfrm>
          <a:off x="3575050" y="1439863"/>
          <a:ext cx="4229100" cy="4686300"/>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Text Placeholder 4"/>
          <p:cNvSpPr>
            <a:spLocks noGrp="1"/>
          </p:cNvSpPr>
          <p:nvPr>
            <p:ph type="body" sz="half" idx="2"/>
          </p:nvPr>
        </p:nvSpPr>
        <p:spPr>
          <a:xfrm>
            <a:off x="223838" y="1601788"/>
            <a:ext cx="3733800" cy="4184650"/>
          </a:xfrm>
        </p:spPr>
        <p:txBody>
          <a:bodyPr/>
          <a:lstStyle/>
          <a:p>
            <a:pPr eaLnBrk="1" hangingPunct="1">
              <a:buFont typeface="Wingdings" pitchFamily="2" charset="2"/>
              <a:buChar char="ü"/>
            </a:pPr>
            <a:r>
              <a:rPr lang="en-US" b="1" smtClean="0"/>
              <a:t>M – “Very long and time </a:t>
            </a:r>
          </a:p>
          <a:p>
            <a:pPr eaLnBrk="1" hangingPunct="1"/>
            <a:r>
              <a:rPr lang="en-US" b="1" smtClean="0"/>
              <a:t>  	consuming”</a:t>
            </a:r>
          </a:p>
          <a:p>
            <a:pPr eaLnBrk="1" hangingPunct="1">
              <a:buFont typeface="Wingdings" pitchFamily="2" charset="2"/>
              <a:buChar char="ü"/>
            </a:pPr>
            <a:r>
              <a:rPr lang="en-US" b="1" smtClean="0"/>
              <a:t>O – “Job descriptions can be</a:t>
            </a:r>
          </a:p>
          <a:p>
            <a:pPr eaLnBrk="1" hangingPunct="1"/>
            <a:r>
              <a:rPr lang="en-US" b="1" smtClean="0"/>
              <a:t>	 cumbersome”</a:t>
            </a:r>
          </a:p>
          <a:p>
            <a:pPr eaLnBrk="1" hangingPunct="1">
              <a:buFont typeface="Wingdings" pitchFamily="2" charset="2"/>
              <a:buChar char="ü"/>
            </a:pPr>
            <a:r>
              <a:rPr lang="en-US" b="1" smtClean="0"/>
              <a:t>R – “Difficult to use”</a:t>
            </a:r>
          </a:p>
          <a:p>
            <a:pPr eaLnBrk="1" hangingPunct="1">
              <a:buFont typeface="Wingdings" pitchFamily="2" charset="2"/>
              <a:buChar char="ü"/>
            </a:pPr>
            <a:r>
              <a:rPr lang="en-US" b="1" smtClean="0"/>
              <a:t>V – “Need multiple reminders”</a:t>
            </a:r>
          </a:p>
          <a:p>
            <a:pPr eaLnBrk="1" hangingPunct="1">
              <a:buFont typeface="Wingdings" pitchFamily="2" charset="2"/>
              <a:buChar char="ü"/>
            </a:pPr>
            <a:r>
              <a:rPr lang="en-US" b="1" smtClean="0"/>
              <a:t>W – “Instructions need</a:t>
            </a:r>
          </a:p>
          <a:p>
            <a:pPr eaLnBrk="1" hangingPunct="1"/>
            <a:r>
              <a:rPr lang="en-US" b="1" smtClean="0"/>
              <a:t>	 simplification”</a:t>
            </a:r>
          </a:p>
          <a:p>
            <a:pPr eaLnBrk="1" hangingPunct="1">
              <a:buFont typeface="Wingdings" pitchFamily="2" charset="2"/>
              <a:buChar char="ü"/>
            </a:pPr>
            <a:r>
              <a:rPr lang="en-US" b="1" smtClean="0"/>
              <a:t>Z – “Employee needs a copy</a:t>
            </a:r>
          </a:p>
          <a:p>
            <a:pPr eaLnBrk="1" hangingPunct="1"/>
            <a:r>
              <a:rPr lang="en-US" b="1" smtClean="0"/>
              <a:t>	 of the final result”</a:t>
            </a:r>
          </a:p>
          <a:p>
            <a:pPr eaLnBrk="1" hangingPunct="1"/>
            <a:endParaRPr lang="en-US" b="1" smtClean="0"/>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9263" y="461963"/>
            <a:ext cx="6894512" cy="796925"/>
          </a:xfrm>
        </p:spPr>
        <p:txBody>
          <a:bodyPr/>
          <a:lstStyle/>
          <a:p>
            <a:pPr eaLnBrk="1" hangingPunct="1"/>
            <a:r>
              <a:rPr lang="en-US" sz="4400" smtClean="0">
                <a:latin typeface="Times New Roman" pitchFamily="18" charset="0"/>
                <a:cs typeface="Times New Roman" pitchFamily="18" charset="0"/>
              </a:rPr>
              <a:t>Goals of the PRS</a:t>
            </a:r>
          </a:p>
        </p:txBody>
      </p:sp>
      <p:sp>
        <p:nvSpPr>
          <p:cNvPr id="17411" name="Content Placeholder 2"/>
          <p:cNvSpPr>
            <a:spLocks noGrp="1"/>
          </p:cNvSpPr>
          <p:nvPr>
            <p:ph idx="1"/>
          </p:nvPr>
        </p:nvSpPr>
        <p:spPr>
          <a:xfrm>
            <a:off x="9747250" y="3260725"/>
            <a:ext cx="311150" cy="2865438"/>
          </a:xfrm>
        </p:spPr>
        <p:txBody>
          <a:bodyPr/>
          <a:lstStyle/>
          <a:p>
            <a:pPr eaLnBrk="1" hangingPunct="1"/>
            <a:endParaRPr lang="en-US" smtClean="0"/>
          </a:p>
        </p:txBody>
      </p:sp>
      <p:sp>
        <p:nvSpPr>
          <p:cNvPr id="5" name="TextBox 4"/>
          <p:cNvSpPr txBox="1"/>
          <p:nvPr/>
        </p:nvSpPr>
        <p:spPr>
          <a:xfrm>
            <a:off x="276225" y="1595438"/>
            <a:ext cx="8177213" cy="5262562"/>
          </a:xfrm>
          <a:prstGeom prst="rect">
            <a:avLst/>
          </a:prstGeom>
          <a:noFill/>
        </p:spPr>
        <p:txBody>
          <a:bodyPr>
            <a:spAutoFit/>
          </a:bodyPr>
          <a:lstStyle/>
          <a:p>
            <a:pPr defTabSz="914400" fontAlgn="auto">
              <a:spcBef>
                <a:spcPts val="0"/>
              </a:spcBef>
              <a:spcAft>
                <a:spcPts val="0"/>
              </a:spcAft>
              <a:defRPr/>
            </a:pPr>
            <a:r>
              <a:rPr lang="en-US" sz="2800" b="1" kern="0" dirty="0">
                <a:solidFill>
                  <a:sysClr val="windowText" lastClr="000000"/>
                </a:solidFill>
                <a:latin typeface="Times New Roman" pitchFamily="18" charset="0"/>
                <a:cs typeface="Times New Roman" pitchFamily="18" charset="0"/>
              </a:rPr>
              <a:t>Goals of the Performance Review System (PRS)</a:t>
            </a:r>
          </a:p>
          <a:p>
            <a:pPr defTabSz="914400" fontAlgn="auto">
              <a:spcBef>
                <a:spcPts val="0"/>
              </a:spcBef>
              <a:spcAft>
                <a:spcPts val="0"/>
              </a:spcAft>
              <a:defRPr/>
            </a:pPr>
            <a:endParaRPr lang="en-US" sz="2800" b="1" kern="0" dirty="0">
              <a:solidFill>
                <a:sysClr val="windowText" lastClr="000000"/>
              </a:solidFill>
              <a:latin typeface="Times New Roman" pitchFamily="18" charset="0"/>
              <a:cs typeface="Times New Roman" pitchFamily="18" charset="0"/>
            </a:endParaRPr>
          </a:p>
          <a:p>
            <a:pPr marL="0" lvl="1" defTabSz="914400" fontAlgn="auto">
              <a:spcBef>
                <a:spcPts val="0"/>
              </a:spcBef>
              <a:spcAft>
                <a:spcPts val="0"/>
              </a:spcAft>
              <a:buFont typeface="Arial" pitchFamily="34" charset="0"/>
              <a:buChar char="•"/>
              <a:defRPr/>
            </a:pPr>
            <a:r>
              <a:rPr lang="en-US" sz="2800" b="1" kern="0" dirty="0">
                <a:solidFill>
                  <a:sysClr val="windowText" lastClr="000000"/>
                </a:solidFill>
                <a:latin typeface="Times New Roman" pitchFamily="18" charset="0"/>
                <a:cs typeface="Times New Roman" pitchFamily="18" charset="0"/>
              </a:rPr>
              <a:t>  Consistent performance reviews for all </a:t>
            </a:r>
            <a:r>
              <a:rPr lang="en-US" sz="2800" b="1" kern="0" dirty="0" err="1">
                <a:solidFill>
                  <a:sysClr val="windowText" lastClr="000000"/>
                </a:solidFill>
                <a:latin typeface="Times New Roman" pitchFamily="18" charset="0"/>
                <a:cs typeface="Times New Roman" pitchFamily="18" charset="0"/>
              </a:rPr>
              <a:t>CoE</a:t>
            </a:r>
            <a:r>
              <a:rPr lang="en-US" sz="2800" b="1" kern="0" dirty="0">
                <a:solidFill>
                  <a:sysClr val="windowText" lastClr="000000"/>
                </a:solidFill>
                <a:latin typeface="Times New Roman" pitchFamily="18" charset="0"/>
                <a:cs typeface="Times New Roman" pitchFamily="18" charset="0"/>
              </a:rPr>
              <a:t> staff</a:t>
            </a:r>
          </a:p>
          <a:p>
            <a:pPr marL="0" lvl="1" defTabSz="914400" fontAlgn="auto">
              <a:spcBef>
                <a:spcPts val="0"/>
              </a:spcBef>
              <a:spcAft>
                <a:spcPts val="0"/>
              </a:spcAft>
              <a:buFont typeface="Arial" pitchFamily="34" charset="0"/>
              <a:buChar char="•"/>
              <a:defRPr/>
            </a:pPr>
            <a:r>
              <a:rPr lang="en-US" sz="2800" b="1" kern="0" dirty="0">
                <a:solidFill>
                  <a:sysClr val="windowText" lastClr="000000"/>
                </a:solidFill>
                <a:latin typeface="Times New Roman" pitchFamily="18" charset="0"/>
                <a:cs typeface="Times New Roman" pitchFamily="18" charset="0"/>
              </a:rPr>
              <a:t>  Template for review process</a:t>
            </a:r>
          </a:p>
          <a:p>
            <a:pPr marL="0" lvl="1" defTabSz="914400" fontAlgn="auto">
              <a:spcBef>
                <a:spcPts val="0"/>
              </a:spcBef>
              <a:spcAft>
                <a:spcPts val="0"/>
              </a:spcAft>
              <a:buFont typeface="Arial" pitchFamily="34" charset="0"/>
              <a:buChar char="•"/>
              <a:defRPr/>
            </a:pPr>
            <a:r>
              <a:rPr lang="en-US" sz="2800" b="1" kern="0" dirty="0">
                <a:solidFill>
                  <a:sysClr val="windowText" lastClr="000000"/>
                </a:solidFill>
                <a:latin typeface="Times New Roman" pitchFamily="18" charset="0"/>
                <a:cs typeface="Times New Roman" pitchFamily="18" charset="0"/>
              </a:rPr>
              <a:t>   Peer feedback mechanism</a:t>
            </a:r>
          </a:p>
          <a:p>
            <a:pPr marL="0" lvl="1" defTabSz="914400" fontAlgn="auto">
              <a:spcBef>
                <a:spcPts val="0"/>
              </a:spcBef>
              <a:spcAft>
                <a:spcPts val="0"/>
              </a:spcAft>
              <a:buFont typeface="Arial" pitchFamily="34" charset="0"/>
              <a:buChar char="•"/>
              <a:defRPr/>
            </a:pPr>
            <a:r>
              <a:rPr lang="en-US" sz="2800" b="1" kern="0" dirty="0">
                <a:solidFill>
                  <a:sysClr val="windowText" lastClr="000000"/>
                </a:solidFill>
                <a:latin typeface="Times New Roman" pitchFamily="18" charset="0"/>
                <a:cs typeface="Times New Roman" pitchFamily="18" charset="0"/>
              </a:rPr>
              <a:t>   Goal setting and forward looking</a:t>
            </a:r>
          </a:p>
          <a:p>
            <a:pPr marL="0" lvl="1" defTabSz="914400" fontAlgn="auto">
              <a:spcBef>
                <a:spcPts val="0"/>
              </a:spcBef>
              <a:spcAft>
                <a:spcPts val="0"/>
              </a:spcAft>
              <a:buFont typeface="Arial" pitchFamily="34" charset="0"/>
              <a:buChar char="•"/>
              <a:defRPr/>
            </a:pPr>
            <a:r>
              <a:rPr lang="en-US" sz="2800" b="1" kern="0" dirty="0">
                <a:solidFill>
                  <a:sysClr val="windowText" lastClr="000000"/>
                </a:solidFill>
                <a:latin typeface="Times New Roman" pitchFamily="18" charset="0"/>
                <a:cs typeface="Times New Roman" pitchFamily="18" charset="0"/>
              </a:rPr>
              <a:t>   Electronic archiving </a:t>
            </a:r>
          </a:p>
          <a:p>
            <a:pPr marL="0" lvl="1" defTabSz="914400" fontAlgn="auto">
              <a:spcBef>
                <a:spcPts val="0"/>
              </a:spcBef>
              <a:spcAft>
                <a:spcPts val="0"/>
              </a:spcAft>
              <a:defRPr/>
            </a:pPr>
            <a:r>
              <a:rPr lang="en-US" sz="2800" b="1" kern="0" dirty="0">
                <a:solidFill>
                  <a:sysClr val="windowText" lastClr="000000"/>
                </a:solidFill>
                <a:latin typeface="Times New Roman" pitchFamily="18" charset="0"/>
                <a:cs typeface="Times New Roman" pitchFamily="18" charset="0"/>
              </a:rPr>
              <a:t>  </a:t>
            </a:r>
          </a:p>
          <a:p>
            <a:pPr marL="0" lvl="1" defTabSz="914400" fontAlgn="auto">
              <a:spcBef>
                <a:spcPts val="0"/>
              </a:spcBef>
              <a:spcAft>
                <a:spcPts val="0"/>
              </a:spcAft>
              <a:defRPr/>
            </a:pPr>
            <a:r>
              <a:rPr lang="en-US" sz="2800" b="1" kern="0" dirty="0">
                <a:solidFill>
                  <a:sysClr val="windowText" lastClr="000000"/>
                </a:solidFill>
                <a:latin typeface="Times New Roman" pitchFamily="18" charset="0"/>
                <a:cs typeface="Times New Roman" pitchFamily="18" charset="0"/>
              </a:rPr>
              <a:t>With the 2011 revisions to: </a:t>
            </a:r>
          </a:p>
          <a:p>
            <a:pPr marL="0" lvl="1" defTabSz="914400" fontAlgn="auto">
              <a:spcBef>
                <a:spcPts val="0"/>
              </a:spcBef>
              <a:spcAft>
                <a:spcPts val="0"/>
              </a:spcAft>
              <a:buFont typeface="Arial" pitchFamily="34" charset="0"/>
              <a:buChar char="•"/>
              <a:defRPr/>
            </a:pPr>
            <a:r>
              <a:rPr lang="en-US" sz="2800" b="1" kern="0" dirty="0">
                <a:solidFill>
                  <a:sysClr val="windowText" lastClr="000000"/>
                </a:solidFill>
                <a:latin typeface="Times New Roman" pitchFamily="18" charset="0"/>
                <a:cs typeface="Times New Roman" pitchFamily="18" charset="0"/>
              </a:rPr>
              <a:t>   Reduced Complexity </a:t>
            </a:r>
          </a:p>
          <a:p>
            <a:pPr marL="0" lvl="1" defTabSz="914400" fontAlgn="auto">
              <a:spcBef>
                <a:spcPts val="0"/>
              </a:spcBef>
              <a:spcAft>
                <a:spcPts val="0"/>
              </a:spcAft>
              <a:buFont typeface="Arial" pitchFamily="34" charset="0"/>
              <a:buChar char="•"/>
              <a:defRPr/>
            </a:pPr>
            <a:r>
              <a:rPr lang="en-US" sz="2800" b="1" kern="0" dirty="0">
                <a:solidFill>
                  <a:sysClr val="windowText" lastClr="000000"/>
                </a:solidFill>
                <a:latin typeface="Times New Roman" pitchFamily="18" charset="0"/>
                <a:cs typeface="Times New Roman" pitchFamily="18" charset="0"/>
              </a:rPr>
              <a:t>   Simplified user interface</a:t>
            </a:r>
          </a:p>
          <a:p>
            <a:pPr defTabSz="914400" fontAlgn="auto">
              <a:spcBef>
                <a:spcPts val="0"/>
              </a:spcBef>
              <a:spcAft>
                <a:spcPts val="0"/>
              </a:spcAft>
              <a:defRPr/>
            </a:pPr>
            <a:endParaRPr lang="en-US" sz="2800" kern="0" dirty="0">
              <a:solidFill>
                <a:sysClr val="windowText" lastClr="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47650" y="461963"/>
            <a:ext cx="7096125" cy="796925"/>
          </a:xfrm>
        </p:spPr>
        <p:txBody>
          <a:bodyPr/>
          <a:lstStyle/>
          <a:p>
            <a:pPr eaLnBrk="1" hangingPunct="1"/>
            <a:r>
              <a:rPr lang="en-US" smtClean="0"/>
              <a:t>New Process Flow Diagram</a:t>
            </a:r>
          </a:p>
        </p:txBody>
      </p:sp>
      <p:pic>
        <p:nvPicPr>
          <p:cNvPr id="18435" name="Picture 2"/>
          <p:cNvPicPr>
            <a:picLocks noGrp="1" noChangeAspect="1" noChangeArrowheads="1"/>
          </p:cNvPicPr>
          <p:nvPr>
            <p:ph idx="1"/>
          </p:nvPr>
        </p:nvPicPr>
        <p:blipFill>
          <a:blip r:embed="rId2"/>
          <a:srcRect/>
          <a:stretch>
            <a:fillRect/>
          </a:stretch>
        </p:blipFill>
        <p:spPr>
          <a:xfrm>
            <a:off x="373063" y="1465263"/>
            <a:ext cx="5370512" cy="5176837"/>
          </a:xfrm>
        </p:spPr>
      </p:pic>
      <p:sp>
        <p:nvSpPr>
          <p:cNvPr id="1030" name="Rectangle 6"/>
          <p:cNvSpPr>
            <a:spLocks noChangeArrowheads="1"/>
          </p:cNvSpPr>
          <p:nvPr/>
        </p:nvSpPr>
        <p:spPr bwMode="auto">
          <a:xfrm>
            <a:off x="6142038" y="1804988"/>
            <a:ext cx="1500187" cy="1322387"/>
          </a:xfrm>
          <a:prstGeom prst="rect">
            <a:avLst/>
          </a:prstGeom>
          <a:noFill/>
          <a:ln w="9525">
            <a:noFill/>
            <a:miter lim="800000"/>
            <a:headEnd/>
            <a:tailEnd/>
          </a:ln>
          <a:effectLst/>
        </p:spPr>
        <p:txBody>
          <a:bodyPr anchor="ctr">
            <a:spAutoFit/>
          </a:bodyPr>
          <a:lstStyle/>
          <a:p>
            <a:pPr algn="ctr" defTabSz="914400">
              <a:defRPr/>
            </a:pPr>
            <a:r>
              <a:rPr lang="en-US" sz="1600" b="1" u="sng" dirty="0">
                <a:latin typeface="Arial Black" pitchFamily="34" charset="0"/>
                <a:ea typeface="Calibri" pitchFamily="34" charset="0"/>
                <a:cs typeface="Times New Roman" pitchFamily="18" charset="0"/>
              </a:rPr>
              <a:t>Key</a:t>
            </a:r>
          </a:p>
          <a:p>
            <a:pPr algn="ctr" defTabSz="914400">
              <a:defRPr/>
            </a:pPr>
            <a:endParaRPr lang="en-US" sz="1600" b="1" u="sng" dirty="0">
              <a:latin typeface="Arial Black" pitchFamily="34" charset="0"/>
              <a:ea typeface="Calibri" pitchFamily="34" charset="0"/>
              <a:cs typeface="Times New Roman" pitchFamily="18" charset="0"/>
            </a:endParaRPr>
          </a:p>
          <a:p>
            <a:pPr defTabSz="914400">
              <a:defRPr/>
            </a:pPr>
            <a:r>
              <a:rPr lang="en-US" sz="1600" b="1" dirty="0">
                <a:solidFill>
                  <a:schemeClr val="tx2">
                    <a:lumMod val="40000"/>
                    <a:lumOff val="60000"/>
                  </a:schemeClr>
                </a:solidFill>
                <a:latin typeface="Arial Black" pitchFamily="34" charset="0"/>
                <a:ea typeface="Calibri" pitchFamily="34" charset="0"/>
                <a:cs typeface="Times New Roman" pitchFamily="18" charset="0"/>
              </a:rPr>
              <a:t>S</a:t>
            </a:r>
            <a:r>
              <a:rPr lang="en-US" sz="1600" b="1" dirty="0">
                <a:latin typeface="Arial Black" pitchFamily="34" charset="0"/>
                <a:ea typeface="Calibri" pitchFamily="34" charset="0"/>
                <a:cs typeface="Times New Roman" pitchFamily="18" charset="0"/>
              </a:rPr>
              <a:t>upervisor </a:t>
            </a:r>
            <a:endParaRPr lang="en-US" sz="1600" dirty="0">
              <a:latin typeface="Arial Black" pitchFamily="34" charset="0"/>
            </a:endParaRPr>
          </a:p>
          <a:p>
            <a:pPr defTabSz="914400" eaLnBrk="0" hangingPunct="0">
              <a:defRPr/>
            </a:pPr>
            <a:r>
              <a:rPr lang="en-US" sz="1600" b="1" dirty="0">
                <a:solidFill>
                  <a:srgbClr val="FFC000"/>
                </a:solidFill>
                <a:latin typeface="Arial Black" pitchFamily="34" charset="0"/>
                <a:ea typeface="Calibri" pitchFamily="34" charset="0"/>
                <a:cs typeface="Times New Roman" pitchFamily="18" charset="0"/>
              </a:rPr>
              <a:t>E</a:t>
            </a:r>
            <a:r>
              <a:rPr lang="en-US" sz="1600" b="1" dirty="0">
                <a:latin typeface="Arial Black" pitchFamily="34" charset="0"/>
                <a:ea typeface="Calibri" pitchFamily="34" charset="0"/>
                <a:cs typeface="Times New Roman" pitchFamily="18" charset="0"/>
              </a:rPr>
              <a:t>mployee</a:t>
            </a:r>
            <a:endParaRPr lang="en-US" sz="1600" dirty="0">
              <a:latin typeface="Arial Black" pitchFamily="34" charset="0"/>
            </a:endParaRPr>
          </a:p>
          <a:p>
            <a:pPr defTabSz="914400" eaLnBrk="0" hangingPunct="0">
              <a:defRPr/>
            </a:pPr>
            <a:r>
              <a:rPr lang="en-US" sz="1600" b="1" dirty="0">
                <a:solidFill>
                  <a:schemeClr val="accent6">
                    <a:lumMod val="60000"/>
                    <a:lumOff val="40000"/>
                  </a:schemeClr>
                </a:solidFill>
                <a:latin typeface="Arial Black" pitchFamily="34" charset="0"/>
                <a:ea typeface="Calibri" pitchFamily="34" charset="0"/>
                <a:cs typeface="Times New Roman" pitchFamily="18" charset="0"/>
              </a:rPr>
              <a:t>R</a:t>
            </a:r>
            <a:r>
              <a:rPr lang="en-US" sz="1600" b="1" dirty="0">
                <a:latin typeface="Arial Black" pitchFamily="34" charset="0"/>
                <a:ea typeface="Calibri" pitchFamily="34" charset="0"/>
                <a:cs typeface="Times New Roman" pitchFamily="18" charset="0"/>
              </a:rPr>
              <a:t>eviewers </a:t>
            </a:r>
            <a:endParaRPr lang="en-US" sz="1600" dirty="0">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54075" y="223838"/>
            <a:ext cx="7096125" cy="796925"/>
          </a:xfrm>
        </p:spPr>
        <p:txBody>
          <a:bodyPr/>
          <a:lstStyle/>
          <a:p>
            <a:pPr algn="ctr" eaLnBrk="1" hangingPunct="1"/>
            <a:r>
              <a:rPr lang="en-US" smtClean="0"/>
              <a:t>Opening Page of PRS </a:t>
            </a:r>
          </a:p>
        </p:txBody>
      </p:sp>
      <p:pic>
        <p:nvPicPr>
          <p:cNvPr id="19459" name="Content Placeholder 4" descr="homepage.png"/>
          <p:cNvPicPr>
            <a:picLocks noGrp="1" noChangeAspect="1"/>
          </p:cNvPicPr>
          <p:nvPr>
            <p:ph idx="1"/>
          </p:nvPr>
        </p:nvPicPr>
        <p:blipFill>
          <a:blip r:embed="rId3"/>
          <a:srcRect/>
          <a:stretch>
            <a:fillRect/>
          </a:stretch>
        </p:blipFill>
        <p:spPr>
          <a:xfrm>
            <a:off x="71438" y="1262063"/>
            <a:ext cx="8958262" cy="4572000"/>
          </a:xfrm>
        </p:spPr>
      </p:pic>
      <p:sp>
        <p:nvSpPr>
          <p:cNvPr id="19460" name="TextBox 5"/>
          <p:cNvSpPr txBox="1">
            <a:spLocks noChangeArrowheads="1"/>
          </p:cNvSpPr>
          <p:nvPr/>
        </p:nvSpPr>
        <p:spPr bwMode="auto">
          <a:xfrm>
            <a:off x="6943725" y="6305550"/>
            <a:ext cx="312738" cy="369888"/>
          </a:xfrm>
          <a:prstGeom prst="rect">
            <a:avLst/>
          </a:prstGeom>
          <a:noFill/>
          <a:ln w="9525">
            <a:noFill/>
            <a:miter lim="800000"/>
            <a:headEnd/>
            <a:tailEnd/>
          </a:ln>
        </p:spPr>
        <p:txBody>
          <a:bodyPr wrap="none">
            <a:spAutoFit/>
          </a:bodyPr>
          <a:lstStyle/>
          <a:p>
            <a:r>
              <a:rPr lang="en-US"/>
              <a:t>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46088" y="160338"/>
            <a:ext cx="7096125" cy="796925"/>
          </a:xfrm>
        </p:spPr>
        <p:txBody>
          <a:bodyPr/>
          <a:lstStyle/>
          <a:p>
            <a:pPr algn="ctr" eaLnBrk="1" hangingPunct="1"/>
            <a:r>
              <a:rPr lang="en-US" smtClean="0"/>
              <a:t>Supervisor Use Only— To Initiate Review of Employee </a:t>
            </a:r>
          </a:p>
        </p:txBody>
      </p:sp>
      <p:pic>
        <p:nvPicPr>
          <p:cNvPr id="20483" name="Content Placeholder 3" descr="supervisor_initiate_review.png"/>
          <p:cNvPicPr>
            <a:picLocks noGrp="1" noChangeAspect="1"/>
          </p:cNvPicPr>
          <p:nvPr>
            <p:ph idx="1"/>
          </p:nvPr>
        </p:nvPicPr>
        <p:blipFill>
          <a:blip r:embed="rId2"/>
          <a:srcRect l="864" t="2460" r="5626" b="3957"/>
          <a:stretch>
            <a:fillRect/>
          </a:stretch>
        </p:blipFill>
        <p:spPr>
          <a:xfrm>
            <a:off x="338138" y="1203325"/>
            <a:ext cx="7740650" cy="5197475"/>
          </a:xfrm>
          <a:ln w="38100">
            <a:solidFill>
              <a:schemeClr val="tx1"/>
            </a:solidFill>
          </a:ln>
        </p:spPr>
      </p:pic>
      <p:sp>
        <p:nvSpPr>
          <p:cNvPr id="20484" name="TextBox 5"/>
          <p:cNvSpPr txBox="1">
            <a:spLocks noChangeArrowheads="1"/>
          </p:cNvSpPr>
          <p:nvPr/>
        </p:nvSpPr>
        <p:spPr bwMode="auto">
          <a:xfrm>
            <a:off x="7153275" y="6488113"/>
            <a:ext cx="312738" cy="369887"/>
          </a:xfrm>
          <a:prstGeom prst="rect">
            <a:avLst/>
          </a:prstGeom>
          <a:noFill/>
          <a:ln w="9525">
            <a:noFill/>
            <a:miter lim="800000"/>
            <a:headEnd/>
            <a:tailEnd/>
          </a:ln>
        </p:spPr>
        <p:txBody>
          <a:bodyPr wrap="none">
            <a:spAutoFit/>
          </a:bodyPr>
          <a:lstStyle/>
          <a:p>
            <a:r>
              <a:rPr lang="en-US"/>
              <a:t>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46100" y="0"/>
            <a:ext cx="7096125" cy="796925"/>
          </a:xfrm>
        </p:spPr>
        <p:txBody>
          <a:bodyPr/>
          <a:lstStyle/>
          <a:p>
            <a:pPr algn="ctr" eaLnBrk="1" hangingPunct="1"/>
            <a:r>
              <a:rPr lang="en-US" smtClean="0"/>
              <a:t>Supervisor Check list</a:t>
            </a:r>
          </a:p>
        </p:txBody>
      </p:sp>
      <p:pic>
        <p:nvPicPr>
          <p:cNvPr id="21507" name="Picture 2" descr="N:\Personal\DSAC\Screen Shots 2010 updated PRS\supervisor_checklist.png"/>
          <p:cNvPicPr>
            <a:picLocks noGrp="1" noChangeAspect="1" noChangeArrowheads="1"/>
          </p:cNvPicPr>
          <p:nvPr>
            <p:ph idx="1"/>
          </p:nvPr>
        </p:nvPicPr>
        <p:blipFill>
          <a:blip r:embed="rId2"/>
          <a:srcRect/>
          <a:stretch>
            <a:fillRect/>
          </a:stretch>
        </p:blipFill>
        <p:spPr>
          <a:xfrm>
            <a:off x="307975" y="758825"/>
            <a:ext cx="8145463" cy="5403850"/>
          </a:xfrm>
        </p:spPr>
      </p:pic>
      <p:sp>
        <p:nvSpPr>
          <p:cNvPr id="21508" name="TextBox 4"/>
          <p:cNvSpPr txBox="1">
            <a:spLocks noChangeArrowheads="1"/>
          </p:cNvSpPr>
          <p:nvPr/>
        </p:nvSpPr>
        <p:spPr bwMode="auto">
          <a:xfrm>
            <a:off x="7067550" y="6372225"/>
            <a:ext cx="441325" cy="369888"/>
          </a:xfrm>
          <a:prstGeom prst="rect">
            <a:avLst/>
          </a:prstGeom>
          <a:noFill/>
          <a:ln w="9525">
            <a:noFill/>
            <a:miter lim="800000"/>
            <a:headEnd/>
            <a:tailEnd/>
          </a:ln>
        </p:spPr>
        <p:txBody>
          <a:bodyPr wrap="none">
            <a:spAutoFit/>
          </a:bodyPr>
          <a:lstStyle/>
          <a:p>
            <a:r>
              <a:rPr lang="en-US"/>
              <a:t>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ahs PowerPoint Master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Leahs PowerPoint Master2010</Template>
  <TotalTime>1893</TotalTime>
  <Words>465</Words>
  <Application>Microsoft Office PowerPoint</Application>
  <PresentationFormat>On-screen Show (4:3)</PresentationFormat>
  <Paragraphs>259</Paragraphs>
  <Slides>30</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Arial</vt:lpstr>
      <vt:lpstr>Corbel</vt:lpstr>
      <vt:lpstr>Arial Unicode MS</vt:lpstr>
      <vt:lpstr>Lucida Grande</vt:lpstr>
      <vt:lpstr>Calibri</vt:lpstr>
      <vt:lpstr>Courier New</vt:lpstr>
      <vt:lpstr>Times New Roman</vt:lpstr>
      <vt:lpstr>Wingdings</vt:lpstr>
      <vt:lpstr>Arial Black</vt:lpstr>
      <vt:lpstr>Leahs PowerPoint Master2010</vt:lpstr>
      <vt:lpstr>Custom Design</vt:lpstr>
      <vt:lpstr>1_Custom Design</vt:lpstr>
      <vt:lpstr>Slide 1</vt:lpstr>
      <vt:lpstr> Background Statistics</vt:lpstr>
      <vt:lpstr>CoE   PRS  Participation</vt:lpstr>
      <vt:lpstr>Survey Analysis</vt:lpstr>
      <vt:lpstr>Goals of the PRS</vt:lpstr>
      <vt:lpstr>New Process Flow Diagram</vt:lpstr>
      <vt:lpstr>Opening Page of PRS </vt:lpstr>
      <vt:lpstr>Supervisor Use Only— To Initiate Review of Employee </vt:lpstr>
      <vt:lpstr>Supervisor Check list</vt:lpstr>
      <vt:lpstr>Employee Approval Request Email</vt:lpstr>
      <vt:lpstr>Employee Approve/Reject Review </vt:lpstr>
      <vt:lpstr>Employees Choice to Add Reviewers</vt:lpstr>
      <vt:lpstr>Employee Self-Review form </vt:lpstr>
      <vt:lpstr>Employee Self-Review form  (cont’d)</vt:lpstr>
      <vt:lpstr>Supervisor Review form</vt:lpstr>
      <vt:lpstr>Reviewer Notification Email</vt:lpstr>
      <vt:lpstr>Reviewer form</vt:lpstr>
      <vt:lpstr>Reviews Collected Notification</vt:lpstr>
      <vt:lpstr>Summary Report Printing Options</vt:lpstr>
      <vt:lpstr>Printed Report for Meeting</vt:lpstr>
      <vt:lpstr>Printed Report for Meeting (cont’d)</vt:lpstr>
      <vt:lpstr>Supervisor Completes Survey</vt:lpstr>
      <vt:lpstr>Screen of Completed Survey</vt:lpstr>
      <vt:lpstr>Summary Report for Supervisor </vt:lpstr>
      <vt:lpstr>Summary Report Printing options </vt:lpstr>
      <vt:lpstr>Shared Access </vt:lpstr>
      <vt:lpstr>Report Viewing Access Shared</vt:lpstr>
      <vt:lpstr>Acknowledgements</vt:lpstr>
      <vt:lpstr>Next Steps</vt:lpstr>
      <vt:lpstr>Slide 30</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carolynp</dc:creator>
  <cp:lastModifiedBy>svaughn</cp:lastModifiedBy>
  <cp:revision>71</cp:revision>
  <cp:lastPrinted>2011-01-03T15:10:45Z</cp:lastPrinted>
  <dcterms:created xsi:type="dcterms:W3CDTF">2011-01-03T15:06:04Z</dcterms:created>
  <dcterms:modified xsi:type="dcterms:W3CDTF">2011-12-06T16:18:04Z</dcterms:modified>
</cp:coreProperties>
</file>