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346" r:id="rId3"/>
    <p:sldId id="258" r:id="rId4"/>
    <p:sldId id="344" r:id="rId5"/>
    <p:sldId id="345" r:id="rId6"/>
    <p:sldId id="261" r:id="rId7"/>
    <p:sldId id="262" r:id="rId8"/>
    <p:sldId id="264" r:id="rId9"/>
    <p:sldId id="280" r:id="rId10"/>
    <p:sldId id="263" r:id="rId11"/>
    <p:sldId id="260" r:id="rId12"/>
    <p:sldId id="266" r:id="rId13"/>
    <p:sldId id="281" r:id="rId14"/>
    <p:sldId id="348" r:id="rId15"/>
    <p:sldId id="268" r:id="rId16"/>
    <p:sldId id="349" r:id="rId17"/>
    <p:sldId id="347" r:id="rId18"/>
    <p:sldId id="352" r:id="rId19"/>
    <p:sldId id="353" r:id="rId20"/>
    <p:sldId id="355" r:id="rId21"/>
    <p:sldId id="354" r:id="rId22"/>
    <p:sldId id="270" r:id="rId23"/>
    <p:sldId id="271" r:id="rId24"/>
    <p:sldId id="272" r:id="rId25"/>
    <p:sldId id="273" r:id="rId26"/>
    <p:sldId id="286" r:id="rId27"/>
    <p:sldId id="274" r:id="rId28"/>
    <p:sldId id="275" r:id="rId29"/>
    <p:sldId id="276" r:id="rId30"/>
    <p:sldId id="277" r:id="rId31"/>
    <p:sldId id="278" r:id="rId32"/>
    <p:sldId id="366" r:id="rId33"/>
    <p:sldId id="367" r:id="rId34"/>
    <p:sldId id="368" r:id="rId35"/>
    <p:sldId id="369" r:id="rId36"/>
    <p:sldId id="370" r:id="rId37"/>
    <p:sldId id="285" r:id="rId38"/>
    <p:sldId id="287" r:id="rId39"/>
    <p:sldId id="288" r:id="rId40"/>
    <p:sldId id="291" r:id="rId41"/>
    <p:sldId id="292" r:id="rId42"/>
    <p:sldId id="360" r:id="rId43"/>
    <p:sldId id="293" r:id="rId44"/>
    <p:sldId id="294" r:id="rId45"/>
    <p:sldId id="296" r:id="rId46"/>
    <p:sldId id="297" r:id="rId47"/>
    <p:sldId id="299" r:id="rId48"/>
    <p:sldId id="300" r:id="rId49"/>
    <p:sldId id="303" r:id="rId50"/>
    <p:sldId id="302" r:id="rId51"/>
    <p:sldId id="305" r:id="rId52"/>
    <p:sldId id="306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8" r:id="rId61"/>
    <p:sldId id="319" r:id="rId62"/>
    <p:sldId id="358" r:id="rId63"/>
    <p:sldId id="359" r:id="rId64"/>
    <p:sldId id="361" r:id="rId65"/>
    <p:sldId id="365" r:id="rId66"/>
    <p:sldId id="283" r:id="rId67"/>
    <p:sldId id="290" r:id="rId68"/>
    <p:sldId id="284" r:id="rId69"/>
    <p:sldId id="289" r:id="rId70"/>
    <p:sldId id="316" r:id="rId71"/>
    <p:sldId id="295" r:id="rId72"/>
    <p:sldId id="301" r:id="rId73"/>
    <p:sldId id="356" r:id="rId74"/>
    <p:sldId id="357" r:id="rId75"/>
    <p:sldId id="372" r:id="rId76"/>
    <p:sldId id="320" r:id="rId77"/>
    <p:sldId id="373" r:id="rId78"/>
    <p:sldId id="374" r:id="rId79"/>
    <p:sldId id="341" r:id="rId80"/>
    <p:sldId id="375" r:id="rId81"/>
    <p:sldId id="376" r:id="rId82"/>
    <p:sldId id="380" r:id="rId83"/>
    <p:sldId id="381" r:id="rId84"/>
    <p:sldId id="321" r:id="rId85"/>
    <p:sldId id="324" r:id="rId86"/>
    <p:sldId id="323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77" r:id="rId96"/>
    <p:sldId id="378" r:id="rId97"/>
    <p:sldId id="379" r:id="rId98"/>
    <p:sldId id="333" r:id="rId99"/>
    <p:sldId id="334" r:id="rId100"/>
    <p:sldId id="335" r:id="rId101"/>
    <p:sldId id="336" r:id="rId102"/>
    <p:sldId id="338" r:id="rId103"/>
    <p:sldId id="382" r:id="rId104"/>
    <p:sldId id="383" r:id="rId105"/>
    <p:sldId id="384" r:id="rId106"/>
    <p:sldId id="385" r:id="rId107"/>
    <p:sldId id="386" r:id="rId108"/>
    <p:sldId id="387" r:id="rId109"/>
    <p:sldId id="388" r:id="rId110"/>
    <p:sldId id="389" r:id="rId111"/>
    <p:sldId id="390" r:id="rId112"/>
    <p:sldId id="340" r:id="rId113"/>
    <p:sldId id="257" r:id="rId114"/>
    <p:sldId id="339" r:id="rId11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14550"/>
            <a:ext cx="7924800" cy="1771650"/>
          </a:xfrm>
        </p:spPr>
        <p:txBody>
          <a:bodyPr>
            <a:noAutofit/>
          </a:bodyPr>
          <a:lstStyle>
            <a:lvl1pPr algn="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924800" cy="1219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810" y="4828310"/>
            <a:ext cx="6780213" cy="640080"/>
          </a:xfrm>
        </p:spPr>
        <p:txBody>
          <a:bodyPr anchor="b"/>
          <a:lstStyle>
            <a:lvl1pPr algn="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8811" y="5486400"/>
            <a:ext cx="6780212" cy="640358"/>
          </a:xfrm>
        </p:spPr>
        <p:txBody>
          <a:bodyPr/>
          <a:lstStyle>
            <a:lvl1pPr marL="0" indent="0" algn="r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0863" y="685800"/>
            <a:ext cx="8138160" cy="384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6623" y="1005840"/>
            <a:ext cx="7406640" cy="3200400"/>
          </a:xfrm>
          <a:solidFill>
            <a:schemeClr val="tx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3575304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8204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400800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6743700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, Alt.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66160" y="34290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3886200" y="37719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814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3924300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64008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idx="16"/>
          </p:nvPr>
        </p:nvSpPr>
        <p:spPr>
          <a:xfrm>
            <a:off x="6742113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4" y="699247"/>
            <a:ext cx="1667435" cy="50141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699247"/>
            <a:ext cx="6037729" cy="50141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 anchor="b" anchorCtr="0"/>
          <a:lstStyle>
            <a:lvl1pPr algn="r">
              <a:defRPr sz="3600" b="0" i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783796">
            <a:off x="6232" y="-270992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sym typeface="Wingdings 2"/>
              </a:rPr>
              <a:t></a:t>
            </a:r>
            <a:endParaRPr sz="8000"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 spd="slow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273050"/>
            <a:ext cx="2680447" cy="116205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914400"/>
            <a:ext cx="5338763" cy="47990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" y="1905001"/>
            <a:ext cx="2223247" cy="4037012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1341" y="6539753"/>
            <a:ext cx="1828800" cy="228600"/>
          </a:xfrm>
        </p:spPr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34440"/>
            <a:ext cx="4700016" cy="416052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341" y="6539753"/>
            <a:ext cx="1828800" cy="2286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DE30A47-1E0B-41F5-9DFB-86549EF4B30D}" type="datetimeFigureOut">
              <a:rPr lang="en-US" smtClean="0"/>
              <a:pPr/>
              <a:t>12/16/2009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539753"/>
            <a:ext cx="3657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539753"/>
            <a:ext cx="609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6C3A8B2-77A2-4F46-ABC9-D84B0A8C8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ransition spd="slow" advTm="5000">
    <p:wheel spokes="8"/>
  </p:transition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500"/>
        </a:spcBef>
        <a:buFont typeface="Wingdings" pitchFamily="2" charset="2"/>
        <a:buChar char="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Font typeface="Wingdings" pitchFamily="2" charset="2"/>
        <a:buChar char="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457200" algn="l" defTabSz="914400" rtl="0" eaLnBrk="1" latinLnBrk="0" hangingPunct="1">
        <a:spcBef>
          <a:spcPts val="1500"/>
        </a:spcBef>
        <a:buFont typeface="Wingdings" pitchFamily="2" charset="2"/>
        <a:buChar char="Ï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574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0" indent="-457200" algn="l" defTabSz="914400" rtl="0" eaLnBrk="1" latinLnBrk="0" hangingPunct="1">
        <a:spcBef>
          <a:spcPts val="1500"/>
        </a:spcBef>
        <a:buFont typeface="Wingdings" pitchFamily="2" charset="2"/>
        <a:buChar char="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200" indent="-457200" algn="l" defTabSz="914400" rtl="0" eaLnBrk="1" latinLnBrk="0" hangingPunct="1">
        <a:spcBef>
          <a:spcPts val="1500"/>
        </a:spcBef>
        <a:buFont typeface="Wingdings" pitchFamily="2" charset="2"/>
        <a:buChar char="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943600"/>
            <a:ext cx="8458200" cy="785389"/>
          </a:xfrm>
        </p:spPr>
        <p:txBody>
          <a:bodyPr/>
          <a:lstStyle/>
          <a:p>
            <a:r>
              <a:rPr lang="en-US" sz="4800" dirty="0" smtClean="0"/>
              <a:t>Photo Album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atin typeface="Edwardian Script ITC" pitchFamily="66" charset="0"/>
              </a:rPr>
              <a:t>2009 Business Office Retreat</a:t>
            </a:r>
          </a:p>
        </p:txBody>
      </p:sp>
      <p:pic>
        <p:nvPicPr>
          <p:cNvPr id="4" name="Picture 3" descr="DSC012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66800" y="1371600"/>
            <a:ext cx="7125357" cy="448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4325"/>
            <a:ext cx="9144000" cy="62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90613" y="0"/>
            <a:ext cx="696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4813" y="0"/>
            <a:ext cx="833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950"/>
            <a:ext cx="9144000" cy="664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3988"/>
            <a:ext cx="9144000" cy="65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0588" y="0"/>
            <a:ext cx="736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6600"/>
            <a:ext cx="9144000" cy="538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90588"/>
            <a:ext cx="9144000" cy="507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3225" y="0"/>
            <a:ext cx="579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0363" y="0"/>
            <a:ext cx="842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525"/>
            <a:ext cx="9144000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0488"/>
            <a:ext cx="9144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400" y="0"/>
            <a:ext cx="8583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1788" y="0"/>
            <a:ext cx="8480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74738" y="0"/>
            <a:ext cx="6994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2613"/>
            <a:ext cx="9144000" cy="5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5413"/>
            <a:ext cx="9144000" cy="66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4325"/>
            <a:ext cx="9144000" cy="62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4325"/>
            <a:ext cx="9144000" cy="62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450"/>
            <a:ext cx="9144000" cy="651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7825" y="0"/>
            <a:ext cx="838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57338" y="0"/>
            <a:ext cx="6029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4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4038"/>
            <a:ext cx="9144000" cy="57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3538"/>
            <a:ext cx="9144000" cy="612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9167" r="14166" b="31111"/>
          <a:stretch>
            <a:fillRect/>
          </a:stretch>
        </p:blipFill>
        <p:spPr>
          <a:xfrm>
            <a:off x="838200" y="0"/>
            <a:ext cx="7543800" cy="687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3550" y="0"/>
            <a:ext cx="5675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00263" y="0"/>
            <a:ext cx="494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213" y="0"/>
            <a:ext cx="8537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25538" y="0"/>
            <a:ext cx="6892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15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1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elebration">
  <a:themeElements>
    <a:clrScheme name="Celebration">
      <a:dk1>
        <a:srgbClr val="49345F"/>
      </a:dk1>
      <a:lt1>
        <a:srgbClr val="DDD9C3"/>
      </a:lt1>
      <a:dk2>
        <a:srgbClr val="000000"/>
      </a:dk2>
      <a:lt2>
        <a:srgbClr val="FFFFFF"/>
      </a:lt2>
      <a:accent1>
        <a:srgbClr val="310095"/>
      </a:accent1>
      <a:accent2>
        <a:srgbClr val="886286"/>
      </a:accent2>
      <a:accent3>
        <a:srgbClr val="A082F5"/>
      </a:accent3>
      <a:accent4>
        <a:srgbClr val="5061C8"/>
      </a:accent4>
      <a:accent5>
        <a:srgbClr val="00AAAA"/>
      </a:accent5>
      <a:accent6>
        <a:srgbClr val="008040"/>
      </a:accent6>
      <a:hlink>
        <a:srgbClr val="A2A2FF"/>
      </a:hlink>
      <a:folHlink>
        <a:srgbClr val="CF9BF7"/>
      </a:folHlink>
    </a:clrScheme>
    <a:fontScheme name="Celebration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lebr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tint val="30000"/>
                <a:satMod val="175000"/>
              </a:schemeClr>
              <a:schemeClr val="phClr">
                <a:shade val="50000"/>
                <a:satMod val="115000"/>
              </a:schemeClr>
            </a:duotone>
          </a:blip>
          <a:tile tx="0" ty="0" sx="80000" sy="8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762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7800000"/>
            </a:lightRig>
          </a:scene3d>
          <a:sp3d>
            <a:bevelT w="63500" h="38100" prst="relaxedInset"/>
          </a:sp3d>
        </a:effectStyle>
      </a:effectStyleLst>
      <a:bgFillStyleLst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300000"/>
                <a:lumMod val="110000"/>
              </a:schemeClr>
              <a:schemeClr val="phClr">
                <a:shade val="50000"/>
                <a:satMod val="13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Celebration</Template>
  <TotalTime>165</TotalTime>
  <Words>6</Words>
  <Application>Microsoft Office PowerPoint</Application>
  <PresentationFormat>On-screen Show (4:3)</PresentationFormat>
  <Paragraphs>2</Paragraphs>
  <Slides>114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Celebration</vt:lpstr>
      <vt:lpstr>Photo Album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</vt:vector>
  </TitlesOfParts>
  <Company>Engineering Computer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Christina M. Gossett</dc:creator>
  <cp:lastModifiedBy>Kristin N. Gikas</cp:lastModifiedBy>
  <cp:revision>24</cp:revision>
  <dcterms:created xsi:type="dcterms:W3CDTF">2009-09-30T12:30:54Z</dcterms:created>
  <dcterms:modified xsi:type="dcterms:W3CDTF">2009-12-16T14:44:32Z</dcterms:modified>
</cp:coreProperties>
</file>