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6" r:id="rId3"/>
    <p:sldId id="257" r:id="rId4"/>
    <p:sldId id="258" r:id="rId5"/>
    <p:sldId id="259" r:id="rId6"/>
    <p:sldId id="318" r:id="rId7"/>
    <p:sldId id="316" r:id="rId8"/>
    <p:sldId id="266" r:id="rId9"/>
    <p:sldId id="267" r:id="rId10"/>
    <p:sldId id="269" r:id="rId11"/>
    <p:sldId id="270" r:id="rId12"/>
    <p:sldId id="271" r:id="rId13"/>
    <p:sldId id="264" r:id="rId14"/>
    <p:sldId id="265" r:id="rId15"/>
    <p:sldId id="272" r:id="rId16"/>
    <p:sldId id="273" r:id="rId17"/>
    <p:sldId id="276" r:id="rId18"/>
    <p:sldId id="277" r:id="rId19"/>
    <p:sldId id="278" r:id="rId20"/>
    <p:sldId id="279" r:id="rId21"/>
    <p:sldId id="280" r:id="rId22"/>
    <p:sldId id="282" r:id="rId23"/>
    <p:sldId id="260" r:id="rId24"/>
    <p:sldId id="308" r:id="rId25"/>
    <p:sldId id="262" r:id="rId26"/>
    <p:sldId id="288" r:id="rId27"/>
    <p:sldId id="289" r:id="rId28"/>
    <p:sldId id="290" r:id="rId29"/>
    <p:sldId id="291" r:id="rId30"/>
    <p:sldId id="293" r:id="rId31"/>
    <p:sldId id="295" r:id="rId32"/>
    <p:sldId id="297" r:id="rId33"/>
    <p:sldId id="299" r:id="rId34"/>
    <p:sldId id="296" r:id="rId35"/>
    <p:sldId id="301" r:id="rId36"/>
    <p:sldId id="302" r:id="rId37"/>
    <p:sldId id="303" r:id="rId38"/>
    <p:sldId id="304" r:id="rId39"/>
    <p:sldId id="306" r:id="rId40"/>
    <p:sldId id="309" r:id="rId41"/>
    <p:sldId id="310" r:id="rId42"/>
    <p:sldId id="313" r:id="rId43"/>
    <p:sldId id="312" r:id="rId44"/>
    <p:sldId id="314" r:id="rId45"/>
    <p:sldId id="283" r:id="rId46"/>
    <p:sldId id="284" r:id="rId47"/>
    <p:sldId id="286" r:id="rId48"/>
    <p:sldId id="31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32" autoAdjust="0"/>
    <p:restoredTop sz="94660"/>
  </p:normalViewPr>
  <p:slideViewPr>
    <p:cSldViewPr>
      <p:cViewPr varScale="1">
        <p:scale>
          <a:sx n="87" d="100"/>
          <a:sy n="87" d="100"/>
        </p:scale>
        <p:origin x="-3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74608-9748-4B37-BA58-52D4441878D8}" type="datetimeFigureOut">
              <a:rPr lang="en-US" smtClean="0"/>
              <a:pPr/>
              <a:t>10/29/2008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D8163-8588-4C08-802B-C5D9B241AF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N0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50073">
            <a:off x="279342" y="4244636"/>
            <a:ext cx="2590800" cy="1943100"/>
          </a:xfrm>
          <a:prstGeom prst="rect">
            <a:avLst/>
          </a:prstGeom>
        </p:spPr>
      </p:pic>
      <p:pic>
        <p:nvPicPr>
          <p:cNvPr id="7" name="Picture 6" descr="DSCN0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04317">
            <a:off x="6096000" y="533400"/>
            <a:ext cx="2438400" cy="1828800"/>
          </a:xfrm>
          <a:prstGeom prst="rect">
            <a:avLst/>
          </a:prstGeom>
        </p:spPr>
      </p:pic>
      <p:pic>
        <p:nvPicPr>
          <p:cNvPr id="8" name="Picture 7" descr="DSCN07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4114800"/>
            <a:ext cx="1714500" cy="2286000"/>
          </a:xfrm>
          <a:prstGeom prst="rect">
            <a:avLst/>
          </a:prstGeom>
        </p:spPr>
      </p:pic>
      <p:pic>
        <p:nvPicPr>
          <p:cNvPr id="9" name="Picture 8" descr="DSCN0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90660">
            <a:off x="355546" y="491525"/>
            <a:ext cx="2844800" cy="213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762000"/>
            <a:ext cx="67367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College of Engineering </a:t>
            </a:r>
          </a:p>
          <a:p>
            <a:pPr algn="ctr"/>
            <a:r>
              <a:rPr lang="en-US" sz="7200" b="1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2008-2009 </a:t>
            </a:r>
          </a:p>
          <a:p>
            <a:pPr algn="ctr"/>
            <a:r>
              <a:rPr lang="en-US" sz="7200" b="1" cap="none" spc="0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Retreat</a:t>
            </a:r>
            <a:endParaRPr lang="en-US" sz="7200" b="1" cap="none" spc="0" dirty="0">
              <a:ln w="17780" cmpd="sng">
                <a:solidFill>
                  <a:schemeClr val="bg2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Picture 10" descr="DSCN07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566">
            <a:off x="6324600" y="3886200"/>
            <a:ext cx="2114550" cy="28194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84803" cy="76944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4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endParaRPr lang="en-US" sz="54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0"/>
            <a:ext cx="563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2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ROCK WALL CLIMB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pic>
        <p:nvPicPr>
          <p:cNvPr id="3" name="Picture 2" descr="DSCN0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00" cy="6858000"/>
          </a:xfrm>
          <a:prstGeom prst="rect">
            <a:avLst/>
          </a:prstGeom>
        </p:spPr>
      </p:pic>
      <p:pic>
        <p:nvPicPr>
          <p:cNvPr id="3" name="Picture 2" descr="DSCN0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harenad\10 Retreats\Previous\2008-09\Miscellaneous\Pictures\High Five\DSCN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71800" y="5934670"/>
            <a:ext cx="331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FIVE </a:t>
            </a:r>
            <a:endParaRPr lang="en-US" sz="54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</p:spPr>
      </p:pic>
      <p:pic>
        <p:nvPicPr>
          <p:cNvPr id="3" name="Picture 2" descr="DSCN0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8250" y="0"/>
            <a:ext cx="4095750" cy="5461000"/>
          </a:xfrm>
          <a:prstGeom prst="rect">
            <a:avLst/>
          </a:prstGeom>
        </p:spPr>
      </p:pic>
      <p:pic>
        <p:nvPicPr>
          <p:cNvPr id="6" name="Picture 5" descr="DSCN0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4114800" cy="548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0"/>
            <a:ext cx="3276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CARPET</a:t>
            </a:r>
            <a:endParaRPr lang="en-US" sz="60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5842337"/>
            <a:ext cx="17513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BALL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228600"/>
            <a:ext cx="361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CORN HOLE</a:t>
            </a:r>
            <a:endParaRPr lang="en-US" sz="54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6350" y="1447800"/>
            <a:ext cx="4057650" cy="5410200"/>
          </a:xfrm>
          <a:prstGeom prst="rect">
            <a:avLst/>
          </a:prstGeom>
        </p:spPr>
      </p:pic>
      <p:pic>
        <p:nvPicPr>
          <p:cNvPr id="3" name="Picture 2" descr="DSCN0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14800" cy="54864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948690"/>
            <a:ext cx="6096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54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sharenad\10 Retreats\Previous\2008-09\Miscellaneous\Pictures\High Five\DSCN0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457200"/>
            <a:ext cx="49650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</a:t>
            </a:r>
            <a:r>
              <a:rPr lang="en-US" sz="72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OLLEYBALL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228600"/>
            <a:ext cx="44373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WORK LIFE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sharenad\10 Retreats\Previous\2008-09\Miscellaneous\Pictures\High Five\DSCN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3" name="Picture 2" descr="DSCN0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1066800"/>
            <a:ext cx="3398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SPAGHETTI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4648200"/>
            <a:ext cx="1970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BUILD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sharenad\10 Retreats\Previous\2008-09\Miscellaneous\Pictures\Trail\DSCN0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00000">
            <a:off x="619714" y="4309199"/>
            <a:ext cx="2804160" cy="2103120"/>
          </a:xfrm>
          <a:prstGeom prst="rect">
            <a:avLst/>
          </a:prstGeom>
          <a:noFill/>
        </p:spPr>
      </p:pic>
      <p:pic>
        <p:nvPicPr>
          <p:cNvPr id="2051" name="Picture 3" descr="Z:\sharenad\10 Retreats\Previous\2008-09\Miscellaneous\Pictures\Rock Wall Climb\DSCN0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0000">
            <a:off x="6433298" y="3714103"/>
            <a:ext cx="2103120" cy="2804160"/>
          </a:xfrm>
          <a:prstGeom prst="rect">
            <a:avLst/>
          </a:prstGeom>
          <a:noFill/>
        </p:spPr>
      </p:pic>
      <p:pic>
        <p:nvPicPr>
          <p:cNvPr id="2052" name="Picture 4" descr="Z:\sharenad\10 Retreats\Previous\2008-09\Miscellaneous\Pictures\Key Pad II\DSCN0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0000">
            <a:off x="5750593" y="268530"/>
            <a:ext cx="2804160" cy="21031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81000" y="2133600"/>
            <a:ext cx="8534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See you at next </a:t>
            </a:r>
          </a:p>
          <a:p>
            <a:pPr algn="ctr"/>
            <a:r>
              <a:rPr lang="en-US" sz="7200" b="1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year’s </a:t>
            </a:r>
            <a:r>
              <a:rPr lang="en-US" sz="7200" b="1" cap="none" spc="0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Retreat!</a:t>
            </a:r>
            <a:endParaRPr lang="en-US" sz="7200" b="1" cap="none" spc="0" dirty="0">
              <a:ln w="17780" cmpd="sng">
                <a:solidFill>
                  <a:schemeClr val="bg2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 descr="Z:\sharenad\10 Retreats\Previous\2008-09\Miscellaneous\Pictures\WorkLife\DSCN0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00000">
            <a:off x="392239" y="272139"/>
            <a:ext cx="2840736" cy="213055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sharenad\10 Retreats\Previous\2008-09\Miscellaneous\Pictures\Handshakes\DSCN0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441564" y="1"/>
            <a:ext cx="702436" cy="6857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</a:t>
            </a:r>
          </a:p>
          <a:p>
            <a:pPr algn="ctr"/>
            <a:r>
              <a:rPr lang="en-US" sz="48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en-US" sz="48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6200" y="0"/>
            <a:ext cx="58914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ROBOT MASTER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52400"/>
            <a:ext cx="31761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KEY PAD</a:t>
            </a: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55</Words>
  <Application>Microsoft Office PowerPoint</Application>
  <PresentationFormat>On-screen Show (4:3)</PresentationFormat>
  <Paragraphs>41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Engineering Computer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Kristin N. Gikas</dc:creator>
  <cp:lastModifiedBy>Kristin N. Gikas</cp:lastModifiedBy>
  <cp:revision>20</cp:revision>
  <dcterms:created xsi:type="dcterms:W3CDTF">2008-09-19T20:22:04Z</dcterms:created>
  <dcterms:modified xsi:type="dcterms:W3CDTF">2008-10-29T13:57:10Z</dcterms:modified>
</cp:coreProperties>
</file>