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4400">
                <a:solidFill>
                  <a:schemeClr val="accent1"/>
                </a:solidFill>
                <a:latin typeface="Wingdings" pitchFamily="-65" charset="2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CE7FAC-604F-4F4C-9D25-60E0FAE8DE5C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DB7C68C-A19F-4DC1-B1EF-5B6534067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2B9CB5-1297-4351-AD4F-4989E13C8BC0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550C90-7D6E-4417-B152-2375B59B9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D1DDFF-EB14-4975-8F47-9249794A9113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F247D1-5C09-48DA-8218-07DCBA01E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C43F411-4A3E-4EF9-9DF0-CA21B3676256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27299C-C98D-4AF6-AA6E-2FE09F0A0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F8C7E9-967C-4CF1-B1D3-7A8221BEF201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175FCF-E613-462B-B3F6-098005559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D3261-C27F-4C18-B64A-B027B9FCDA72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B4437-822A-42A9-B564-3FFA5E114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6D4FAA-EB99-452E-BCED-459D3FF80EB5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0EC8F2-D02F-446C-AC14-D1D8D90D9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0105A9-092C-4B27-9D16-BC53F64B2CDD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B3EEDE-BB2A-4EA7-94EF-EACD6E0CC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4A027-7F95-4AD4-8141-FDDA5B3E2414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415BE-DE1D-46B3-B40B-2004C3B46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4400">
                <a:solidFill>
                  <a:schemeClr val="accent1"/>
                </a:solidFill>
                <a:latin typeface="Wingdings" pitchFamily="-65" charset="2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1D6859A-2C7B-4118-8793-487BE800E41A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144621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27F30C-BCF3-4578-91B6-154F3A160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AFDF1-5A5B-4BA5-920E-11DA44785476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13EF6-8A5E-405B-8305-9374EB8F8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85088-9C3F-4542-AF79-5E828E7F52AF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D4623-FDC9-4B60-8A99-336F718CA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87BD5-DF20-41B8-8DC3-AB65BB27DDBC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8BB1B-9188-4EA9-BFF1-62FA33175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E5AC8-10EE-434F-84EB-0129E11EBBFB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9B918-8B51-46AB-A3CC-FBD022A29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E8523-306F-405A-95DF-8A1FE2FBAD24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DC19-C64C-46C3-BA40-BDE16CA63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03896-A102-442C-85D8-75E4A364D788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99618-9BB8-4A1B-B0EF-9193AC0B0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44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9775" y="2770188"/>
            <a:ext cx="7662863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 b="1" smtClean="0">
                <a:solidFill>
                  <a:srgbClr val="7F7F7F"/>
                </a:solidFill>
                <a:latin typeface="Calisto MT" pitchFamily="-65" charset="0"/>
              </a:defRPr>
            </a:lvl1pPr>
          </a:lstStyle>
          <a:p>
            <a:pPr>
              <a:defRPr/>
            </a:pPr>
            <a:fld id="{FA271917-6CA0-4A72-8412-626F60EBECC0}" type="datetime1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 b="1" smtClean="0">
                <a:solidFill>
                  <a:srgbClr val="7F7F7F"/>
                </a:solidFill>
                <a:latin typeface="Calisto MT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 b="1" smtClean="0">
                <a:solidFill>
                  <a:srgbClr val="7F7F7F"/>
                </a:solidFill>
                <a:latin typeface="Calisto MT" pitchFamily="-65" charset="0"/>
              </a:defRPr>
            </a:lvl1pPr>
          </a:lstStyle>
          <a:p>
            <a:pPr>
              <a:defRPr/>
            </a:pPr>
            <a:fld id="{594D97A1-C472-4BD9-9593-B956C1F56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33" r:id="rId2"/>
    <p:sldLayoutId id="2147484242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3" r:id="rId10"/>
    <p:sldLayoutId id="2147484244" r:id="rId11"/>
    <p:sldLayoutId id="2147484245" r:id="rId12"/>
    <p:sldLayoutId id="2147484246" r:id="rId13"/>
    <p:sldLayoutId id="2147484240" r:id="rId14"/>
    <p:sldLayoutId id="2147484247" r:id="rId15"/>
    <p:sldLayoutId id="2147484248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bg1"/>
          </a:solidFill>
          <a:latin typeface="+mj-lt"/>
          <a:ea typeface="ＭＳ Ｐゴシック" pitchFamily="-65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65" charset="0"/>
          <a:ea typeface="ＭＳ Ｐゴシック" pitchFamily="-65" charset="-128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" pitchFamily="-65" charset="2"/>
        <a:buChar char="S"/>
        <a:defRPr sz="2200"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-65" charset="2"/>
        <a:buChar char="S"/>
        <a:defRPr sz="2000"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-65" charset="2"/>
        <a:buChar char="S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-65" charset="2"/>
        <a:buChar char="S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-65" charset="2"/>
        <a:buChar char="S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6172200" y="1219200"/>
            <a:ext cx="2743200" cy="1588"/>
          </a:xfrm>
          <a:prstGeom prst="line">
            <a:avLst/>
          </a:prstGeom>
          <a:ln w="3175">
            <a:prstDash val="sysDot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381000" y="1676400"/>
            <a:ext cx="57912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latin typeface="Copperplate Gothic Bold" pitchFamily="34" charset="0"/>
              </a:rPr>
              <a:t>IE Grad School Uncovered</a:t>
            </a:r>
          </a:p>
          <a:p>
            <a:pPr algn="ctr"/>
            <a:endParaRPr lang="en-US" sz="2800" b="1" dirty="0" smtClean="0">
              <a:solidFill>
                <a:schemeClr val="bg2">
                  <a:lumMod val="50000"/>
                </a:schemeClr>
              </a:solidFill>
              <a:latin typeface="Copperplate Gothic Bold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Learn more about:</a:t>
            </a:r>
            <a:endParaRPr lang="en-US" b="1" dirty="0" smtClean="0">
              <a:solidFill>
                <a:schemeClr val="bg1">
                  <a:lumMod val="50000"/>
                </a:schemeClr>
              </a:solidFill>
              <a:latin typeface="Calisto MT" pitchFamily="-65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 Why is Purdue IE’s Grad School good for you?</a:t>
            </a:r>
          </a:p>
          <a:p>
            <a:pPr lvl="2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 Research Opportunities in IE</a:t>
            </a:r>
          </a:p>
          <a:p>
            <a:pPr lvl="3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 And much more…..</a:t>
            </a:r>
          </a:p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Calisto MT" pitchFamily="-65" charset="0"/>
              </a:rPr>
              <a:t>    </a:t>
            </a:r>
            <a:r>
              <a:rPr lang="en-US" sz="2000" dirty="0" smtClean="0">
                <a:latin typeface="Copperplate" pitchFamily="-65" charset="0"/>
              </a:rPr>
              <a:t>          </a:t>
            </a:r>
            <a:endParaRPr lang="en-US" sz="2000" dirty="0">
              <a:latin typeface="Copperplate" pitchFamily="-65" charset="0"/>
            </a:endParaRPr>
          </a:p>
          <a:p>
            <a:pPr algn="ctr"/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     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       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Day &amp; Date  : Monday, April 06 2009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Chaparral Pro" pitchFamily="18" charset="0"/>
            </a:endParaRPr>
          </a:p>
          <a:p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		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    Venue            : GRIS 280</a:t>
            </a:r>
          </a:p>
          <a:p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	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            Time              : 7 pm </a:t>
            </a:r>
          </a:p>
          <a:p>
            <a:endParaRPr lang="en-US" sz="1600" b="1" dirty="0">
              <a:latin typeface="Chaparral Pro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All Engineering Majors Welcome !!</a:t>
            </a:r>
          </a:p>
          <a:p>
            <a:pPr algn="ctr"/>
            <a:endParaRPr lang="en-US" sz="2400" b="1" i="1" dirty="0" smtClean="0">
              <a:solidFill>
                <a:schemeClr val="bg1">
                  <a:lumMod val="50000"/>
                </a:schemeClr>
              </a:solidFill>
              <a:latin typeface="Chaparral Pro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haparral Pro" pitchFamily="18" charset="0"/>
              </a:rPr>
              <a:t>!!! Free Food!!!!</a:t>
            </a:r>
          </a:p>
          <a:p>
            <a:pPr algn="ctr"/>
            <a:endParaRPr lang="en-US" sz="2400" b="1" dirty="0" smtClean="0">
              <a:solidFill>
                <a:schemeClr val="bg1">
                  <a:lumMod val="50000"/>
                </a:schemeClr>
              </a:solidFill>
              <a:latin typeface="Chaparral Pro" pitchFamily="18" charset="0"/>
            </a:endParaRPr>
          </a:p>
          <a:p>
            <a:r>
              <a:rPr lang="en-US" sz="1600" dirty="0">
                <a:latin typeface="Cambria" pitchFamily="18" charset="0"/>
              </a:rPr>
              <a:t>	</a:t>
            </a:r>
            <a:r>
              <a:rPr lang="en-US" sz="1600" dirty="0" smtClean="0">
                <a:latin typeface="Cambria" pitchFamily="18" charset="0"/>
              </a:rPr>
              <a:t>			</a:t>
            </a:r>
          </a:p>
          <a:p>
            <a:pPr algn="ctr"/>
            <a:endParaRPr lang="en-US" sz="2000" dirty="0">
              <a:latin typeface="Copperplate" pitchFamily="-65" charset="0"/>
            </a:endParaRPr>
          </a:p>
          <a:p>
            <a:pPr algn="ctr"/>
            <a:endParaRPr lang="en-US" sz="2000" dirty="0">
              <a:latin typeface="Copperplate" pitchFamily="-65" charset="0"/>
            </a:endParaRPr>
          </a:p>
          <a:p>
            <a:pPr algn="ctr"/>
            <a:r>
              <a:rPr lang="en-US" sz="2000" dirty="0">
                <a:latin typeface="Copperplate" pitchFamily="-65" charset="0"/>
              </a:rPr>
              <a:t>                     </a:t>
            </a:r>
            <a:endParaRPr lang="en-US" dirty="0">
              <a:latin typeface="Calisto MT" pitchFamily="-65" charset="0"/>
            </a:endParaRPr>
          </a:p>
        </p:txBody>
      </p:sp>
      <p:pic>
        <p:nvPicPr>
          <p:cNvPr id="10243" name="Picture 4" descr="IIE.logo.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524000" y="152400"/>
            <a:ext cx="609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1"/>
                </a:solidFill>
                <a:latin typeface="Cambria" pitchFamily="18" charset="0"/>
              </a:rPr>
              <a:t>Is   IE  Graduate   School   for   You?</a:t>
            </a:r>
          </a:p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8500" y="3805892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dobe Caslon Pro" pitchFamily="18" charset="0"/>
              </a:rPr>
              <a:t>Shimon </a:t>
            </a:r>
            <a:r>
              <a:rPr lang="en-US" sz="1400" b="1" dirty="0" err="1" smtClean="0">
                <a:latin typeface="Adobe Caslon Pro" pitchFamily="18" charset="0"/>
              </a:rPr>
              <a:t>Nof</a:t>
            </a:r>
            <a:endParaRPr lang="en-US" sz="1400" b="1" dirty="0" smtClean="0">
              <a:latin typeface="Adobe Caslon Pro" pitchFamily="18" charset="0"/>
            </a:endParaRPr>
          </a:p>
          <a:p>
            <a:r>
              <a:rPr lang="en-US" sz="1400" dirty="0" smtClean="0">
                <a:latin typeface="Chaparral Pro" pitchFamily="18" charset="0"/>
              </a:rPr>
              <a:t>Professor, IE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433637"/>
            <a:ext cx="571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729037"/>
            <a:ext cx="571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1" name="Straight Connector 20"/>
          <p:cNvCxnSpPr/>
          <p:nvPr/>
        </p:nvCxnSpPr>
        <p:spPr>
          <a:xfrm rot="5400000">
            <a:off x="6363097" y="3772297"/>
            <a:ext cx="5103812" cy="238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3620691" y="3773091"/>
            <a:ext cx="5103018" cy="1588"/>
          </a:xfrm>
          <a:prstGeom prst="line">
            <a:avLst/>
          </a:prstGeom>
          <a:ln w="3175">
            <a:prstDash val="sysDot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171406" y="6325394"/>
            <a:ext cx="2742406" cy="1588"/>
          </a:xfrm>
          <a:prstGeom prst="line">
            <a:avLst/>
          </a:prstGeom>
          <a:ln w="3175">
            <a:prstDash val="sysDot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81000" y="6326982"/>
            <a:ext cx="8532812" cy="30241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6326982"/>
            <a:ext cx="853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			Event Sponsored by: The TAJ MAHAL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haparral Pro" pitchFamily="18" charset="0"/>
              </a:rPr>
              <a:t> Fine Indian Cuisine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haparral Pro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48500" y="2433637"/>
            <a:ext cx="163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dobe Caslon Pro" pitchFamily="18" charset="0"/>
              </a:rPr>
              <a:t>Steven Landry</a:t>
            </a:r>
          </a:p>
          <a:p>
            <a:r>
              <a:rPr lang="en-US" sz="1400" dirty="0" smtClean="0">
                <a:latin typeface="Chaparral Pro" pitchFamily="18" charset="0"/>
              </a:rPr>
              <a:t>Assistant Professor, IE</a:t>
            </a:r>
          </a:p>
          <a:p>
            <a:endParaRPr lang="en-US" sz="1400" dirty="0">
              <a:latin typeface="Adobe Caslon Pro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24600" y="13716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haparral Pro" pitchFamily="18" charset="0"/>
              </a:rPr>
              <a:t>Come and Listen , What they’ve to say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77000" y="487680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7048500" y="4876800"/>
            <a:ext cx="1409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Adobe Caslon Pro" pitchFamily="18" charset="0"/>
              </a:rPr>
              <a:t>Bruce </a:t>
            </a:r>
            <a:r>
              <a:rPr lang="en-US" sz="1400" b="1" dirty="0" err="1" smtClean="0">
                <a:latin typeface="Adobe Caslon Pro" pitchFamily="18" charset="0"/>
              </a:rPr>
              <a:t>Schmeiser</a:t>
            </a:r>
            <a:endParaRPr lang="en-US" sz="1400" b="1" dirty="0" smtClean="0">
              <a:latin typeface="Adobe Caslon Pro" pitchFamily="18" charset="0"/>
            </a:endParaRPr>
          </a:p>
          <a:p>
            <a:r>
              <a:rPr lang="en-US" sz="1400" dirty="0" smtClean="0">
                <a:latin typeface="Chaparral Pro" pitchFamily="18" charset="0"/>
              </a:rPr>
              <a:t>Professor, IE</a:t>
            </a:r>
            <a:endParaRPr lang="en-US" sz="1400" dirty="0" smtClean="0">
              <a:latin typeface="Chaparral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71</Words>
  <Application>Microsoft Macintosh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Genesis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 2004 Test Drive User</dc:creator>
  <cp:lastModifiedBy>garg2</cp:lastModifiedBy>
  <cp:revision>17</cp:revision>
  <dcterms:created xsi:type="dcterms:W3CDTF">2009-04-02T17:46:11Z</dcterms:created>
  <dcterms:modified xsi:type="dcterms:W3CDTF">2009-04-02T21:27:40Z</dcterms:modified>
</cp:coreProperties>
</file>