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6971"/>
            <a:ext cx="7772400" cy="1202991"/>
          </a:xfrm>
        </p:spPr>
        <p:txBody>
          <a:bodyPr anchor="b">
            <a:noAutofit/>
          </a:bodyPr>
          <a:lstStyle>
            <a:lvl1pPr algn="ctr">
              <a:defRPr sz="40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1154"/>
            <a:ext cx="6858000" cy="1655762"/>
          </a:xfrm>
        </p:spPr>
        <p:txBody>
          <a:bodyPr anchor="ctr"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158819" y="137438"/>
            <a:ext cx="5344523" cy="1226147"/>
            <a:chOff x="2158819" y="388898"/>
            <a:chExt cx="5344523" cy="1226147"/>
          </a:xfrm>
        </p:grpSpPr>
        <p:pic>
          <p:nvPicPr>
            <p:cNvPr id="7" name="Picture 2" descr="RWH LABS HORIZONTAL COLORS.psd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55" t="11285" r="7677" b="25137"/>
            <a:stretch>
              <a:fillRect/>
            </a:stretch>
          </p:blipFill>
          <p:spPr bwMode="auto">
            <a:xfrm>
              <a:off x="4760142" y="388898"/>
              <a:ext cx="2743200" cy="112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8819" y="783333"/>
              <a:ext cx="2286000" cy="682753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 bwMode="auto">
            <a:xfrm>
              <a:off x="4572000" y="634372"/>
              <a:ext cx="0" cy="98067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8320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WH LABS HORIZONTAL COLORS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t="-665" r="8780" b="25137"/>
          <a:stretch>
            <a:fillRect/>
          </a:stretch>
        </p:blipFill>
        <p:spPr bwMode="auto">
          <a:xfrm>
            <a:off x="6883400" y="5697538"/>
            <a:ext cx="22002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891" y="1006680"/>
            <a:ext cx="8682607" cy="4823669"/>
          </a:xfrm>
        </p:spPr>
        <p:txBody>
          <a:bodyPr/>
          <a:lstStyle>
            <a:lvl1pPr marL="227013" indent="-227013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BA99-03E6-428F-A304-28DBFFD9EC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93" y="846664"/>
            <a:ext cx="9144793" cy="79255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78575"/>
            <a:ext cx="1463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79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WH LABS HORIZONTAL COLORS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t="-665" r="8780" b="25137"/>
          <a:stretch>
            <a:fillRect/>
          </a:stretch>
        </p:blipFill>
        <p:spPr bwMode="auto">
          <a:xfrm>
            <a:off x="6883400" y="5697538"/>
            <a:ext cx="22002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BA99-03E6-428F-A304-28DBFFD9EC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78575"/>
            <a:ext cx="1463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92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RWH LABS HORIZONTAL COLORS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t="-665" r="8780" b="25137"/>
          <a:stretch>
            <a:fillRect/>
          </a:stretch>
        </p:blipFill>
        <p:spPr bwMode="auto">
          <a:xfrm>
            <a:off x="6883400" y="5697538"/>
            <a:ext cx="22002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2453" y="1006679"/>
            <a:ext cx="4305649" cy="48236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826" y="1006680"/>
            <a:ext cx="4305649" cy="48236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BA99-03E6-428F-A304-28DBFFD9ECE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78575"/>
            <a:ext cx="1463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793" y="846664"/>
            <a:ext cx="9144793" cy="7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6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BA99-03E6-428F-A304-28DBFFD9ECEC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2" descr="RWH LABS HORIZONTAL COLORS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t="-665" r="8780" b="25137"/>
          <a:stretch>
            <a:fillRect/>
          </a:stretch>
        </p:blipFill>
        <p:spPr bwMode="auto">
          <a:xfrm>
            <a:off x="6883400" y="5697538"/>
            <a:ext cx="22002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78575"/>
            <a:ext cx="1463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3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BA99-03E6-428F-A304-28DBFFD9ECEC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RWH LABS HORIZONTAL COLORS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t="-665" r="8780" b="25137"/>
          <a:stretch>
            <a:fillRect/>
          </a:stretch>
        </p:blipFill>
        <p:spPr bwMode="auto">
          <a:xfrm>
            <a:off x="6883400" y="5697538"/>
            <a:ext cx="22002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78575"/>
            <a:ext cx="14636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99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826" y="166295"/>
            <a:ext cx="8681672" cy="599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891" y="1006680"/>
            <a:ext cx="8682607" cy="5108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7BA99-03E6-428F-A304-28DBFFD9EC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7013" indent="-22701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1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Test</a:t>
            </a:r>
          </a:p>
          <a:p>
            <a:pPr lvl="2"/>
            <a:r>
              <a:rPr lang="en-US" smtClean="0"/>
              <a:t>Test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878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Neera Jain</dc:creator>
  <cp:lastModifiedBy>Cackley, Donna K</cp:lastModifiedBy>
  <cp:revision>12</cp:revision>
  <dcterms:created xsi:type="dcterms:W3CDTF">2017-08-22T20:03:28Z</dcterms:created>
  <dcterms:modified xsi:type="dcterms:W3CDTF">2017-08-23T18:26:33Z</dcterms:modified>
</cp:coreProperties>
</file>