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9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06971"/>
            <a:ext cx="7772400" cy="1202991"/>
          </a:xfrm>
        </p:spPr>
        <p:txBody>
          <a:bodyPr anchor="b">
            <a:noAutofit/>
          </a:bodyPr>
          <a:lstStyle>
            <a:lvl1pPr algn="ctr">
              <a:defRPr sz="4000">
                <a:latin typeface="Cambria" panose="020405030504060302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1154"/>
            <a:ext cx="6858000" cy="1655762"/>
          </a:xfrm>
        </p:spPr>
        <p:txBody>
          <a:bodyPr anchor="ctr"/>
          <a:lstStyle>
            <a:lvl1pPr marL="0" indent="0" algn="ctr"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2158819" y="137438"/>
            <a:ext cx="5344523" cy="1226147"/>
            <a:chOff x="2158819" y="388898"/>
            <a:chExt cx="5344523" cy="1226147"/>
          </a:xfrm>
        </p:grpSpPr>
        <p:pic>
          <p:nvPicPr>
            <p:cNvPr id="7" name="Picture 2" descr="RWH LABS HORIZONTAL COLORS.psd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55" t="11285" r="7677" b="25137"/>
            <a:stretch>
              <a:fillRect/>
            </a:stretch>
          </p:blipFill>
          <p:spPr bwMode="auto">
            <a:xfrm>
              <a:off x="4760142" y="388898"/>
              <a:ext cx="2743200" cy="1124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8819" y="783333"/>
              <a:ext cx="2286000" cy="682753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 userDrawn="1"/>
          </p:nvCxnSpPr>
          <p:spPr bwMode="auto">
            <a:xfrm>
              <a:off x="4572000" y="634372"/>
              <a:ext cx="0" cy="98067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583208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WH LABS HORIZONTAL COLORS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" t="-665" r="8780" b="25137"/>
          <a:stretch>
            <a:fillRect/>
          </a:stretch>
        </p:blipFill>
        <p:spPr bwMode="auto">
          <a:xfrm>
            <a:off x="6883400" y="5697538"/>
            <a:ext cx="220027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891" y="1006680"/>
            <a:ext cx="8682607" cy="4823669"/>
          </a:xfrm>
        </p:spPr>
        <p:txBody>
          <a:bodyPr/>
          <a:lstStyle>
            <a:lvl1pPr marL="227013" indent="-227013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BA99-03E6-428F-A304-28DBFFD9ECE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793" y="846664"/>
            <a:ext cx="9144793" cy="79255"/>
          </a:xfrm>
          <a:prstGeom prst="rect">
            <a:avLst/>
          </a:prstGeom>
        </p:spPr>
      </p:pic>
      <p:pic>
        <p:nvPicPr>
          <p:cNvPr id="9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78575"/>
            <a:ext cx="1463675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679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WH LABS HORIZONTAL COLORS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" t="-665" r="8780" b="25137"/>
          <a:stretch>
            <a:fillRect/>
          </a:stretch>
        </p:blipFill>
        <p:spPr bwMode="auto">
          <a:xfrm>
            <a:off x="6883400" y="5697538"/>
            <a:ext cx="220027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BA99-03E6-428F-A304-28DBFFD9ECE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78575"/>
            <a:ext cx="1463675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992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RWH LABS HORIZONTAL COLORS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" t="-665" r="8780" b="25137"/>
          <a:stretch>
            <a:fillRect/>
          </a:stretch>
        </p:blipFill>
        <p:spPr bwMode="auto">
          <a:xfrm>
            <a:off x="6883400" y="5697538"/>
            <a:ext cx="220027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22453" y="1006679"/>
            <a:ext cx="4305649" cy="482366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826" y="1006680"/>
            <a:ext cx="4305649" cy="482366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BA99-03E6-428F-A304-28DBFFD9ECE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78575"/>
            <a:ext cx="1463675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793" y="846664"/>
            <a:ext cx="9144793" cy="79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96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BA99-03E6-428F-A304-28DBFFD9ECEC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2" descr="RWH LABS HORIZONTAL COLORS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" t="-665" r="8780" b="25137"/>
          <a:stretch>
            <a:fillRect/>
          </a:stretch>
        </p:blipFill>
        <p:spPr bwMode="auto">
          <a:xfrm>
            <a:off x="6883400" y="5697538"/>
            <a:ext cx="220027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78575"/>
            <a:ext cx="1463675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53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BA99-03E6-428F-A304-28DBFFD9ECEC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 descr="RWH LABS HORIZONTAL COLORS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" t="-665" r="8780" b="25137"/>
          <a:stretch>
            <a:fillRect/>
          </a:stretch>
        </p:blipFill>
        <p:spPr bwMode="auto">
          <a:xfrm>
            <a:off x="6883400" y="5697538"/>
            <a:ext cx="220027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78575"/>
            <a:ext cx="1463675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699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5826" y="166295"/>
            <a:ext cx="8681672" cy="5996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4891" y="1006680"/>
            <a:ext cx="8682607" cy="5108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7BA99-03E6-428F-A304-28DBFFD9EC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  <p:sldLayoutId id="214748366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227013" indent="-22701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716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</a:p>
          <a:p>
            <a:pPr lvl="1"/>
            <a:r>
              <a:rPr lang="en-US" dirty="0" smtClean="0"/>
              <a:t>Test</a:t>
            </a:r>
          </a:p>
          <a:p>
            <a:pPr lvl="2"/>
            <a:r>
              <a:rPr lang="en-US" smtClean="0"/>
              <a:t>Test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68784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4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Test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Neera Jain</dc:creator>
  <cp:lastModifiedBy>Cackley, Donna K</cp:lastModifiedBy>
  <cp:revision>12</cp:revision>
  <dcterms:created xsi:type="dcterms:W3CDTF">2017-08-22T20:03:28Z</dcterms:created>
  <dcterms:modified xsi:type="dcterms:W3CDTF">2017-08-23T18:26:33Z</dcterms:modified>
</cp:coreProperties>
</file>