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727B"/>
    <a:srgbClr val="669900"/>
    <a:srgbClr val="B19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7" autoAdjust="0"/>
    <p:restoredTop sz="94558" autoAdjust="0"/>
  </p:normalViewPr>
  <p:slideViewPr>
    <p:cSldViewPr>
      <p:cViewPr varScale="1">
        <p:scale>
          <a:sx n="129" d="100"/>
          <a:sy n="129" d="100"/>
        </p:scale>
        <p:origin x="9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97993-FE1E-4023-B9F0-77351815C1CA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A9455-8E83-4424-8719-F47CB4681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471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04C0EE7-1895-4270-88A3-3A1CFBC131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144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3CD304A-96A1-6F41-88EF-6898C05EFEBF}"/>
              </a:ext>
            </a:extLst>
          </p:cNvPr>
          <p:cNvSpPr/>
          <p:nvPr userDrawn="1"/>
        </p:nvSpPr>
        <p:spPr bwMode="auto">
          <a:xfrm>
            <a:off x="0" y="3053460"/>
            <a:ext cx="9144000" cy="3804539"/>
          </a:xfrm>
          <a:prstGeom prst="rect">
            <a:avLst/>
          </a:prstGeom>
          <a:solidFill>
            <a:srgbClr val="6F727B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94152"/>
          </a:xfrm>
        </p:spPr>
        <p:txBody>
          <a:bodyPr anchor="t"/>
          <a:lstStyle>
            <a:lvl1pPr algn="ctr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29335"/>
            <a:ext cx="6400800" cy="17526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0694B9-042D-76E6-67AA-E6D2851DD2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6800" y="6036304"/>
            <a:ext cx="44704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023E33-50F4-F85E-72A7-E61309B45B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34758" y="307162"/>
            <a:ext cx="8780642" cy="25122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5000"/>
              <a:defRPr/>
            </a:lvl1pPr>
            <a:lvl4pPr>
              <a:buSzPct val="75000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6625-23C5-43C8-92E9-60FC3C495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8FDDD1-623D-0C08-C8B1-0FEBCB68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15-18, 2024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BC0BF0-A18C-B7C6-54B0-BB7EFA570A5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2024 Herrick Conferences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BD9787D8-B82F-5127-3C08-44BBDA6E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15-18, 2024</a:t>
            </a:r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5B1C369A-125A-E260-8CE6-A180949E108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2024 Herrick Conferences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1"/>
            <a:ext cx="3886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3886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F1F1E-0337-4399-B55F-8FA409D06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4DD47AF-9573-5038-D43F-09EE283A28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15-18, 2024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C67F358-2C92-4F12-54A8-D73D2E7ED9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2024 Herrick Conferences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438"/>
            <a:ext cx="7924800" cy="6397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886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79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041775" cy="3886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C62F-2C2C-45E4-AC87-915A63DE9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8DE10B37-3396-94AC-7338-F7D7115A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15-18, 2024</a:t>
            </a:r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4138F880-FCFA-ED24-76F2-B380F4C83E9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2024 Herrick Conferences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D81C5-8DA5-4D6E-A6C6-B8D0B634C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5C62878A-0FA5-4035-E126-C9CE0BF9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15-18, 2024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059F8802-6670-26C5-0361-985F308960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2024 Herrick Conferences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3ADC5-1173-4EBA-B2FC-C4BCE1F36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7323372A-A75F-9805-6D5B-8FD50894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15-18, 2024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021B9096-3FC9-85F3-2F76-7D49743300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2024 Herrick Conferences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5053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71600"/>
            <a:ext cx="3886200" cy="505301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CB34-3F0D-4DF5-BE1F-F3C385FED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F381B051-3A29-5231-A4CF-37DBB310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15-18, 2024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F25D2D0-C0A7-65D9-8F69-46516F2A1D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2024 Herrick Conferences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5053013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5053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B523-A4E6-4D01-9CF1-3BDC117A4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89A81BC-7263-728A-E033-1B0B364C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15-18, 2024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BE39611-3FEC-10F5-82CD-B14BE906CF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2024 Herrick Conferences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A7C08BB-3B14-94CF-1B5C-6A10BBC87395}"/>
              </a:ext>
            </a:extLst>
          </p:cNvPr>
          <p:cNvSpPr/>
          <p:nvPr userDrawn="1"/>
        </p:nvSpPr>
        <p:spPr bwMode="auto">
          <a:xfrm>
            <a:off x="0" y="6354762"/>
            <a:ext cx="9144000" cy="515903"/>
          </a:xfrm>
          <a:prstGeom prst="rect">
            <a:avLst/>
          </a:prstGeom>
          <a:solidFill>
            <a:srgbClr val="6F727B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56D614-1BB7-83F7-0022-5B6992C8CAF4}"/>
              </a:ext>
            </a:extLst>
          </p:cNvPr>
          <p:cNvSpPr/>
          <p:nvPr userDrawn="1"/>
        </p:nvSpPr>
        <p:spPr bwMode="auto">
          <a:xfrm>
            <a:off x="0" y="-22826"/>
            <a:ext cx="9144000" cy="960051"/>
          </a:xfrm>
          <a:prstGeom prst="rect">
            <a:avLst/>
          </a:prstGeom>
          <a:solidFill>
            <a:srgbClr val="6F727B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79013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3048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July 15-18, 2024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2024 Herrick Conferences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9E32CE1-E03D-4BA3-91DC-06F3DB24AE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585293-4EB7-BCA3-3696-24FB3B92388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7391400" y="131886"/>
            <a:ext cx="1549400" cy="7105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77" r:id="rId4"/>
    <p:sldLayoutId id="2147483681" r:id="rId5"/>
    <p:sldLayoutId id="2147483682" r:id="rId6"/>
    <p:sldLayoutId id="2147483683" r:id="rId7"/>
    <p:sldLayoutId id="2147483688" r:id="rId8"/>
    <p:sldLayoutId id="2147483689" r:id="rId9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Char char="»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FF4F-D084-9AC6-ED53-514A0C0A00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BCFD6-1E42-66BE-ABDF-5D88E6D86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Author(s)</a:t>
            </a:r>
          </a:p>
          <a:p>
            <a:r>
              <a:rPr lang="en-US" dirty="0"/>
              <a:t>Affiliation(s)</a:t>
            </a:r>
          </a:p>
          <a:p>
            <a:r>
              <a:rPr lang="en-US" dirty="0"/>
              <a:t>Email(s) </a:t>
            </a:r>
          </a:p>
        </p:txBody>
      </p:sp>
    </p:spTree>
    <p:extLst>
      <p:ext uri="{BB962C8B-B14F-4D97-AF65-F5344CB8AC3E}">
        <p14:creationId xmlns:p14="http://schemas.microsoft.com/office/powerpoint/2010/main" val="185655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A92C-B025-476D-B8C6-D13E68F6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5999F-A7DF-608C-65A8-9446E254D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4092F-5B92-E9FB-87BF-ABD5DD0FFB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B76625-23C5-43C8-92E9-60FC3C4956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1CF8D-DF7F-30EF-F56D-F517DA724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15-18,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453ED-FA8E-70C5-13AF-168C3D3ECF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2024 Herrick Conferences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49933"/>
      </p:ext>
    </p:extLst>
  </p:cSld>
  <p:clrMapOvr>
    <a:masterClrMapping/>
  </p:clrMapOvr>
</p:sld>
</file>

<file path=ppt/theme/theme1.xml><?xml version="1.0" encoding="utf-8"?>
<a:theme xmlns:a="http://schemas.openxmlformats.org/drawingml/2006/main" name="2014 Compressor Short Course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000000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Presentation Template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Presentat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 Compressor Short Course Template</Template>
  <TotalTime>1845</TotalTime>
  <Words>20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Monotype Sorts</vt:lpstr>
      <vt:lpstr>Tahoma</vt:lpstr>
      <vt:lpstr>Times New Roman</vt:lpstr>
      <vt:lpstr>2014 Compressor Short Course 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groll</dc:creator>
  <cp:lastModifiedBy>Brian Barrett</cp:lastModifiedBy>
  <cp:revision>46</cp:revision>
  <dcterms:created xsi:type="dcterms:W3CDTF">2014-06-04T16:11:28Z</dcterms:created>
  <dcterms:modified xsi:type="dcterms:W3CDTF">2024-06-12T18:50:12Z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2023-10-16T16:26:57Z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8612ca4d-ce33-40fc-9bb6-cf4159ac57b7</vt:lpwstr>
  </property>
  <property fmtid="{D5CDD505-2E9C-101B-9397-08002B2CF9AE}" pid="8" name="MSIP_Label_4044bd30-2ed7-4c9d-9d12-46200872a97b_ContentBits">
    <vt:lpwstr>0</vt:lpwstr>
  </property>
</Properties>
</file>