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56" r:id="rId2"/>
    <p:sldId id="257" r:id="rId3"/>
  </p:sldIdLst>
  <p:sldSz cx="25603200" cy="37490400"/>
  <p:notesSz cx="7019925" cy="9305925"/>
  <p:defaultTextStyle>
    <a:defPPr>
      <a:defRPr lang="en-US"/>
    </a:defPPr>
    <a:lvl1pPr algn="l" rtl="0" fontAlgn="base">
      <a:spcBef>
        <a:spcPct val="0"/>
      </a:spcBef>
      <a:spcAft>
        <a:spcPct val="0"/>
      </a:spcAft>
      <a:defRPr sz="8200" kern="1200">
        <a:solidFill>
          <a:schemeClr val="tx1"/>
        </a:solidFill>
        <a:latin typeface="Arial" charset="0"/>
        <a:ea typeface="+mn-ea"/>
        <a:cs typeface="Arial" charset="0"/>
      </a:defRPr>
    </a:lvl1pPr>
    <a:lvl2pPr marL="332242" indent="499807" algn="l" rtl="0" fontAlgn="base">
      <a:spcBef>
        <a:spcPct val="0"/>
      </a:spcBef>
      <a:spcAft>
        <a:spcPct val="0"/>
      </a:spcAft>
      <a:defRPr sz="8200" kern="1200">
        <a:solidFill>
          <a:schemeClr val="tx1"/>
        </a:solidFill>
        <a:latin typeface="Arial" charset="0"/>
        <a:ea typeface="+mn-ea"/>
        <a:cs typeface="Arial" charset="0"/>
      </a:defRPr>
    </a:lvl2pPr>
    <a:lvl3pPr marL="667371" indent="996723" algn="l" rtl="0" fontAlgn="base">
      <a:spcBef>
        <a:spcPct val="0"/>
      </a:spcBef>
      <a:spcAft>
        <a:spcPct val="0"/>
      </a:spcAft>
      <a:defRPr sz="8200" kern="1200">
        <a:solidFill>
          <a:schemeClr val="tx1"/>
        </a:solidFill>
        <a:latin typeface="Arial" charset="0"/>
        <a:ea typeface="+mn-ea"/>
        <a:cs typeface="Arial" charset="0"/>
      </a:defRPr>
    </a:lvl3pPr>
    <a:lvl4pPr marL="999612" indent="1496528" algn="l" rtl="0" fontAlgn="base">
      <a:spcBef>
        <a:spcPct val="0"/>
      </a:spcBef>
      <a:spcAft>
        <a:spcPct val="0"/>
      </a:spcAft>
      <a:defRPr sz="8200" kern="1200">
        <a:solidFill>
          <a:schemeClr val="tx1"/>
        </a:solidFill>
        <a:latin typeface="Arial" charset="0"/>
        <a:ea typeface="+mn-ea"/>
        <a:cs typeface="Arial" charset="0"/>
      </a:defRPr>
    </a:lvl4pPr>
    <a:lvl5pPr marL="1334742" indent="1993446" algn="l" rtl="0" fontAlgn="base">
      <a:spcBef>
        <a:spcPct val="0"/>
      </a:spcBef>
      <a:spcAft>
        <a:spcPct val="0"/>
      </a:spcAft>
      <a:defRPr sz="8200" kern="1200">
        <a:solidFill>
          <a:schemeClr val="tx1"/>
        </a:solidFill>
        <a:latin typeface="Arial" charset="0"/>
        <a:ea typeface="+mn-ea"/>
        <a:cs typeface="Arial" charset="0"/>
      </a:defRPr>
    </a:lvl5pPr>
    <a:lvl6pPr marL="4160234" algn="l" defTabSz="1664094" rtl="0" eaLnBrk="1" latinLnBrk="0" hangingPunct="1">
      <a:defRPr sz="8200" kern="1200">
        <a:solidFill>
          <a:schemeClr val="tx1"/>
        </a:solidFill>
        <a:latin typeface="Arial" charset="0"/>
        <a:ea typeface="+mn-ea"/>
        <a:cs typeface="Arial" charset="0"/>
      </a:defRPr>
    </a:lvl6pPr>
    <a:lvl7pPr marL="4992281" algn="l" defTabSz="1664094" rtl="0" eaLnBrk="1" latinLnBrk="0" hangingPunct="1">
      <a:defRPr sz="8200" kern="1200">
        <a:solidFill>
          <a:schemeClr val="tx1"/>
        </a:solidFill>
        <a:latin typeface="Arial" charset="0"/>
        <a:ea typeface="+mn-ea"/>
        <a:cs typeface="Arial" charset="0"/>
      </a:defRPr>
    </a:lvl7pPr>
    <a:lvl8pPr marL="5824328" algn="l" defTabSz="1664094" rtl="0" eaLnBrk="1" latinLnBrk="0" hangingPunct="1">
      <a:defRPr sz="8200" kern="1200">
        <a:solidFill>
          <a:schemeClr val="tx1"/>
        </a:solidFill>
        <a:latin typeface="Arial" charset="0"/>
        <a:ea typeface="+mn-ea"/>
        <a:cs typeface="Arial" charset="0"/>
      </a:defRPr>
    </a:lvl8pPr>
    <a:lvl9pPr marL="6656375" algn="l" defTabSz="1664094" rtl="0" eaLnBrk="1" latinLnBrk="0" hangingPunct="1">
      <a:defRPr sz="82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11809">
          <p15:clr>
            <a:srgbClr val="A4A3A4"/>
          </p15:clr>
        </p15:guide>
        <p15:guide id="2" pos="8064" userDrawn="1">
          <p15:clr>
            <a:srgbClr val="A4A3A4"/>
          </p15:clr>
        </p15:guide>
        <p15:guide id="3" orient="horz" pos="1180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1946C"/>
    <a:srgbClr val="0000FF"/>
    <a:srgbClr val="FF9900"/>
    <a:srgbClr val="006600"/>
    <a:srgbClr val="000000"/>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591" autoAdjust="0"/>
    <p:restoredTop sz="99880" autoAdjust="0"/>
  </p:normalViewPr>
  <p:slideViewPr>
    <p:cSldViewPr>
      <p:cViewPr varScale="1">
        <p:scale>
          <a:sx n="14" d="100"/>
          <a:sy n="14" d="100"/>
        </p:scale>
        <p:origin x="2364" y="84"/>
      </p:cViewPr>
      <p:guideLst>
        <p:guide orient="horz" pos="11809"/>
        <p:guide pos="8064"/>
        <p:guide orient="horz" pos="11808"/>
      </p:guideLst>
    </p:cSldViewPr>
  </p:slideViewPr>
  <p:outlineViewPr>
    <p:cViewPr>
      <p:scale>
        <a:sx n="33" d="100"/>
        <a:sy n="33" d="100"/>
      </p:scale>
      <p:origin x="0" y="0"/>
    </p:cViewPr>
  </p:outlineViewPr>
  <p:notesTextViewPr>
    <p:cViewPr>
      <p:scale>
        <a:sx n="100" d="100"/>
        <a:sy n="100" d="100"/>
      </p:scale>
      <p:origin x="0" y="0"/>
    </p:cViewPr>
  </p:notesTextViewPr>
  <p:gridSpacing cx="228600" cy="2286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541" tIns="45770" rIns="91541" bIns="45770" rtlCol="0"/>
          <a:lstStyle>
            <a:lvl1pPr algn="l">
              <a:defRPr sz="1200"/>
            </a:lvl1pPr>
          </a:lstStyle>
          <a:p>
            <a:pPr>
              <a:defRPr/>
            </a:pPr>
            <a:endParaRPr lang="en-US"/>
          </a:p>
        </p:txBody>
      </p:sp>
      <p:sp>
        <p:nvSpPr>
          <p:cNvPr id="3" name="Date Placeholder 2"/>
          <p:cNvSpPr>
            <a:spLocks noGrp="1"/>
          </p:cNvSpPr>
          <p:nvPr>
            <p:ph type="dt" idx="1"/>
          </p:nvPr>
        </p:nvSpPr>
        <p:spPr>
          <a:xfrm>
            <a:off x="3975100" y="0"/>
            <a:ext cx="3043238" cy="465138"/>
          </a:xfrm>
          <a:prstGeom prst="rect">
            <a:avLst/>
          </a:prstGeom>
        </p:spPr>
        <p:txBody>
          <a:bodyPr vert="horz" lIns="91541" tIns="45770" rIns="91541" bIns="45770" rtlCol="0"/>
          <a:lstStyle>
            <a:lvl1pPr algn="r">
              <a:defRPr sz="1200"/>
            </a:lvl1pPr>
          </a:lstStyle>
          <a:p>
            <a:pPr>
              <a:defRPr/>
            </a:pPr>
            <a:fld id="{9A227F03-138A-41D8-AA63-074B06EFACFE}" type="datetimeFigureOut">
              <a:rPr lang="en-US"/>
              <a:pPr>
                <a:defRPr/>
              </a:pPr>
              <a:t>10/10/2018</a:t>
            </a:fld>
            <a:endParaRPr lang="en-US"/>
          </a:p>
        </p:txBody>
      </p:sp>
      <p:sp>
        <p:nvSpPr>
          <p:cNvPr id="4" name="Slide Image Placeholder 3"/>
          <p:cNvSpPr>
            <a:spLocks noGrp="1" noRot="1" noChangeAspect="1"/>
          </p:cNvSpPr>
          <p:nvPr>
            <p:ph type="sldImg" idx="2"/>
          </p:nvPr>
        </p:nvSpPr>
        <p:spPr>
          <a:xfrm>
            <a:off x="2319338" y="696913"/>
            <a:ext cx="2381250" cy="3490912"/>
          </a:xfrm>
          <a:prstGeom prst="rect">
            <a:avLst/>
          </a:prstGeom>
          <a:noFill/>
          <a:ln w="12700">
            <a:solidFill>
              <a:prstClr val="black"/>
            </a:solidFill>
          </a:ln>
        </p:spPr>
        <p:txBody>
          <a:bodyPr vert="horz" lIns="91541" tIns="45770" rIns="91541" bIns="45770" rtlCol="0" anchor="ctr"/>
          <a:lstStyle/>
          <a:p>
            <a:pPr lvl="0"/>
            <a:endParaRPr lang="en-US" noProof="0" smtClean="0"/>
          </a:p>
        </p:txBody>
      </p:sp>
      <p:sp>
        <p:nvSpPr>
          <p:cNvPr id="5" name="Notes Placeholder 4"/>
          <p:cNvSpPr>
            <a:spLocks noGrp="1"/>
          </p:cNvSpPr>
          <p:nvPr>
            <p:ph type="body" sz="quarter" idx="3"/>
          </p:nvPr>
        </p:nvSpPr>
        <p:spPr>
          <a:xfrm>
            <a:off x="703263" y="4421188"/>
            <a:ext cx="5613400" cy="4187825"/>
          </a:xfrm>
          <a:prstGeom prst="rect">
            <a:avLst/>
          </a:prstGeom>
        </p:spPr>
        <p:txBody>
          <a:bodyPr vert="horz" lIns="91541" tIns="45770" rIns="91541" bIns="4577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39200"/>
            <a:ext cx="3043238" cy="465138"/>
          </a:xfrm>
          <a:prstGeom prst="rect">
            <a:avLst/>
          </a:prstGeom>
        </p:spPr>
        <p:txBody>
          <a:bodyPr vert="horz" lIns="91541" tIns="45770" rIns="91541" bIns="4577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975100" y="8839200"/>
            <a:ext cx="3043238" cy="465138"/>
          </a:xfrm>
          <a:prstGeom prst="rect">
            <a:avLst/>
          </a:prstGeom>
        </p:spPr>
        <p:txBody>
          <a:bodyPr vert="horz" lIns="91541" tIns="45770" rIns="91541" bIns="45770" rtlCol="0" anchor="b"/>
          <a:lstStyle>
            <a:lvl1pPr algn="r">
              <a:defRPr sz="1200"/>
            </a:lvl1pPr>
          </a:lstStyle>
          <a:p>
            <a:pPr>
              <a:defRPr/>
            </a:pPr>
            <a:fld id="{6BDAD2A4-8CF2-481C-9181-3AFA89783FAB}" type="slidenum">
              <a:rPr lang="en-US"/>
              <a:pPr>
                <a:defRPr/>
              </a:pPr>
              <a:t>‹#›</a:t>
            </a:fld>
            <a:endParaRPr lang="en-US"/>
          </a:p>
        </p:txBody>
      </p:sp>
    </p:spTree>
    <p:extLst>
      <p:ext uri="{BB962C8B-B14F-4D97-AF65-F5344CB8AC3E}">
        <p14:creationId xmlns:p14="http://schemas.microsoft.com/office/powerpoint/2010/main" val="310701178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900" kern="1200">
        <a:solidFill>
          <a:schemeClr val="tx1"/>
        </a:solidFill>
        <a:latin typeface="+mn-lt"/>
        <a:ea typeface="+mn-ea"/>
        <a:cs typeface="+mn-cs"/>
      </a:defRPr>
    </a:lvl1pPr>
    <a:lvl2pPr marL="332242" algn="l" rtl="0" eaLnBrk="0" fontAlgn="base" hangingPunct="0">
      <a:spcBef>
        <a:spcPct val="30000"/>
      </a:spcBef>
      <a:spcAft>
        <a:spcPct val="0"/>
      </a:spcAft>
      <a:defRPr sz="900" kern="1200">
        <a:solidFill>
          <a:schemeClr val="tx1"/>
        </a:solidFill>
        <a:latin typeface="+mn-lt"/>
        <a:ea typeface="+mn-ea"/>
        <a:cs typeface="+mn-cs"/>
      </a:defRPr>
    </a:lvl2pPr>
    <a:lvl3pPr marL="667371" algn="l" rtl="0" eaLnBrk="0" fontAlgn="base" hangingPunct="0">
      <a:spcBef>
        <a:spcPct val="30000"/>
      </a:spcBef>
      <a:spcAft>
        <a:spcPct val="0"/>
      </a:spcAft>
      <a:defRPr sz="900" kern="1200">
        <a:solidFill>
          <a:schemeClr val="tx1"/>
        </a:solidFill>
        <a:latin typeface="+mn-lt"/>
        <a:ea typeface="+mn-ea"/>
        <a:cs typeface="+mn-cs"/>
      </a:defRPr>
    </a:lvl3pPr>
    <a:lvl4pPr marL="999612" algn="l" rtl="0" eaLnBrk="0" fontAlgn="base" hangingPunct="0">
      <a:spcBef>
        <a:spcPct val="30000"/>
      </a:spcBef>
      <a:spcAft>
        <a:spcPct val="0"/>
      </a:spcAft>
      <a:defRPr sz="900" kern="1200">
        <a:solidFill>
          <a:schemeClr val="tx1"/>
        </a:solidFill>
        <a:latin typeface="+mn-lt"/>
        <a:ea typeface="+mn-ea"/>
        <a:cs typeface="+mn-cs"/>
      </a:defRPr>
    </a:lvl4pPr>
    <a:lvl5pPr marL="1334742" algn="l" rtl="0" eaLnBrk="0" fontAlgn="base" hangingPunct="0">
      <a:spcBef>
        <a:spcPct val="30000"/>
      </a:spcBef>
      <a:spcAft>
        <a:spcPct val="0"/>
      </a:spcAft>
      <a:defRPr sz="900" kern="1200">
        <a:solidFill>
          <a:schemeClr val="tx1"/>
        </a:solidFill>
        <a:latin typeface="+mn-lt"/>
        <a:ea typeface="+mn-ea"/>
        <a:cs typeface="+mn-cs"/>
      </a:defRPr>
    </a:lvl5pPr>
    <a:lvl6pPr marL="1669168" algn="l" defTabSz="667667" rtl="0" eaLnBrk="1" latinLnBrk="0" hangingPunct="1">
      <a:defRPr sz="900" kern="1200">
        <a:solidFill>
          <a:schemeClr val="tx1"/>
        </a:solidFill>
        <a:latin typeface="+mn-lt"/>
        <a:ea typeface="+mn-ea"/>
        <a:cs typeface="+mn-cs"/>
      </a:defRPr>
    </a:lvl6pPr>
    <a:lvl7pPr marL="2003000" algn="l" defTabSz="667667" rtl="0" eaLnBrk="1" latinLnBrk="0" hangingPunct="1">
      <a:defRPr sz="900" kern="1200">
        <a:solidFill>
          <a:schemeClr val="tx1"/>
        </a:solidFill>
        <a:latin typeface="+mn-lt"/>
        <a:ea typeface="+mn-ea"/>
        <a:cs typeface="+mn-cs"/>
      </a:defRPr>
    </a:lvl7pPr>
    <a:lvl8pPr marL="2336832" algn="l" defTabSz="667667" rtl="0" eaLnBrk="1" latinLnBrk="0" hangingPunct="1">
      <a:defRPr sz="900" kern="1200">
        <a:solidFill>
          <a:schemeClr val="tx1"/>
        </a:solidFill>
        <a:latin typeface="+mn-lt"/>
        <a:ea typeface="+mn-ea"/>
        <a:cs typeface="+mn-cs"/>
      </a:defRPr>
    </a:lvl8pPr>
    <a:lvl9pPr marL="2670667" algn="l" defTabSz="667667"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noTextEdit="1"/>
          </p:cNvSpPr>
          <p:nvPr>
            <p:ph type="sldImg"/>
          </p:nvPr>
        </p:nvSpPr>
        <p:spPr bwMode="auto">
          <a:xfrm>
            <a:off x="2319338" y="696913"/>
            <a:ext cx="2381250" cy="3490912"/>
          </a:xfrm>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Add References to the Graphs in the preliminary results</a:t>
            </a:r>
          </a:p>
          <a:p>
            <a:pPr eaLnBrk="1" hangingPunct="1">
              <a:spcBef>
                <a:spcPct val="0"/>
              </a:spcBef>
            </a:pPr>
            <a:endParaRPr lang="en-US" smtClean="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A854D7B-6D20-4879-886E-2F1CC5BA8D18}" type="slidenum">
              <a:rPr lang="en-US" smtClean="0"/>
              <a:pPr/>
              <a:t>1</a:t>
            </a:fld>
            <a:endParaRPr lang="en-US" smtClean="0"/>
          </a:p>
        </p:txBody>
      </p:sp>
    </p:spTree>
    <p:extLst>
      <p:ext uri="{BB962C8B-B14F-4D97-AF65-F5344CB8AC3E}">
        <p14:creationId xmlns:p14="http://schemas.microsoft.com/office/powerpoint/2010/main" val="37665273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noTextEdit="1"/>
          </p:cNvSpPr>
          <p:nvPr>
            <p:ph type="sldImg"/>
          </p:nvPr>
        </p:nvSpPr>
        <p:spPr bwMode="auto">
          <a:xfrm>
            <a:off x="2319338" y="696913"/>
            <a:ext cx="2381250" cy="3490912"/>
          </a:xfrm>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Add References to the Graphs in the preliminary results</a:t>
            </a:r>
          </a:p>
          <a:p>
            <a:pPr eaLnBrk="1" hangingPunct="1">
              <a:spcBef>
                <a:spcPct val="0"/>
              </a:spcBef>
            </a:pPr>
            <a:endParaRPr lang="en-US" smtClean="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A854D7B-6D20-4879-886E-2F1CC5BA8D18}" type="slidenum">
              <a:rPr lang="en-US" smtClean="0"/>
              <a:pPr/>
              <a:t>2</a:t>
            </a:fld>
            <a:endParaRPr lang="en-US" smtClean="0"/>
          </a:p>
        </p:txBody>
      </p:sp>
    </p:spTree>
    <p:extLst>
      <p:ext uri="{BB962C8B-B14F-4D97-AF65-F5344CB8AC3E}">
        <p14:creationId xmlns:p14="http://schemas.microsoft.com/office/powerpoint/2010/main" val="37665273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65874" y="4696452"/>
            <a:ext cx="8682106" cy="3240315"/>
          </a:xfrm>
        </p:spPr>
        <p:txBody>
          <a:bodyPr/>
          <a:lstStyle/>
          <a:p>
            <a:r>
              <a:rPr lang="en-US" smtClean="0"/>
              <a:t>Click to edit Master title style</a:t>
            </a:r>
            <a:endParaRPr lang="en-US"/>
          </a:p>
        </p:txBody>
      </p:sp>
      <p:sp>
        <p:nvSpPr>
          <p:cNvPr id="3" name="Subtitle 2"/>
          <p:cNvSpPr>
            <a:spLocks noGrp="1"/>
          </p:cNvSpPr>
          <p:nvPr>
            <p:ph type="subTitle" idx="1"/>
          </p:nvPr>
        </p:nvSpPr>
        <p:spPr>
          <a:xfrm>
            <a:off x="1531752" y="8566417"/>
            <a:ext cx="7150357" cy="3862556"/>
          </a:xfrm>
        </p:spPr>
        <p:txBody>
          <a:bodyPr/>
          <a:lstStyle>
            <a:lvl1pPr marL="0" indent="0" algn="ctr">
              <a:buNone/>
              <a:defRPr/>
            </a:lvl1pPr>
            <a:lvl2pPr marL="333832" indent="0" algn="ctr">
              <a:buNone/>
              <a:defRPr/>
            </a:lvl2pPr>
            <a:lvl3pPr marL="667667" indent="0" algn="ctr">
              <a:buNone/>
              <a:defRPr/>
            </a:lvl3pPr>
            <a:lvl4pPr marL="1001499" indent="0" algn="ctr">
              <a:buNone/>
              <a:defRPr/>
            </a:lvl4pPr>
            <a:lvl5pPr marL="1335332" indent="0" algn="ctr">
              <a:buNone/>
              <a:defRPr/>
            </a:lvl5pPr>
            <a:lvl6pPr marL="1669168" indent="0" algn="ctr">
              <a:buNone/>
              <a:defRPr/>
            </a:lvl6pPr>
            <a:lvl7pPr marL="2003000" indent="0" algn="ctr">
              <a:buNone/>
              <a:defRPr/>
            </a:lvl7pPr>
            <a:lvl8pPr marL="2336832" indent="0" algn="ctr">
              <a:buNone/>
              <a:defRPr/>
            </a:lvl8pPr>
            <a:lvl9pPr marL="2670667"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70E7C0-B21D-4D39-98BE-E8DE97EEBF2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E7B44B5-0BFF-423F-A6F8-58878D1D841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05968" y="605313"/>
            <a:ext cx="2297621" cy="1289882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10270" y="605313"/>
            <a:ext cx="6805148" cy="128988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57919B5-F332-4C8D-BA5C-69463B77B1D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AE94D2B-1B70-45AD-B6D3-9AB6F03A09C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06434" y="9713538"/>
            <a:ext cx="8682105" cy="3003271"/>
          </a:xfrm>
        </p:spPr>
        <p:txBody>
          <a:bodyPr anchor="t"/>
          <a:lstStyle>
            <a:lvl1pPr algn="l">
              <a:defRPr sz="2900" b="1" cap="all"/>
            </a:lvl1pPr>
          </a:lstStyle>
          <a:p>
            <a:r>
              <a:rPr lang="en-US" smtClean="0"/>
              <a:t>Click to edit Master title style</a:t>
            </a:r>
            <a:endParaRPr lang="en-US"/>
          </a:p>
        </p:txBody>
      </p:sp>
      <p:sp>
        <p:nvSpPr>
          <p:cNvPr id="3" name="Text Placeholder 2"/>
          <p:cNvSpPr>
            <a:spLocks noGrp="1"/>
          </p:cNvSpPr>
          <p:nvPr>
            <p:ph type="body" idx="1"/>
          </p:nvPr>
        </p:nvSpPr>
        <p:spPr>
          <a:xfrm>
            <a:off x="806434" y="6407612"/>
            <a:ext cx="8682105" cy="3305926"/>
          </a:xfrm>
        </p:spPr>
        <p:txBody>
          <a:bodyPr anchor="b"/>
          <a:lstStyle>
            <a:lvl1pPr marL="0" indent="0">
              <a:buNone/>
              <a:defRPr sz="1500"/>
            </a:lvl1pPr>
            <a:lvl2pPr marL="333832" indent="0">
              <a:buNone/>
              <a:defRPr sz="1300"/>
            </a:lvl2pPr>
            <a:lvl3pPr marL="667667" indent="0">
              <a:buNone/>
              <a:defRPr sz="1000"/>
            </a:lvl3pPr>
            <a:lvl4pPr marL="1001499" indent="0">
              <a:buNone/>
              <a:defRPr sz="1000"/>
            </a:lvl4pPr>
            <a:lvl5pPr marL="1335332" indent="0">
              <a:buNone/>
              <a:defRPr sz="1000"/>
            </a:lvl5pPr>
            <a:lvl6pPr marL="1669168" indent="0">
              <a:buNone/>
              <a:defRPr sz="1000"/>
            </a:lvl6pPr>
            <a:lvl7pPr marL="2003000" indent="0">
              <a:buNone/>
              <a:defRPr sz="1000"/>
            </a:lvl7pPr>
            <a:lvl8pPr marL="2336832" indent="0">
              <a:buNone/>
              <a:defRPr sz="1000"/>
            </a:lvl8pPr>
            <a:lvl9pPr marL="2670667" indent="0">
              <a:buNone/>
              <a:defRPr sz="10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FF267D0-3C0E-4B34-821F-0FA68BD6324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10269" y="3527096"/>
            <a:ext cx="4550914" cy="9977038"/>
          </a:xfrm>
        </p:spPr>
        <p:txBody>
          <a:bodyPr/>
          <a:lstStyle>
            <a:lvl1pPr>
              <a:defRPr sz="20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51731" y="3527096"/>
            <a:ext cx="4551856" cy="9977038"/>
          </a:xfrm>
        </p:spPr>
        <p:txBody>
          <a:bodyPr/>
          <a:lstStyle>
            <a:lvl1pPr>
              <a:defRPr sz="20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DA2BB1F-7F32-45A4-915D-841308DB016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10269" y="3384239"/>
            <a:ext cx="4513186" cy="1409567"/>
          </a:xfrm>
        </p:spPr>
        <p:txBody>
          <a:bodyPr anchor="b"/>
          <a:lstStyle>
            <a:lvl1pPr marL="0" indent="0">
              <a:buNone/>
              <a:defRPr sz="1800" b="1"/>
            </a:lvl1pPr>
            <a:lvl2pPr marL="333832" indent="0">
              <a:buNone/>
              <a:defRPr sz="1500" b="1"/>
            </a:lvl2pPr>
            <a:lvl3pPr marL="667667" indent="0">
              <a:buNone/>
              <a:defRPr sz="1300" b="1"/>
            </a:lvl3pPr>
            <a:lvl4pPr marL="1001499" indent="0">
              <a:buNone/>
              <a:defRPr sz="1000" b="1"/>
            </a:lvl4pPr>
            <a:lvl5pPr marL="1335332" indent="0">
              <a:buNone/>
              <a:defRPr sz="1000" b="1"/>
            </a:lvl5pPr>
            <a:lvl6pPr marL="1669168" indent="0">
              <a:buNone/>
              <a:defRPr sz="1000" b="1"/>
            </a:lvl6pPr>
            <a:lvl7pPr marL="2003000" indent="0">
              <a:buNone/>
              <a:defRPr sz="1000" b="1"/>
            </a:lvl7pPr>
            <a:lvl8pPr marL="2336832" indent="0">
              <a:buNone/>
              <a:defRPr sz="1000" b="1"/>
            </a:lvl8pPr>
            <a:lvl9pPr marL="2670667" indent="0">
              <a:buNone/>
              <a:defRPr sz="1000" b="1"/>
            </a:lvl9pPr>
          </a:lstStyle>
          <a:p>
            <a:pPr lvl="0"/>
            <a:r>
              <a:rPr lang="en-US" smtClean="0"/>
              <a:t>Click to edit Master text styles</a:t>
            </a:r>
          </a:p>
        </p:txBody>
      </p:sp>
      <p:sp>
        <p:nvSpPr>
          <p:cNvPr id="4" name="Content Placeholder 3"/>
          <p:cNvSpPr>
            <a:spLocks noGrp="1"/>
          </p:cNvSpPr>
          <p:nvPr>
            <p:ph sz="half" idx="2"/>
          </p:nvPr>
        </p:nvSpPr>
        <p:spPr>
          <a:xfrm>
            <a:off x="510269" y="4793805"/>
            <a:ext cx="4513186" cy="8710332"/>
          </a:xfrm>
        </p:spPr>
        <p:txBody>
          <a:bodyPr/>
          <a:lstStyle>
            <a:lvl1pPr>
              <a:defRPr sz="1800"/>
            </a:lvl1pPr>
            <a:lvl2pPr>
              <a:defRPr sz="1500"/>
            </a:lvl2pPr>
            <a:lvl3pPr>
              <a:defRPr sz="1300"/>
            </a:lvl3pPr>
            <a:lvl4pPr>
              <a:defRPr sz="1000"/>
            </a:lvl4pPr>
            <a:lvl5pPr>
              <a:defRPr sz="1000"/>
            </a:lvl5pPr>
            <a:lvl6pPr>
              <a:defRPr sz="1000"/>
            </a:lvl6pPr>
            <a:lvl7pPr>
              <a:defRPr sz="1000"/>
            </a:lvl7pPr>
            <a:lvl8pPr>
              <a:defRPr sz="1000"/>
            </a:lvl8pPr>
            <a:lvl9pPr>
              <a:defRPr sz="1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88515" y="3384239"/>
            <a:ext cx="4515071" cy="1409567"/>
          </a:xfrm>
        </p:spPr>
        <p:txBody>
          <a:bodyPr anchor="b"/>
          <a:lstStyle>
            <a:lvl1pPr marL="0" indent="0">
              <a:buNone/>
              <a:defRPr sz="1800" b="1"/>
            </a:lvl1pPr>
            <a:lvl2pPr marL="333832" indent="0">
              <a:buNone/>
              <a:defRPr sz="1500" b="1"/>
            </a:lvl2pPr>
            <a:lvl3pPr marL="667667" indent="0">
              <a:buNone/>
              <a:defRPr sz="1300" b="1"/>
            </a:lvl3pPr>
            <a:lvl4pPr marL="1001499" indent="0">
              <a:buNone/>
              <a:defRPr sz="1000" b="1"/>
            </a:lvl4pPr>
            <a:lvl5pPr marL="1335332" indent="0">
              <a:buNone/>
              <a:defRPr sz="1000" b="1"/>
            </a:lvl5pPr>
            <a:lvl6pPr marL="1669168" indent="0">
              <a:buNone/>
              <a:defRPr sz="1000" b="1"/>
            </a:lvl6pPr>
            <a:lvl7pPr marL="2003000" indent="0">
              <a:buNone/>
              <a:defRPr sz="1000" b="1"/>
            </a:lvl7pPr>
            <a:lvl8pPr marL="2336832" indent="0">
              <a:buNone/>
              <a:defRPr sz="1000" b="1"/>
            </a:lvl8pPr>
            <a:lvl9pPr marL="2670667" indent="0">
              <a:buNone/>
              <a:defRPr sz="1000" b="1"/>
            </a:lvl9pPr>
          </a:lstStyle>
          <a:p>
            <a:pPr lvl="0"/>
            <a:r>
              <a:rPr lang="en-US" smtClean="0"/>
              <a:t>Click to edit Master text styles</a:t>
            </a:r>
          </a:p>
        </p:txBody>
      </p:sp>
      <p:sp>
        <p:nvSpPr>
          <p:cNvPr id="6" name="Content Placeholder 5"/>
          <p:cNvSpPr>
            <a:spLocks noGrp="1"/>
          </p:cNvSpPr>
          <p:nvPr>
            <p:ph sz="quarter" idx="4"/>
          </p:nvPr>
        </p:nvSpPr>
        <p:spPr>
          <a:xfrm>
            <a:off x="5188515" y="4793805"/>
            <a:ext cx="4515071" cy="8710332"/>
          </a:xfrm>
        </p:spPr>
        <p:txBody>
          <a:bodyPr/>
          <a:lstStyle>
            <a:lvl1pPr>
              <a:defRPr sz="1800"/>
            </a:lvl1pPr>
            <a:lvl2pPr>
              <a:defRPr sz="1500"/>
            </a:lvl2pPr>
            <a:lvl3pPr>
              <a:defRPr sz="1300"/>
            </a:lvl3pPr>
            <a:lvl4pPr>
              <a:defRPr sz="1000"/>
            </a:lvl4pPr>
            <a:lvl5pPr>
              <a:defRPr sz="1000"/>
            </a:lvl5pPr>
            <a:lvl6pPr>
              <a:defRPr sz="1000"/>
            </a:lvl6pPr>
            <a:lvl7pPr>
              <a:defRPr sz="1000"/>
            </a:lvl7pPr>
            <a:lvl8pPr>
              <a:defRPr sz="1000"/>
            </a:lvl8pPr>
            <a:lvl9pPr>
              <a:defRPr sz="1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E81CBDB-0A84-4B4F-BB3D-1C54F0F120A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3BFBA6A-551A-4EAA-83E5-D03BA1B08CE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CFAAEAB-8769-448C-869C-CBEC2315D9E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0268" y="602138"/>
            <a:ext cx="3360602" cy="2560928"/>
          </a:xfrm>
        </p:spPr>
        <p:txBody>
          <a:bodyPr anchor="b"/>
          <a:lstStyle>
            <a:lvl1pPr algn="l">
              <a:defRPr sz="1500" b="1"/>
            </a:lvl1pPr>
          </a:lstStyle>
          <a:p>
            <a:r>
              <a:rPr lang="en-US" smtClean="0"/>
              <a:t>Click to edit Master title style</a:t>
            </a:r>
            <a:endParaRPr lang="en-US"/>
          </a:p>
        </p:txBody>
      </p:sp>
      <p:sp>
        <p:nvSpPr>
          <p:cNvPr id="3" name="Content Placeholder 2"/>
          <p:cNvSpPr>
            <a:spLocks noGrp="1"/>
          </p:cNvSpPr>
          <p:nvPr>
            <p:ph idx="1"/>
          </p:nvPr>
        </p:nvSpPr>
        <p:spPr>
          <a:xfrm>
            <a:off x="3993489" y="602139"/>
            <a:ext cx="5710100" cy="12901998"/>
          </a:xfrm>
        </p:spPr>
        <p:txBody>
          <a:bodyPr/>
          <a:lstStyle>
            <a:lvl1pPr>
              <a:defRPr sz="2400"/>
            </a:lvl1pPr>
            <a:lvl2pPr>
              <a:defRPr sz="20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10268" y="3163064"/>
            <a:ext cx="3360602" cy="10341070"/>
          </a:xfrm>
        </p:spPr>
        <p:txBody>
          <a:bodyPr/>
          <a:lstStyle>
            <a:lvl1pPr marL="0" indent="0">
              <a:buNone/>
              <a:defRPr sz="1000"/>
            </a:lvl1pPr>
            <a:lvl2pPr marL="333832" indent="0">
              <a:buNone/>
              <a:defRPr sz="900"/>
            </a:lvl2pPr>
            <a:lvl3pPr marL="667667" indent="0">
              <a:buNone/>
              <a:defRPr sz="700"/>
            </a:lvl3pPr>
            <a:lvl4pPr marL="1001499" indent="0">
              <a:buNone/>
              <a:defRPr sz="700"/>
            </a:lvl4pPr>
            <a:lvl5pPr marL="1335332" indent="0">
              <a:buNone/>
              <a:defRPr sz="700"/>
            </a:lvl5pPr>
            <a:lvl6pPr marL="1669168" indent="0">
              <a:buNone/>
              <a:defRPr sz="700"/>
            </a:lvl6pPr>
            <a:lvl7pPr marL="2003000" indent="0">
              <a:buNone/>
              <a:defRPr sz="700"/>
            </a:lvl7pPr>
            <a:lvl8pPr marL="2336832" indent="0">
              <a:buNone/>
              <a:defRPr sz="700"/>
            </a:lvl8pPr>
            <a:lvl9pPr marL="2670667" indent="0">
              <a:buNone/>
              <a:defRPr sz="7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7AD86AF-C7A8-41E1-B9B1-7E0CD18AB9D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02403" y="10582348"/>
            <a:ext cx="6127934" cy="1248717"/>
          </a:xfrm>
        </p:spPr>
        <p:txBody>
          <a:bodyPr anchor="b"/>
          <a:lstStyle>
            <a:lvl1pPr algn="l">
              <a:defRPr sz="1500" b="1"/>
            </a:lvl1pPr>
          </a:lstStyle>
          <a:p>
            <a:r>
              <a:rPr lang="en-US" smtClean="0"/>
              <a:t>Click to edit Master title style</a:t>
            </a:r>
            <a:endParaRPr lang="en-US"/>
          </a:p>
        </p:txBody>
      </p:sp>
      <p:sp>
        <p:nvSpPr>
          <p:cNvPr id="3" name="Picture Placeholder 2"/>
          <p:cNvSpPr>
            <a:spLocks noGrp="1"/>
          </p:cNvSpPr>
          <p:nvPr>
            <p:ph type="pic" idx="1"/>
          </p:nvPr>
        </p:nvSpPr>
        <p:spPr>
          <a:xfrm>
            <a:off x="2002403" y="1350311"/>
            <a:ext cx="6127934" cy="9070130"/>
          </a:xfrm>
        </p:spPr>
        <p:txBody>
          <a:bodyPr lIns="166344" tIns="83171" rIns="166344" bIns="83171"/>
          <a:lstStyle>
            <a:lvl1pPr marL="0" indent="0">
              <a:buNone/>
              <a:defRPr sz="2400"/>
            </a:lvl1pPr>
            <a:lvl2pPr marL="333832" indent="0">
              <a:buNone/>
              <a:defRPr sz="2000"/>
            </a:lvl2pPr>
            <a:lvl3pPr marL="667667" indent="0">
              <a:buNone/>
              <a:defRPr sz="1800"/>
            </a:lvl3pPr>
            <a:lvl4pPr marL="1001499" indent="0">
              <a:buNone/>
              <a:defRPr sz="1500"/>
            </a:lvl4pPr>
            <a:lvl5pPr marL="1335332" indent="0">
              <a:buNone/>
              <a:defRPr sz="1500"/>
            </a:lvl5pPr>
            <a:lvl6pPr marL="1669168" indent="0">
              <a:buNone/>
              <a:defRPr sz="1500"/>
            </a:lvl6pPr>
            <a:lvl7pPr marL="2003000" indent="0">
              <a:buNone/>
              <a:defRPr sz="1500"/>
            </a:lvl7pPr>
            <a:lvl8pPr marL="2336832" indent="0">
              <a:buNone/>
              <a:defRPr sz="1500"/>
            </a:lvl8pPr>
            <a:lvl9pPr marL="2670667" indent="0">
              <a:buNone/>
              <a:defRPr sz="1500"/>
            </a:lvl9pPr>
          </a:lstStyle>
          <a:p>
            <a:pPr lvl="0"/>
            <a:endParaRPr lang="en-US" noProof="0" smtClean="0"/>
          </a:p>
        </p:txBody>
      </p:sp>
      <p:sp>
        <p:nvSpPr>
          <p:cNvPr id="4" name="Text Placeholder 3"/>
          <p:cNvSpPr>
            <a:spLocks noGrp="1"/>
          </p:cNvSpPr>
          <p:nvPr>
            <p:ph type="body" sz="half" idx="2"/>
          </p:nvPr>
        </p:nvSpPr>
        <p:spPr>
          <a:xfrm>
            <a:off x="2002403" y="11831065"/>
            <a:ext cx="6127934" cy="1774660"/>
          </a:xfrm>
        </p:spPr>
        <p:txBody>
          <a:bodyPr/>
          <a:lstStyle>
            <a:lvl1pPr marL="0" indent="0">
              <a:buNone/>
              <a:defRPr sz="1000"/>
            </a:lvl1pPr>
            <a:lvl2pPr marL="333832" indent="0">
              <a:buNone/>
              <a:defRPr sz="900"/>
            </a:lvl2pPr>
            <a:lvl3pPr marL="667667" indent="0">
              <a:buNone/>
              <a:defRPr sz="700"/>
            </a:lvl3pPr>
            <a:lvl4pPr marL="1001499" indent="0">
              <a:buNone/>
              <a:defRPr sz="700"/>
            </a:lvl4pPr>
            <a:lvl5pPr marL="1335332" indent="0">
              <a:buNone/>
              <a:defRPr sz="700"/>
            </a:lvl5pPr>
            <a:lvl6pPr marL="1669168" indent="0">
              <a:buNone/>
              <a:defRPr sz="700"/>
            </a:lvl6pPr>
            <a:lvl7pPr marL="2003000" indent="0">
              <a:buNone/>
              <a:defRPr sz="700"/>
            </a:lvl7pPr>
            <a:lvl8pPr marL="2336832" indent="0">
              <a:buNone/>
              <a:defRPr sz="700"/>
            </a:lvl8pPr>
            <a:lvl9pPr marL="2670667" indent="0">
              <a:buNone/>
              <a:defRPr sz="7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8A7D8A4-A2EB-422B-9887-205FBD7BCCA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281461" y="1503818"/>
            <a:ext cx="23040280" cy="6248836"/>
          </a:xfrm>
          <a:prstGeom prst="rect">
            <a:avLst/>
          </a:prstGeom>
          <a:noFill/>
          <a:ln w="9525">
            <a:noFill/>
            <a:miter lim="800000"/>
            <a:headEnd/>
            <a:tailEnd/>
          </a:ln>
        </p:spPr>
        <p:txBody>
          <a:bodyPr vert="horz" wrap="square" lIns="414373" tIns="207185" rIns="414373" bIns="207185"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281461" y="8747323"/>
            <a:ext cx="23040280" cy="24740776"/>
          </a:xfrm>
          <a:prstGeom prst="rect">
            <a:avLst/>
          </a:prstGeom>
          <a:noFill/>
          <a:ln w="9525">
            <a:noFill/>
            <a:miter lim="800000"/>
            <a:headEnd/>
            <a:tailEnd/>
          </a:ln>
        </p:spPr>
        <p:txBody>
          <a:bodyPr vert="horz" wrap="square" lIns="414373" tIns="207185" rIns="414373" bIns="20718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1281462" y="34138965"/>
            <a:ext cx="5972267" cy="2603464"/>
          </a:xfrm>
          <a:prstGeom prst="rect">
            <a:avLst/>
          </a:prstGeom>
          <a:noFill/>
          <a:ln w="9525">
            <a:noFill/>
            <a:miter lim="800000"/>
            <a:headEnd/>
            <a:tailEnd/>
          </a:ln>
        </p:spPr>
        <p:txBody>
          <a:bodyPr vert="horz" wrap="square" lIns="414373" tIns="207185" rIns="414373" bIns="207185" numCol="1" anchor="t" anchorCtr="0" compatLnSpc="1">
            <a:prstTxWarp prst="textNoShape">
              <a:avLst/>
            </a:prstTxWarp>
          </a:bodyPr>
          <a:lstStyle>
            <a:lvl1pPr>
              <a:defRPr sz="6300"/>
            </a:lvl1pPr>
          </a:lstStyle>
          <a:p>
            <a:pPr>
              <a:defRPr/>
            </a:pPr>
            <a:endParaRPr lang="en-US"/>
          </a:p>
        </p:txBody>
      </p:sp>
      <p:sp>
        <p:nvSpPr>
          <p:cNvPr id="1029" name="Rectangle 5"/>
          <p:cNvSpPr>
            <a:spLocks noGrp="1" noChangeArrowheads="1"/>
          </p:cNvSpPr>
          <p:nvPr>
            <p:ph type="ftr" sz="quarter" idx="3"/>
          </p:nvPr>
        </p:nvSpPr>
        <p:spPr bwMode="auto">
          <a:xfrm>
            <a:off x="8747979" y="34138965"/>
            <a:ext cx="8107247" cy="2603464"/>
          </a:xfrm>
          <a:prstGeom prst="rect">
            <a:avLst/>
          </a:prstGeom>
          <a:noFill/>
          <a:ln w="9525">
            <a:noFill/>
            <a:miter lim="800000"/>
            <a:headEnd/>
            <a:tailEnd/>
          </a:ln>
        </p:spPr>
        <p:txBody>
          <a:bodyPr vert="horz" wrap="square" lIns="414373" tIns="207185" rIns="414373" bIns="207185" numCol="1" anchor="t" anchorCtr="0" compatLnSpc="1">
            <a:prstTxWarp prst="textNoShape">
              <a:avLst/>
            </a:prstTxWarp>
          </a:bodyPr>
          <a:lstStyle>
            <a:lvl1pPr algn="ctr">
              <a:defRPr sz="6300"/>
            </a:lvl1pPr>
          </a:lstStyle>
          <a:p>
            <a:pPr>
              <a:defRPr/>
            </a:pPr>
            <a:endParaRPr lang="en-US"/>
          </a:p>
        </p:txBody>
      </p:sp>
      <p:sp>
        <p:nvSpPr>
          <p:cNvPr id="1030" name="Rectangle 6"/>
          <p:cNvSpPr>
            <a:spLocks noGrp="1" noChangeArrowheads="1"/>
          </p:cNvSpPr>
          <p:nvPr>
            <p:ph type="sldNum" sz="quarter" idx="4"/>
          </p:nvPr>
        </p:nvSpPr>
        <p:spPr bwMode="auto">
          <a:xfrm>
            <a:off x="18349473" y="34138965"/>
            <a:ext cx="5972267" cy="2603464"/>
          </a:xfrm>
          <a:prstGeom prst="rect">
            <a:avLst/>
          </a:prstGeom>
          <a:noFill/>
          <a:ln w="9525">
            <a:noFill/>
            <a:miter lim="800000"/>
            <a:headEnd/>
            <a:tailEnd/>
          </a:ln>
        </p:spPr>
        <p:txBody>
          <a:bodyPr vert="horz" wrap="square" lIns="414373" tIns="207185" rIns="414373" bIns="207185" numCol="1" anchor="t" anchorCtr="0" compatLnSpc="1">
            <a:prstTxWarp prst="textNoShape">
              <a:avLst/>
            </a:prstTxWarp>
          </a:bodyPr>
          <a:lstStyle>
            <a:lvl1pPr algn="r">
              <a:defRPr sz="6300"/>
            </a:lvl1pPr>
          </a:lstStyle>
          <a:p>
            <a:pPr>
              <a:defRPr/>
            </a:pPr>
            <a:fld id="{88406629-D30E-449D-9DF9-0110B97052E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40012" rtl="0" eaLnBrk="0" fontAlgn="base" hangingPunct="0">
        <a:spcBef>
          <a:spcPct val="0"/>
        </a:spcBef>
        <a:spcAft>
          <a:spcPct val="0"/>
        </a:spcAft>
        <a:defRPr sz="20000">
          <a:solidFill>
            <a:schemeClr val="tx2"/>
          </a:solidFill>
          <a:latin typeface="+mj-lt"/>
          <a:ea typeface="+mj-ea"/>
          <a:cs typeface="+mj-cs"/>
        </a:defRPr>
      </a:lvl1pPr>
      <a:lvl2pPr algn="ctr" defTabSz="4140012" rtl="0" eaLnBrk="0" fontAlgn="base" hangingPunct="0">
        <a:spcBef>
          <a:spcPct val="0"/>
        </a:spcBef>
        <a:spcAft>
          <a:spcPct val="0"/>
        </a:spcAft>
        <a:defRPr sz="20000">
          <a:solidFill>
            <a:schemeClr val="tx2"/>
          </a:solidFill>
          <a:latin typeface="Arial" charset="0"/>
          <a:cs typeface="Arial" charset="0"/>
        </a:defRPr>
      </a:lvl2pPr>
      <a:lvl3pPr algn="ctr" defTabSz="4140012" rtl="0" eaLnBrk="0" fontAlgn="base" hangingPunct="0">
        <a:spcBef>
          <a:spcPct val="0"/>
        </a:spcBef>
        <a:spcAft>
          <a:spcPct val="0"/>
        </a:spcAft>
        <a:defRPr sz="20000">
          <a:solidFill>
            <a:schemeClr val="tx2"/>
          </a:solidFill>
          <a:latin typeface="Arial" charset="0"/>
          <a:cs typeface="Arial" charset="0"/>
        </a:defRPr>
      </a:lvl3pPr>
      <a:lvl4pPr algn="ctr" defTabSz="4140012" rtl="0" eaLnBrk="0" fontAlgn="base" hangingPunct="0">
        <a:spcBef>
          <a:spcPct val="0"/>
        </a:spcBef>
        <a:spcAft>
          <a:spcPct val="0"/>
        </a:spcAft>
        <a:defRPr sz="20000">
          <a:solidFill>
            <a:schemeClr val="tx2"/>
          </a:solidFill>
          <a:latin typeface="Arial" charset="0"/>
          <a:cs typeface="Arial" charset="0"/>
        </a:defRPr>
      </a:lvl4pPr>
      <a:lvl5pPr algn="ctr" defTabSz="4140012" rtl="0" eaLnBrk="0" fontAlgn="base" hangingPunct="0">
        <a:spcBef>
          <a:spcPct val="0"/>
        </a:spcBef>
        <a:spcAft>
          <a:spcPct val="0"/>
        </a:spcAft>
        <a:defRPr sz="20000">
          <a:solidFill>
            <a:schemeClr val="tx2"/>
          </a:solidFill>
          <a:latin typeface="Arial" charset="0"/>
          <a:cs typeface="Arial" charset="0"/>
        </a:defRPr>
      </a:lvl5pPr>
      <a:lvl6pPr marL="333832" algn="ctr" defTabSz="1663372" rtl="0" fontAlgn="base">
        <a:spcBef>
          <a:spcPct val="0"/>
        </a:spcBef>
        <a:spcAft>
          <a:spcPct val="0"/>
        </a:spcAft>
        <a:defRPr sz="8100">
          <a:solidFill>
            <a:schemeClr val="tx2"/>
          </a:solidFill>
          <a:latin typeface="Arial" charset="0"/>
          <a:cs typeface="Arial" charset="0"/>
        </a:defRPr>
      </a:lvl6pPr>
      <a:lvl7pPr marL="667667" algn="ctr" defTabSz="1663372" rtl="0" fontAlgn="base">
        <a:spcBef>
          <a:spcPct val="0"/>
        </a:spcBef>
        <a:spcAft>
          <a:spcPct val="0"/>
        </a:spcAft>
        <a:defRPr sz="8100">
          <a:solidFill>
            <a:schemeClr val="tx2"/>
          </a:solidFill>
          <a:latin typeface="Arial" charset="0"/>
          <a:cs typeface="Arial" charset="0"/>
        </a:defRPr>
      </a:lvl7pPr>
      <a:lvl8pPr marL="1001499" algn="ctr" defTabSz="1663372" rtl="0" fontAlgn="base">
        <a:spcBef>
          <a:spcPct val="0"/>
        </a:spcBef>
        <a:spcAft>
          <a:spcPct val="0"/>
        </a:spcAft>
        <a:defRPr sz="8100">
          <a:solidFill>
            <a:schemeClr val="tx2"/>
          </a:solidFill>
          <a:latin typeface="Arial" charset="0"/>
          <a:cs typeface="Arial" charset="0"/>
        </a:defRPr>
      </a:lvl8pPr>
      <a:lvl9pPr marL="1335332" algn="ctr" defTabSz="1663372" rtl="0" fontAlgn="base">
        <a:spcBef>
          <a:spcPct val="0"/>
        </a:spcBef>
        <a:spcAft>
          <a:spcPct val="0"/>
        </a:spcAft>
        <a:defRPr sz="8100">
          <a:solidFill>
            <a:schemeClr val="tx2"/>
          </a:solidFill>
          <a:latin typeface="Arial" charset="0"/>
          <a:cs typeface="Arial" charset="0"/>
        </a:defRPr>
      </a:lvl9pPr>
    </p:titleStyle>
    <p:bodyStyle>
      <a:lvl1pPr marL="1548531" indent="-1548531" algn="l" defTabSz="4140012" rtl="0" eaLnBrk="0" fontAlgn="base" hangingPunct="0">
        <a:spcBef>
          <a:spcPct val="20000"/>
        </a:spcBef>
        <a:spcAft>
          <a:spcPct val="0"/>
        </a:spcAft>
        <a:buChar char="•"/>
        <a:defRPr sz="14600">
          <a:solidFill>
            <a:schemeClr val="tx1"/>
          </a:solidFill>
          <a:latin typeface="+mn-lt"/>
          <a:ea typeface="+mn-ea"/>
          <a:cs typeface="+mn-cs"/>
        </a:defRPr>
      </a:lvl1pPr>
      <a:lvl2pPr marL="3359968" indent="-1285629" algn="l" defTabSz="4140012" rtl="0" eaLnBrk="0" fontAlgn="base" hangingPunct="0">
        <a:spcBef>
          <a:spcPct val="20000"/>
        </a:spcBef>
        <a:spcAft>
          <a:spcPct val="0"/>
        </a:spcAft>
        <a:buChar char="–"/>
        <a:defRPr sz="12800">
          <a:solidFill>
            <a:schemeClr val="tx1"/>
          </a:solidFill>
          <a:latin typeface="+mn-lt"/>
          <a:cs typeface="+mn-cs"/>
        </a:defRPr>
      </a:lvl2pPr>
      <a:lvl3pPr marL="5171403" indent="-1031392" algn="l" defTabSz="4140012" rtl="0" eaLnBrk="0" fontAlgn="base" hangingPunct="0">
        <a:spcBef>
          <a:spcPct val="20000"/>
        </a:spcBef>
        <a:spcAft>
          <a:spcPct val="0"/>
        </a:spcAft>
        <a:buChar char="•"/>
        <a:defRPr sz="10900">
          <a:solidFill>
            <a:schemeClr val="tx1"/>
          </a:solidFill>
          <a:latin typeface="+mn-lt"/>
          <a:cs typeface="+mn-cs"/>
        </a:defRPr>
      </a:lvl3pPr>
      <a:lvl4pPr marL="7248632" indent="-1028503" algn="l" defTabSz="4140012" rtl="0" eaLnBrk="0" fontAlgn="base" hangingPunct="0">
        <a:spcBef>
          <a:spcPct val="20000"/>
        </a:spcBef>
        <a:spcAft>
          <a:spcPct val="0"/>
        </a:spcAft>
        <a:buChar char="–"/>
        <a:defRPr sz="9100">
          <a:solidFill>
            <a:schemeClr val="tx1"/>
          </a:solidFill>
          <a:latin typeface="+mn-lt"/>
          <a:cs typeface="+mn-cs"/>
        </a:defRPr>
      </a:lvl4pPr>
      <a:lvl5pPr marL="9317192" indent="-1031392" algn="l" defTabSz="4140012" rtl="0" eaLnBrk="0" fontAlgn="base" hangingPunct="0">
        <a:spcBef>
          <a:spcPct val="20000"/>
        </a:spcBef>
        <a:spcAft>
          <a:spcPct val="0"/>
        </a:spcAft>
        <a:buChar char="»"/>
        <a:defRPr sz="9100">
          <a:solidFill>
            <a:schemeClr val="tx1"/>
          </a:solidFill>
          <a:latin typeface="+mn-lt"/>
          <a:cs typeface="+mn-cs"/>
        </a:defRPr>
      </a:lvl5pPr>
      <a:lvl6pPr marL="4076705" indent="-416132" algn="l" defTabSz="1663372" rtl="0" fontAlgn="base">
        <a:spcBef>
          <a:spcPct val="20000"/>
        </a:spcBef>
        <a:spcAft>
          <a:spcPct val="0"/>
        </a:spcAft>
        <a:buChar char="»"/>
        <a:defRPr sz="3700">
          <a:solidFill>
            <a:schemeClr val="tx1"/>
          </a:solidFill>
          <a:latin typeface="+mn-lt"/>
          <a:cs typeface="+mn-cs"/>
        </a:defRPr>
      </a:lvl6pPr>
      <a:lvl7pPr marL="4410540" indent="-416132" algn="l" defTabSz="1663372" rtl="0" fontAlgn="base">
        <a:spcBef>
          <a:spcPct val="20000"/>
        </a:spcBef>
        <a:spcAft>
          <a:spcPct val="0"/>
        </a:spcAft>
        <a:buChar char="»"/>
        <a:defRPr sz="3700">
          <a:solidFill>
            <a:schemeClr val="tx1"/>
          </a:solidFill>
          <a:latin typeface="+mn-lt"/>
          <a:cs typeface="+mn-cs"/>
        </a:defRPr>
      </a:lvl7pPr>
      <a:lvl8pPr marL="4744372" indent="-416132" algn="l" defTabSz="1663372" rtl="0" fontAlgn="base">
        <a:spcBef>
          <a:spcPct val="20000"/>
        </a:spcBef>
        <a:spcAft>
          <a:spcPct val="0"/>
        </a:spcAft>
        <a:buChar char="»"/>
        <a:defRPr sz="3700">
          <a:solidFill>
            <a:schemeClr val="tx1"/>
          </a:solidFill>
          <a:latin typeface="+mn-lt"/>
          <a:cs typeface="+mn-cs"/>
        </a:defRPr>
      </a:lvl8pPr>
      <a:lvl9pPr marL="5078207" indent="-416132" algn="l" defTabSz="1663372" rtl="0" fontAlgn="base">
        <a:spcBef>
          <a:spcPct val="20000"/>
        </a:spcBef>
        <a:spcAft>
          <a:spcPct val="0"/>
        </a:spcAft>
        <a:buChar char="»"/>
        <a:defRPr sz="3700">
          <a:solidFill>
            <a:schemeClr val="tx1"/>
          </a:solidFill>
          <a:latin typeface="+mn-lt"/>
          <a:cs typeface="+mn-cs"/>
        </a:defRPr>
      </a:lvl9pPr>
    </p:bodyStyle>
    <p:otherStyle>
      <a:defPPr>
        <a:defRPr lang="en-US"/>
      </a:defPPr>
      <a:lvl1pPr marL="0" algn="l" defTabSz="667667" rtl="0" eaLnBrk="1" latinLnBrk="0" hangingPunct="1">
        <a:defRPr sz="1300" kern="1200">
          <a:solidFill>
            <a:schemeClr val="tx1"/>
          </a:solidFill>
          <a:latin typeface="+mn-lt"/>
          <a:ea typeface="+mn-ea"/>
          <a:cs typeface="+mn-cs"/>
        </a:defRPr>
      </a:lvl1pPr>
      <a:lvl2pPr marL="333832" algn="l" defTabSz="667667" rtl="0" eaLnBrk="1" latinLnBrk="0" hangingPunct="1">
        <a:defRPr sz="1300" kern="1200">
          <a:solidFill>
            <a:schemeClr val="tx1"/>
          </a:solidFill>
          <a:latin typeface="+mn-lt"/>
          <a:ea typeface="+mn-ea"/>
          <a:cs typeface="+mn-cs"/>
        </a:defRPr>
      </a:lvl2pPr>
      <a:lvl3pPr marL="667667" algn="l" defTabSz="667667" rtl="0" eaLnBrk="1" latinLnBrk="0" hangingPunct="1">
        <a:defRPr sz="1300" kern="1200">
          <a:solidFill>
            <a:schemeClr val="tx1"/>
          </a:solidFill>
          <a:latin typeface="+mn-lt"/>
          <a:ea typeface="+mn-ea"/>
          <a:cs typeface="+mn-cs"/>
        </a:defRPr>
      </a:lvl3pPr>
      <a:lvl4pPr marL="1001499" algn="l" defTabSz="667667" rtl="0" eaLnBrk="1" latinLnBrk="0" hangingPunct="1">
        <a:defRPr sz="1300" kern="1200">
          <a:solidFill>
            <a:schemeClr val="tx1"/>
          </a:solidFill>
          <a:latin typeface="+mn-lt"/>
          <a:ea typeface="+mn-ea"/>
          <a:cs typeface="+mn-cs"/>
        </a:defRPr>
      </a:lvl4pPr>
      <a:lvl5pPr marL="1335332" algn="l" defTabSz="667667" rtl="0" eaLnBrk="1" latinLnBrk="0" hangingPunct="1">
        <a:defRPr sz="1300" kern="1200">
          <a:solidFill>
            <a:schemeClr val="tx1"/>
          </a:solidFill>
          <a:latin typeface="+mn-lt"/>
          <a:ea typeface="+mn-ea"/>
          <a:cs typeface="+mn-cs"/>
        </a:defRPr>
      </a:lvl5pPr>
      <a:lvl6pPr marL="1669168" algn="l" defTabSz="667667" rtl="0" eaLnBrk="1" latinLnBrk="0" hangingPunct="1">
        <a:defRPr sz="1300" kern="1200">
          <a:solidFill>
            <a:schemeClr val="tx1"/>
          </a:solidFill>
          <a:latin typeface="+mn-lt"/>
          <a:ea typeface="+mn-ea"/>
          <a:cs typeface="+mn-cs"/>
        </a:defRPr>
      </a:lvl6pPr>
      <a:lvl7pPr marL="2003000" algn="l" defTabSz="667667" rtl="0" eaLnBrk="1" latinLnBrk="0" hangingPunct="1">
        <a:defRPr sz="1300" kern="1200">
          <a:solidFill>
            <a:schemeClr val="tx1"/>
          </a:solidFill>
          <a:latin typeface="+mn-lt"/>
          <a:ea typeface="+mn-ea"/>
          <a:cs typeface="+mn-cs"/>
        </a:defRPr>
      </a:lvl7pPr>
      <a:lvl8pPr marL="2336832" algn="l" defTabSz="667667" rtl="0" eaLnBrk="1" latinLnBrk="0" hangingPunct="1">
        <a:defRPr sz="1300" kern="1200">
          <a:solidFill>
            <a:schemeClr val="tx1"/>
          </a:solidFill>
          <a:latin typeface="+mn-lt"/>
          <a:ea typeface="+mn-ea"/>
          <a:cs typeface="+mn-cs"/>
        </a:defRPr>
      </a:lvl8pPr>
      <a:lvl9pPr marL="2670667" algn="l" defTabSz="667667"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5" name="Rectangle 70"/>
          <p:cNvSpPr>
            <a:spLocks noChangeArrowheads="1"/>
          </p:cNvSpPr>
          <p:nvPr/>
        </p:nvSpPr>
        <p:spPr bwMode="auto">
          <a:xfrm>
            <a:off x="0" y="2"/>
            <a:ext cx="25603200" cy="1371598"/>
          </a:xfrm>
          <a:prstGeom prst="rect">
            <a:avLst/>
          </a:prstGeom>
          <a:solidFill>
            <a:schemeClr val="tx1"/>
          </a:solidFill>
          <a:ln w="9525">
            <a:noFill/>
            <a:miter lim="800000"/>
            <a:headEnd/>
            <a:tailEnd/>
          </a:ln>
          <a:effectLst/>
        </p:spPr>
        <p:txBody>
          <a:bodyPr wrap="none" lIns="105156" tIns="52578" rIns="105156" bIns="52578" anchor="ctr"/>
          <a:lstStyle/>
          <a:p>
            <a:endParaRPr lang="en-US"/>
          </a:p>
        </p:txBody>
      </p:sp>
      <p:pic>
        <p:nvPicPr>
          <p:cNvPr id="186" name="Picture 7" descr="PU_SIGNATURE_GOLDPURDUE"/>
          <p:cNvPicPr>
            <a:picLocks noChangeAspect="1" noChangeArrowheads="1"/>
          </p:cNvPicPr>
          <p:nvPr/>
        </p:nvPicPr>
        <p:blipFill>
          <a:blip r:embed="rId3" cstate="print"/>
          <a:srcRect l="3990" t="17360" b="20203"/>
          <a:stretch>
            <a:fillRect/>
          </a:stretch>
        </p:blipFill>
        <p:spPr bwMode="auto">
          <a:xfrm>
            <a:off x="0" y="76202"/>
            <a:ext cx="4292031" cy="1268720"/>
          </a:xfrm>
          <a:prstGeom prst="rect">
            <a:avLst/>
          </a:prstGeom>
          <a:noFill/>
          <a:ln w="9525">
            <a:noFill/>
            <a:miter lim="800000"/>
            <a:headEnd/>
            <a:tailEnd/>
          </a:ln>
        </p:spPr>
      </p:pic>
      <p:sp>
        <p:nvSpPr>
          <p:cNvPr id="2058" name="Rectangle 10"/>
          <p:cNvSpPr>
            <a:spLocks noChangeArrowheads="1"/>
          </p:cNvSpPr>
          <p:nvPr/>
        </p:nvSpPr>
        <p:spPr bwMode="auto">
          <a:xfrm>
            <a:off x="1" y="1371600"/>
            <a:ext cx="25573640" cy="4369159"/>
          </a:xfrm>
          <a:prstGeom prst="rect">
            <a:avLst/>
          </a:prstGeom>
          <a:noFill/>
          <a:ln w="9525">
            <a:noFill/>
            <a:miter lim="800000"/>
            <a:headEnd/>
            <a:tailEnd/>
          </a:ln>
          <a:effectLst/>
        </p:spPr>
        <p:txBody>
          <a:bodyPr wrap="square" lIns="166385" tIns="83192" rIns="166385" bIns="83192">
            <a:spAutoFit/>
          </a:bodyPr>
          <a:lstStyle/>
          <a:p>
            <a:pPr algn="ctr" defTabSz="4145790">
              <a:defRPr/>
            </a:pPr>
            <a:r>
              <a:rPr lang="en-US" sz="6000" b="1" dirty="0" smtClean="0"/>
              <a:t>Poster Title ( Arial Black 60 pt. font)</a:t>
            </a:r>
            <a:endParaRPr lang="en-US" sz="6000" b="1" dirty="0"/>
          </a:p>
          <a:p>
            <a:pPr algn="ctr" defTabSz="4145790">
              <a:defRPr/>
            </a:pPr>
            <a:r>
              <a:rPr lang="en-US" sz="4400" dirty="0" smtClean="0">
                <a:solidFill>
                  <a:srgbClr val="000000"/>
                </a:solidFill>
              </a:rPr>
              <a:t>Research Assistants</a:t>
            </a:r>
            <a:endParaRPr lang="en-US" sz="4400" dirty="0">
              <a:solidFill>
                <a:srgbClr val="000000"/>
              </a:solidFill>
            </a:endParaRPr>
          </a:p>
          <a:p>
            <a:pPr algn="ctr" defTabSz="4145790">
              <a:defRPr/>
            </a:pPr>
            <a:r>
              <a:rPr lang="en-US" sz="4400" dirty="0" smtClean="0">
                <a:solidFill>
                  <a:srgbClr val="000000"/>
                </a:solidFill>
              </a:rPr>
              <a:t>Principal Investigator(s): (Arial 44 pt.)</a:t>
            </a:r>
          </a:p>
          <a:p>
            <a:pPr algn="ctr" defTabSz="4145790">
              <a:defRPr/>
            </a:pPr>
            <a:r>
              <a:rPr lang="en-US" sz="4400" dirty="0" smtClean="0">
                <a:solidFill>
                  <a:srgbClr val="000000"/>
                </a:solidFill>
              </a:rPr>
              <a:t>Sponsor</a:t>
            </a:r>
            <a:endParaRPr lang="en-US" sz="4400" dirty="0">
              <a:solidFill>
                <a:srgbClr val="000000"/>
              </a:solidFill>
            </a:endParaRPr>
          </a:p>
          <a:p>
            <a:pPr algn="ctr" defTabSz="4145790">
              <a:defRPr/>
            </a:pPr>
            <a:r>
              <a:rPr lang="en-US" sz="4400" dirty="0">
                <a:solidFill>
                  <a:srgbClr val="000000"/>
                </a:solidFill>
              </a:rPr>
              <a:t>Contact email</a:t>
            </a:r>
            <a:r>
              <a:rPr lang="en-US" sz="4400" i="1" dirty="0">
                <a:solidFill>
                  <a:srgbClr val="000000"/>
                </a:solidFill>
              </a:rPr>
              <a:t>:</a:t>
            </a:r>
          </a:p>
          <a:p>
            <a:pPr algn="ctr" defTabSz="4145790">
              <a:defRPr/>
            </a:pPr>
            <a:endParaRPr lang="en-US" sz="3700" dirty="0">
              <a:solidFill>
                <a:srgbClr val="000000"/>
              </a:solidFill>
              <a:effectLst>
                <a:outerShdw blurRad="50800" dist="38100" dir="2700000" algn="tl" rotWithShape="0">
                  <a:prstClr val="black">
                    <a:alpha val="40000"/>
                  </a:prstClr>
                </a:outerShdw>
              </a:effectLst>
            </a:endParaRPr>
          </a:p>
        </p:txBody>
      </p:sp>
      <p:sp>
        <p:nvSpPr>
          <p:cNvPr id="10" name="Snip Same Side Corner Rectangle 9"/>
          <p:cNvSpPr/>
          <p:nvPr/>
        </p:nvSpPr>
        <p:spPr bwMode="auto">
          <a:xfrm>
            <a:off x="13258800" y="32004000"/>
            <a:ext cx="11416328" cy="2514600"/>
          </a:xfrm>
          <a:prstGeom prst="snip2SameRect">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b" anchorCtr="0" compatLnSpc="1">
            <a:prstTxWarp prst="textNoShape">
              <a:avLst/>
            </a:prstTxWarp>
          </a:bodyPr>
          <a:lstStyle/>
          <a:p>
            <a:pPr marL="788670" indent="-788670" defTabSz="2619772">
              <a:buFont typeface="Arial" panose="020B0604020202020204" pitchFamily="34" charset="0"/>
              <a:buChar char="•"/>
            </a:pPr>
            <a:endParaRPr lang="en-US" sz="4600" dirty="0">
              <a:latin typeface="Arial" panose="020B0604020202020204" pitchFamily="34" charset="0"/>
              <a:cs typeface="Arial" panose="020B0604020202020204" pitchFamily="34" charset="0"/>
            </a:endParaRPr>
          </a:p>
        </p:txBody>
      </p:sp>
      <p:sp>
        <p:nvSpPr>
          <p:cNvPr id="129" name="Snip Same Side Corner Rectangle 128"/>
          <p:cNvSpPr/>
          <p:nvPr/>
        </p:nvSpPr>
        <p:spPr bwMode="auto">
          <a:xfrm>
            <a:off x="948267" y="5486400"/>
            <a:ext cx="11379200" cy="9372600"/>
          </a:xfrm>
          <a:prstGeom prst="snip2SameRect">
            <a:avLst>
              <a:gd name="adj1" fmla="val 10823"/>
              <a:gd name="adj2" fmla="val 0"/>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b" anchorCtr="0" compatLnSpc="1">
            <a:prstTxWarp prst="textNoShape">
              <a:avLst/>
            </a:prstTxWarp>
          </a:bodyPr>
          <a:lstStyle/>
          <a:p>
            <a:pPr defTabSz="2619772"/>
            <a:endParaRPr lang="en-US" sz="4600" dirty="0">
              <a:latin typeface="Arial" panose="020B0604020202020204" pitchFamily="34" charset="0"/>
              <a:cs typeface="Arial" panose="020B0604020202020204" pitchFamily="34" charset="0"/>
            </a:endParaRPr>
          </a:p>
        </p:txBody>
      </p:sp>
      <p:sp>
        <p:nvSpPr>
          <p:cNvPr id="176" name="Rounded Rectangle 175"/>
          <p:cNvSpPr/>
          <p:nvPr/>
        </p:nvSpPr>
        <p:spPr bwMode="auto">
          <a:xfrm>
            <a:off x="948267" y="5486400"/>
            <a:ext cx="11379200" cy="1143000"/>
          </a:xfrm>
          <a:prstGeom prst="roundRect">
            <a:avLst/>
          </a:prstGeom>
          <a:solidFill>
            <a:srgbClr val="B1946C"/>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3448050">
              <a:defRPr/>
            </a:pPr>
            <a:r>
              <a:rPr lang="en-US" sz="4400" dirty="0">
                <a:solidFill>
                  <a:srgbClr val="000000"/>
                </a:solidFill>
                <a:latin typeface="Arial Black" pitchFamily="84" charset="0"/>
              </a:rPr>
              <a:t>Problem Statement</a:t>
            </a:r>
          </a:p>
        </p:txBody>
      </p:sp>
      <p:sp>
        <p:nvSpPr>
          <p:cNvPr id="178" name="Snip Same Side Corner Rectangle 177"/>
          <p:cNvSpPr/>
          <p:nvPr/>
        </p:nvSpPr>
        <p:spPr bwMode="auto">
          <a:xfrm>
            <a:off x="945896" y="15773400"/>
            <a:ext cx="11379200" cy="18745200"/>
          </a:xfrm>
          <a:prstGeom prst="snip2SameRect">
            <a:avLst>
              <a:gd name="adj1" fmla="val 5758"/>
              <a:gd name="adj2" fmla="val 0"/>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b" anchorCtr="0" compatLnSpc="1">
            <a:prstTxWarp prst="textNoShape">
              <a:avLst/>
            </a:prstTxWarp>
          </a:bodyPr>
          <a:lstStyle/>
          <a:p>
            <a:pPr defTabSz="2619772"/>
            <a:endParaRPr lang="en-US" sz="4600" dirty="0">
              <a:latin typeface="Arial" panose="020B0604020202020204" pitchFamily="34" charset="0"/>
              <a:cs typeface="Arial" panose="020B0604020202020204" pitchFamily="34" charset="0"/>
            </a:endParaRPr>
          </a:p>
        </p:txBody>
      </p:sp>
      <p:sp>
        <p:nvSpPr>
          <p:cNvPr id="30" name="Snip Same Side Corner Rectangle 29"/>
          <p:cNvSpPr/>
          <p:nvPr/>
        </p:nvSpPr>
        <p:spPr bwMode="auto">
          <a:xfrm>
            <a:off x="13299440" y="5486406"/>
            <a:ext cx="11379200" cy="13639794"/>
          </a:xfrm>
          <a:prstGeom prst="snip2SameRect">
            <a:avLst>
              <a:gd name="adj1" fmla="val 3486"/>
              <a:gd name="adj2" fmla="val 0"/>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b" anchorCtr="0" compatLnSpc="1">
            <a:prstTxWarp prst="textNoShape">
              <a:avLst/>
            </a:prstTxWarp>
          </a:bodyPr>
          <a:lstStyle/>
          <a:p>
            <a:pPr defTabSz="2619772"/>
            <a:endParaRPr lang="en-US" sz="4600" dirty="0">
              <a:latin typeface="Arial" panose="020B0604020202020204" pitchFamily="34" charset="0"/>
              <a:cs typeface="Arial" panose="020B0604020202020204" pitchFamily="34" charset="0"/>
            </a:endParaRPr>
          </a:p>
        </p:txBody>
      </p:sp>
      <p:sp>
        <p:nvSpPr>
          <p:cNvPr id="31" name="Rounded Rectangle 30"/>
          <p:cNvSpPr/>
          <p:nvPr/>
        </p:nvSpPr>
        <p:spPr bwMode="auto">
          <a:xfrm>
            <a:off x="13299440" y="5486405"/>
            <a:ext cx="11379200" cy="1066796"/>
          </a:xfrm>
          <a:prstGeom prst="roundRect">
            <a:avLst/>
          </a:prstGeom>
          <a:solidFill>
            <a:srgbClr val="B1946C"/>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3448050">
              <a:defRPr/>
            </a:pPr>
            <a:r>
              <a:rPr lang="en-US" sz="4400" dirty="0" smtClean="0">
                <a:solidFill>
                  <a:srgbClr val="000000"/>
                </a:solidFill>
                <a:latin typeface="Arial Black" pitchFamily="84" charset="0"/>
              </a:rPr>
              <a:t>Results</a:t>
            </a:r>
            <a:endParaRPr lang="en-US" sz="4400" dirty="0">
              <a:solidFill>
                <a:srgbClr val="000000"/>
              </a:solidFill>
              <a:latin typeface="Arial Black" pitchFamily="84" charset="0"/>
            </a:endParaRP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61933" y="34475819"/>
            <a:ext cx="4351867" cy="2719917"/>
          </a:xfrm>
          <a:prstGeom prst="rect">
            <a:avLst/>
          </a:prstGeom>
        </p:spPr>
      </p:pic>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927135" y="34656797"/>
            <a:ext cx="5332665" cy="2463144"/>
          </a:xfrm>
          <a:prstGeom prst="rect">
            <a:avLst/>
          </a:prstGeom>
        </p:spPr>
      </p:pic>
      <p:sp>
        <p:nvSpPr>
          <p:cNvPr id="27" name="Rounded Rectangle 26"/>
          <p:cNvSpPr/>
          <p:nvPr/>
        </p:nvSpPr>
        <p:spPr bwMode="auto">
          <a:xfrm>
            <a:off x="914400" y="15773401"/>
            <a:ext cx="11430000" cy="1143000"/>
          </a:xfrm>
          <a:prstGeom prst="roundRect">
            <a:avLst/>
          </a:prstGeom>
          <a:solidFill>
            <a:srgbClr val="B1946C"/>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3448050">
              <a:defRPr/>
            </a:pPr>
            <a:r>
              <a:rPr lang="en-US" sz="4400" dirty="0" smtClean="0">
                <a:solidFill>
                  <a:srgbClr val="000000"/>
                </a:solidFill>
                <a:latin typeface="Arial Black" pitchFamily="84" charset="0"/>
              </a:rPr>
              <a:t>Approach and/or Methodology</a:t>
            </a:r>
            <a:endParaRPr lang="en-US" sz="4400" dirty="0">
              <a:solidFill>
                <a:srgbClr val="000000"/>
              </a:solidFill>
              <a:latin typeface="Arial Black" pitchFamily="84" charset="0"/>
            </a:endParaRPr>
          </a:p>
        </p:txBody>
      </p:sp>
      <p:sp>
        <p:nvSpPr>
          <p:cNvPr id="28" name="Rounded Rectangle 27"/>
          <p:cNvSpPr/>
          <p:nvPr/>
        </p:nvSpPr>
        <p:spPr bwMode="auto">
          <a:xfrm>
            <a:off x="13258800" y="31851605"/>
            <a:ext cx="11430000" cy="1066795"/>
          </a:xfrm>
          <a:prstGeom prst="roundRect">
            <a:avLst/>
          </a:prstGeom>
          <a:solidFill>
            <a:srgbClr val="B1946C"/>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3448050">
              <a:defRPr/>
            </a:pPr>
            <a:r>
              <a:rPr lang="en-US" sz="4400" dirty="0" smtClean="0">
                <a:solidFill>
                  <a:srgbClr val="000000"/>
                </a:solidFill>
                <a:latin typeface="Arial Black" pitchFamily="84" charset="0"/>
              </a:rPr>
              <a:t>Acknowledgements</a:t>
            </a:r>
            <a:endParaRPr lang="en-US" sz="4400" dirty="0">
              <a:solidFill>
                <a:srgbClr val="000000"/>
              </a:solidFill>
              <a:latin typeface="Arial Black" pitchFamily="84" charset="0"/>
            </a:endParaRPr>
          </a:p>
        </p:txBody>
      </p:sp>
      <p:sp>
        <p:nvSpPr>
          <p:cNvPr id="32" name="Snip Same Side Corner Rectangle 31"/>
          <p:cNvSpPr/>
          <p:nvPr/>
        </p:nvSpPr>
        <p:spPr bwMode="auto">
          <a:xfrm>
            <a:off x="13309600" y="19659602"/>
            <a:ext cx="11379200" cy="6629398"/>
          </a:xfrm>
          <a:prstGeom prst="snip2SameRect">
            <a:avLst>
              <a:gd name="adj1" fmla="val 3486"/>
              <a:gd name="adj2" fmla="val 0"/>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b" anchorCtr="0" compatLnSpc="1">
            <a:prstTxWarp prst="textNoShape">
              <a:avLst/>
            </a:prstTxWarp>
          </a:bodyPr>
          <a:lstStyle/>
          <a:p>
            <a:pPr defTabSz="2619772"/>
            <a:endParaRPr lang="en-US" sz="4600" dirty="0">
              <a:latin typeface="Arial" panose="020B0604020202020204" pitchFamily="34" charset="0"/>
              <a:cs typeface="Arial" panose="020B0604020202020204" pitchFamily="34" charset="0"/>
            </a:endParaRPr>
          </a:p>
        </p:txBody>
      </p:sp>
      <p:sp>
        <p:nvSpPr>
          <p:cNvPr id="33" name="Rounded Rectangle 32"/>
          <p:cNvSpPr/>
          <p:nvPr/>
        </p:nvSpPr>
        <p:spPr bwMode="auto">
          <a:xfrm>
            <a:off x="13309600" y="19659601"/>
            <a:ext cx="11379200" cy="1142999"/>
          </a:xfrm>
          <a:prstGeom prst="roundRect">
            <a:avLst/>
          </a:prstGeom>
          <a:solidFill>
            <a:srgbClr val="B1946C"/>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3448050">
              <a:defRPr/>
            </a:pPr>
            <a:r>
              <a:rPr lang="en-US" sz="4400" dirty="0" smtClean="0">
                <a:solidFill>
                  <a:srgbClr val="000000"/>
                </a:solidFill>
                <a:latin typeface="Arial Black" pitchFamily="84" charset="0"/>
              </a:rPr>
              <a:t>Future Work</a:t>
            </a:r>
            <a:endParaRPr lang="en-US" sz="4400" dirty="0">
              <a:solidFill>
                <a:srgbClr val="000000"/>
              </a:solidFill>
              <a:latin typeface="Arial Black" pitchFamily="84" charset="0"/>
            </a:endParaRPr>
          </a:p>
        </p:txBody>
      </p:sp>
      <p:sp>
        <p:nvSpPr>
          <p:cNvPr id="34" name="TextBox 71"/>
          <p:cNvSpPr txBox="1">
            <a:spLocks noChangeArrowheads="1"/>
          </p:cNvSpPr>
          <p:nvPr/>
        </p:nvSpPr>
        <p:spPr bwMode="auto">
          <a:xfrm>
            <a:off x="863600" y="6629400"/>
            <a:ext cx="11474450" cy="78470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274320" rIns="182880">
            <a:spAutoFit/>
          </a:bodyPr>
          <a:lstStyle>
            <a:lvl1pPr eaLnBrk="0" hangingPunct="0">
              <a:defRPr sz="6800">
                <a:solidFill>
                  <a:schemeClr val="tx1"/>
                </a:solidFill>
                <a:latin typeface="Arial" charset="0"/>
                <a:ea typeface="ＭＳ Ｐゴシック" charset="0"/>
              </a:defRPr>
            </a:lvl1pPr>
            <a:lvl2pPr marL="742950" indent="-285750" eaLnBrk="0" hangingPunct="0">
              <a:defRPr sz="6800">
                <a:solidFill>
                  <a:schemeClr val="tx1"/>
                </a:solidFill>
                <a:latin typeface="Arial" charset="0"/>
                <a:ea typeface="ＭＳ Ｐゴシック" charset="0"/>
              </a:defRPr>
            </a:lvl2pPr>
            <a:lvl3pPr marL="1143000" indent="-228600" eaLnBrk="0" hangingPunct="0">
              <a:defRPr sz="6800">
                <a:solidFill>
                  <a:schemeClr val="tx1"/>
                </a:solidFill>
                <a:latin typeface="Arial" charset="0"/>
                <a:ea typeface="ＭＳ Ｐゴシック" charset="0"/>
              </a:defRPr>
            </a:lvl3pPr>
            <a:lvl4pPr marL="1600200" indent="-228600" eaLnBrk="0" hangingPunct="0">
              <a:defRPr sz="6800">
                <a:solidFill>
                  <a:schemeClr val="tx1"/>
                </a:solidFill>
                <a:latin typeface="Arial" charset="0"/>
                <a:ea typeface="ＭＳ Ｐゴシック" charset="0"/>
              </a:defRPr>
            </a:lvl4pPr>
            <a:lvl5pPr marL="2057400" indent="-228600" eaLnBrk="0" hangingPunct="0">
              <a:defRPr sz="6800">
                <a:solidFill>
                  <a:schemeClr val="tx1"/>
                </a:solidFill>
                <a:latin typeface="Arial" charset="0"/>
                <a:ea typeface="ＭＳ Ｐゴシック" charset="0"/>
              </a:defRPr>
            </a:lvl5pPr>
            <a:lvl6pPr marL="2514600" indent="-228600" eaLnBrk="0" fontAlgn="base" hangingPunct="0">
              <a:spcBef>
                <a:spcPct val="0"/>
              </a:spcBef>
              <a:spcAft>
                <a:spcPct val="0"/>
              </a:spcAft>
              <a:defRPr sz="6800">
                <a:solidFill>
                  <a:schemeClr val="tx1"/>
                </a:solidFill>
                <a:latin typeface="Arial" charset="0"/>
                <a:ea typeface="ＭＳ Ｐゴシック" charset="0"/>
              </a:defRPr>
            </a:lvl6pPr>
            <a:lvl7pPr marL="2971800" indent="-228600" eaLnBrk="0" fontAlgn="base" hangingPunct="0">
              <a:spcBef>
                <a:spcPct val="0"/>
              </a:spcBef>
              <a:spcAft>
                <a:spcPct val="0"/>
              </a:spcAft>
              <a:defRPr sz="6800">
                <a:solidFill>
                  <a:schemeClr val="tx1"/>
                </a:solidFill>
                <a:latin typeface="Arial" charset="0"/>
                <a:ea typeface="ＭＳ Ｐゴシック" charset="0"/>
              </a:defRPr>
            </a:lvl7pPr>
            <a:lvl8pPr marL="3429000" indent="-228600" eaLnBrk="0" fontAlgn="base" hangingPunct="0">
              <a:spcBef>
                <a:spcPct val="0"/>
              </a:spcBef>
              <a:spcAft>
                <a:spcPct val="0"/>
              </a:spcAft>
              <a:defRPr sz="6800">
                <a:solidFill>
                  <a:schemeClr val="tx1"/>
                </a:solidFill>
                <a:latin typeface="Arial" charset="0"/>
                <a:ea typeface="ＭＳ Ｐゴシック" charset="0"/>
              </a:defRPr>
            </a:lvl8pPr>
            <a:lvl9pPr marL="3886200" indent="-228600" eaLnBrk="0" fontAlgn="base" hangingPunct="0">
              <a:spcBef>
                <a:spcPct val="0"/>
              </a:spcBef>
              <a:spcAft>
                <a:spcPct val="0"/>
              </a:spcAft>
              <a:defRPr sz="6800">
                <a:solidFill>
                  <a:schemeClr val="tx1"/>
                </a:solidFill>
                <a:latin typeface="Arial" charset="0"/>
                <a:ea typeface="ＭＳ Ｐゴシック" charset="0"/>
              </a:defRPr>
            </a:lvl9pPr>
          </a:lstStyle>
          <a:p>
            <a:pPr eaLnBrk="1" hangingPunct="1"/>
            <a:r>
              <a:rPr lang="en-US" sz="2800" dirty="0">
                <a:cs typeface="Arial" charset="0"/>
              </a:rPr>
              <a:t>Poster  template size is 28 inches wide by 41 inches tall This poster will be mounted to a black backboard which you can get from the shop.  The black backboard will be hung with plastic poster hangers, which you can get from Donna. </a:t>
            </a:r>
          </a:p>
          <a:p>
            <a:pPr eaLnBrk="1" hangingPunct="1"/>
            <a:r>
              <a:rPr lang="en-US" sz="2800" dirty="0">
                <a:cs typeface="Arial" charset="0"/>
              </a:rPr>
              <a:t>.</a:t>
            </a:r>
          </a:p>
          <a:p>
            <a:pPr eaLnBrk="1" hangingPunct="1"/>
            <a:r>
              <a:rPr lang="en-US" sz="2800" dirty="0"/>
              <a:t>To save color cartridges, try to stick to a white background for most parts, and chose a few colors to make the poster more attractive.</a:t>
            </a:r>
          </a:p>
          <a:p>
            <a:pPr eaLnBrk="1" hangingPunct="1"/>
            <a:endParaRPr lang="en-US" sz="2800" dirty="0">
              <a:cs typeface="Arial" charset="0"/>
            </a:endParaRPr>
          </a:p>
          <a:p>
            <a:pPr eaLnBrk="1" hangingPunct="1"/>
            <a:r>
              <a:rPr lang="en-US" sz="2800" dirty="0">
                <a:cs typeface="Arial" charset="0"/>
              </a:rPr>
              <a:t>Allow 1 inch margins on all four sides of the poster</a:t>
            </a:r>
          </a:p>
          <a:p>
            <a:pPr eaLnBrk="1" hangingPunct="1"/>
            <a:endParaRPr lang="en-US" sz="2800" dirty="0">
              <a:cs typeface="Arial" charset="0"/>
            </a:endParaRPr>
          </a:p>
          <a:p>
            <a:pPr eaLnBrk="1" hangingPunct="1"/>
            <a:r>
              <a:rPr lang="en-US" sz="2800" dirty="0">
                <a:cs typeface="Arial" charset="0"/>
              </a:rPr>
              <a:t>Suggested Minimum  Font Sizes:</a:t>
            </a:r>
          </a:p>
          <a:p>
            <a:pPr eaLnBrk="1" hangingPunct="1">
              <a:buFont typeface="Arial" charset="0"/>
              <a:buChar char="•"/>
            </a:pPr>
            <a:r>
              <a:rPr lang="en-US" sz="2800" dirty="0">
                <a:cs typeface="Arial" charset="0"/>
              </a:rPr>
              <a:t>For headings: Arial Black 40 </a:t>
            </a:r>
            <a:r>
              <a:rPr lang="en-US" sz="2800" dirty="0" err="1">
                <a:cs typeface="Arial" charset="0"/>
              </a:rPr>
              <a:t>pt</a:t>
            </a:r>
            <a:r>
              <a:rPr lang="en-US" sz="2800" dirty="0">
                <a:cs typeface="Arial" charset="0"/>
              </a:rPr>
              <a:t> font</a:t>
            </a:r>
          </a:p>
          <a:p>
            <a:pPr eaLnBrk="1" hangingPunct="1">
              <a:buFont typeface="Arial" charset="0"/>
              <a:buChar char="•"/>
            </a:pPr>
            <a:r>
              <a:rPr lang="en-US" sz="2800" dirty="0">
                <a:cs typeface="Arial" charset="0"/>
              </a:rPr>
              <a:t>For general text: Arial 28 </a:t>
            </a:r>
            <a:r>
              <a:rPr lang="en-US" sz="2800" dirty="0" err="1">
                <a:cs typeface="Arial" charset="0"/>
              </a:rPr>
              <a:t>pt</a:t>
            </a:r>
            <a:r>
              <a:rPr lang="en-US" sz="2800" dirty="0">
                <a:cs typeface="Arial" charset="0"/>
              </a:rPr>
              <a:t> font</a:t>
            </a:r>
          </a:p>
          <a:p>
            <a:pPr eaLnBrk="1" hangingPunct="1">
              <a:buFont typeface="Arial" charset="0"/>
              <a:buChar char="•"/>
            </a:pPr>
            <a:r>
              <a:rPr lang="en-US" sz="2800" dirty="0">
                <a:cs typeface="Arial" charset="0"/>
              </a:rPr>
              <a:t>Graphs: 24 </a:t>
            </a:r>
            <a:r>
              <a:rPr lang="en-US" sz="2800" dirty="0" err="1">
                <a:cs typeface="Arial" charset="0"/>
              </a:rPr>
              <a:t>pt</a:t>
            </a:r>
            <a:r>
              <a:rPr lang="en-US" sz="2800" dirty="0">
                <a:cs typeface="Arial" charset="0"/>
              </a:rPr>
              <a:t> font - take care when resizing graphs to fit into spaces -- the result should be 24 point size text.</a:t>
            </a:r>
          </a:p>
          <a:p>
            <a:pPr eaLnBrk="1" hangingPunct="1">
              <a:buFont typeface="Arial" charset="0"/>
              <a:buChar char="•"/>
            </a:pPr>
            <a:endParaRPr lang="en-US" sz="2800" dirty="0">
              <a:cs typeface="Arial" charset="0"/>
            </a:endParaRPr>
          </a:p>
          <a:p>
            <a:pPr eaLnBrk="1" hangingPunct="1"/>
            <a:r>
              <a:rPr lang="en-US" sz="2800" dirty="0">
                <a:cs typeface="Arial" charset="0"/>
              </a:rPr>
              <a:t>Make it easy for someone to take a quick glance and understand some basic things about the project.             </a:t>
            </a:r>
          </a:p>
        </p:txBody>
      </p:sp>
      <p:sp>
        <p:nvSpPr>
          <p:cNvPr id="35" name="Rectangle 67"/>
          <p:cNvSpPr>
            <a:spLocks noChangeArrowheads="1"/>
          </p:cNvSpPr>
          <p:nvPr/>
        </p:nvSpPr>
        <p:spPr bwMode="auto">
          <a:xfrm>
            <a:off x="8304212" y="17602200"/>
            <a:ext cx="3256815" cy="3365500"/>
          </a:xfrm>
          <a:prstGeom prst="rect">
            <a:avLst/>
          </a:prstGeom>
          <a:solidFill>
            <a:schemeClr val="accent5">
              <a:lumMod val="75000"/>
            </a:schemeClr>
          </a:solidFill>
          <a:ln>
            <a:noFill/>
          </a:ln>
        </p:spPr>
        <p:txBody>
          <a:bodyPr/>
          <a:lstStyle/>
          <a:p>
            <a:pPr defTabSz="3448050"/>
            <a:endParaRPr lang="en-US"/>
          </a:p>
        </p:txBody>
      </p:sp>
      <p:sp>
        <p:nvSpPr>
          <p:cNvPr id="36" name="Rectangle 70"/>
          <p:cNvSpPr>
            <a:spLocks noChangeArrowheads="1"/>
          </p:cNvSpPr>
          <p:nvPr/>
        </p:nvSpPr>
        <p:spPr bwMode="auto">
          <a:xfrm>
            <a:off x="1371600" y="22402800"/>
            <a:ext cx="10574338" cy="3657600"/>
          </a:xfrm>
          <a:prstGeom prst="rect">
            <a:avLst/>
          </a:prstGeom>
          <a:solidFill>
            <a:schemeClr val="accent6"/>
          </a:solidFill>
          <a:ln w="101600">
            <a:solidFill>
              <a:schemeClr val="accent5">
                <a:lumMod val="75000"/>
              </a:schemeClr>
            </a:solidFill>
            <a:round/>
            <a:headEnd/>
            <a:tailEnd/>
          </a:ln>
        </p:spPr>
        <p:txBody>
          <a:bodyPr/>
          <a:lstStyle/>
          <a:p>
            <a:pPr defTabSz="3448050"/>
            <a:endParaRPr lang="en-US"/>
          </a:p>
        </p:txBody>
      </p:sp>
      <p:sp>
        <p:nvSpPr>
          <p:cNvPr id="37" name="TextBox 66"/>
          <p:cNvSpPr txBox="1">
            <a:spLocks noChangeArrowheads="1"/>
          </p:cNvSpPr>
          <p:nvPr/>
        </p:nvSpPr>
        <p:spPr bwMode="auto">
          <a:xfrm>
            <a:off x="8915400" y="18059400"/>
            <a:ext cx="2073275" cy="2246769"/>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6800">
                <a:solidFill>
                  <a:schemeClr val="tx1"/>
                </a:solidFill>
                <a:latin typeface="Arial" charset="0"/>
                <a:ea typeface="ＭＳ Ｐゴシック" charset="0"/>
              </a:defRPr>
            </a:lvl1pPr>
            <a:lvl2pPr marL="742950" indent="-285750" eaLnBrk="0" hangingPunct="0">
              <a:defRPr sz="6800">
                <a:solidFill>
                  <a:schemeClr val="tx1"/>
                </a:solidFill>
                <a:latin typeface="Arial" charset="0"/>
                <a:ea typeface="ＭＳ Ｐゴシック" charset="0"/>
              </a:defRPr>
            </a:lvl2pPr>
            <a:lvl3pPr marL="1143000" indent="-228600" eaLnBrk="0" hangingPunct="0">
              <a:defRPr sz="6800">
                <a:solidFill>
                  <a:schemeClr val="tx1"/>
                </a:solidFill>
                <a:latin typeface="Arial" charset="0"/>
                <a:ea typeface="ＭＳ Ｐゴシック" charset="0"/>
              </a:defRPr>
            </a:lvl3pPr>
            <a:lvl4pPr marL="1600200" indent="-228600" eaLnBrk="0" hangingPunct="0">
              <a:defRPr sz="6800">
                <a:solidFill>
                  <a:schemeClr val="tx1"/>
                </a:solidFill>
                <a:latin typeface="Arial" charset="0"/>
                <a:ea typeface="ＭＳ Ｐゴシック" charset="0"/>
              </a:defRPr>
            </a:lvl4pPr>
            <a:lvl5pPr marL="2057400" indent="-228600" eaLnBrk="0" hangingPunct="0">
              <a:defRPr sz="6800">
                <a:solidFill>
                  <a:schemeClr val="tx1"/>
                </a:solidFill>
                <a:latin typeface="Arial" charset="0"/>
                <a:ea typeface="ＭＳ Ｐゴシック" charset="0"/>
              </a:defRPr>
            </a:lvl5pPr>
            <a:lvl6pPr marL="2514600" indent="-228600" eaLnBrk="0" fontAlgn="base" hangingPunct="0">
              <a:spcBef>
                <a:spcPct val="0"/>
              </a:spcBef>
              <a:spcAft>
                <a:spcPct val="0"/>
              </a:spcAft>
              <a:defRPr sz="6800">
                <a:solidFill>
                  <a:schemeClr val="tx1"/>
                </a:solidFill>
                <a:latin typeface="Arial" charset="0"/>
                <a:ea typeface="ＭＳ Ｐゴシック" charset="0"/>
              </a:defRPr>
            </a:lvl6pPr>
            <a:lvl7pPr marL="2971800" indent="-228600" eaLnBrk="0" fontAlgn="base" hangingPunct="0">
              <a:spcBef>
                <a:spcPct val="0"/>
              </a:spcBef>
              <a:spcAft>
                <a:spcPct val="0"/>
              </a:spcAft>
              <a:defRPr sz="6800">
                <a:solidFill>
                  <a:schemeClr val="tx1"/>
                </a:solidFill>
                <a:latin typeface="Arial" charset="0"/>
                <a:ea typeface="ＭＳ Ｐゴシック" charset="0"/>
              </a:defRPr>
            </a:lvl7pPr>
            <a:lvl8pPr marL="3429000" indent="-228600" eaLnBrk="0" fontAlgn="base" hangingPunct="0">
              <a:spcBef>
                <a:spcPct val="0"/>
              </a:spcBef>
              <a:spcAft>
                <a:spcPct val="0"/>
              </a:spcAft>
              <a:defRPr sz="6800">
                <a:solidFill>
                  <a:schemeClr val="tx1"/>
                </a:solidFill>
                <a:latin typeface="Arial" charset="0"/>
                <a:ea typeface="ＭＳ Ｐゴシック" charset="0"/>
              </a:defRPr>
            </a:lvl8pPr>
            <a:lvl9pPr marL="3886200" indent="-228600" eaLnBrk="0" fontAlgn="base" hangingPunct="0">
              <a:spcBef>
                <a:spcPct val="0"/>
              </a:spcBef>
              <a:spcAft>
                <a:spcPct val="0"/>
              </a:spcAft>
              <a:defRPr sz="6800">
                <a:solidFill>
                  <a:schemeClr val="tx1"/>
                </a:solidFill>
                <a:latin typeface="Arial" charset="0"/>
                <a:ea typeface="ＭＳ Ｐゴシック" charset="0"/>
              </a:defRPr>
            </a:lvl9pPr>
          </a:lstStyle>
          <a:p>
            <a:pPr eaLnBrk="1" hangingPunct="1"/>
            <a:r>
              <a:rPr lang="en-US" sz="2800" dirty="0"/>
              <a:t>Diagram, Chart, Picture, Graph, etc</a:t>
            </a:r>
            <a:r>
              <a:rPr lang="en-US" sz="2800" dirty="0" smtClean="0"/>
              <a:t>…</a:t>
            </a:r>
            <a:endParaRPr lang="en-US" sz="2800" dirty="0"/>
          </a:p>
        </p:txBody>
      </p:sp>
      <p:sp>
        <p:nvSpPr>
          <p:cNvPr id="38" name="TextBox 69"/>
          <p:cNvSpPr txBox="1">
            <a:spLocks noChangeArrowheads="1"/>
          </p:cNvSpPr>
          <p:nvPr/>
        </p:nvSpPr>
        <p:spPr bwMode="auto">
          <a:xfrm>
            <a:off x="4800600" y="23545800"/>
            <a:ext cx="3906838" cy="954088"/>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6800">
                <a:solidFill>
                  <a:schemeClr val="tx1"/>
                </a:solidFill>
                <a:latin typeface="Arial" charset="0"/>
                <a:ea typeface="ＭＳ Ｐゴシック" charset="0"/>
              </a:defRPr>
            </a:lvl1pPr>
            <a:lvl2pPr marL="742950" indent="-285750" eaLnBrk="0" hangingPunct="0">
              <a:defRPr sz="6800">
                <a:solidFill>
                  <a:schemeClr val="tx1"/>
                </a:solidFill>
                <a:latin typeface="Arial" charset="0"/>
                <a:ea typeface="ＭＳ Ｐゴシック" charset="0"/>
              </a:defRPr>
            </a:lvl2pPr>
            <a:lvl3pPr marL="1143000" indent="-228600" eaLnBrk="0" hangingPunct="0">
              <a:defRPr sz="6800">
                <a:solidFill>
                  <a:schemeClr val="tx1"/>
                </a:solidFill>
                <a:latin typeface="Arial" charset="0"/>
                <a:ea typeface="ＭＳ Ｐゴシック" charset="0"/>
              </a:defRPr>
            </a:lvl3pPr>
            <a:lvl4pPr marL="1600200" indent="-228600" eaLnBrk="0" hangingPunct="0">
              <a:defRPr sz="6800">
                <a:solidFill>
                  <a:schemeClr val="tx1"/>
                </a:solidFill>
                <a:latin typeface="Arial" charset="0"/>
                <a:ea typeface="ＭＳ Ｐゴシック" charset="0"/>
              </a:defRPr>
            </a:lvl4pPr>
            <a:lvl5pPr marL="2057400" indent="-228600" eaLnBrk="0" hangingPunct="0">
              <a:defRPr sz="6800">
                <a:solidFill>
                  <a:schemeClr val="tx1"/>
                </a:solidFill>
                <a:latin typeface="Arial" charset="0"/>
                <a:ea typeface="ＭＳ Ｐゴシック" charset="0"/>
              </a:defRPr>
            </a:lvl5pPr>
            <a:lvl6pPr marL="2514600" indent="-228600" eaLnBrk="0" fontAlgn="base" hangingPunct="0">
              <a:spcBef>
                <a:spcPct val="0"/>
              </a:spcBef>
              <a:spcAft>
                <a:spcPct val="0"/>
              </a:spcAft>
              <a:defRPr sz="6800">
                <a:solidFill>
                  <a:schemeClr val="tx1"/>
                </a:solidFill>
                <a:latin typeface="Arial" charset="0"/>
                <a:ea typeface="ＭＳ Ｐゴシック" charset="0"/>
              </a:defRPr>
            </a:lvl6pPr>
            <a:lvl7pPr marL="2971800" indent="-228600" eaLnBrk="0" fontAlgn="base" hangingPunct="0">
              <a:spcBef>
                <a:spcPct val="0"/>
              </a:spcBef>
              <a:spcAft>
                <a:spcPct val="0"/>
              </a:spcAft>
              <a:defRPr sz="6800">
                <a:solidFill>
                  <a:schemeClr val="tx1"/>
                </a:solidFill>
                <a:latin typeface="Arial" charset="0"/>
                <a:ea typeface="ＭＳ Ｐゴシック" charset="0"/>
              </a:defRPr>
            </a:lvl7pPr>
            <a:lvl8pPr marL="3429000" indent="-228600" eaLnBrk="0" fontAlgn="base" hangingPunct="0">
              <a:spcBef>
                <a:spcPct val="0"/>
              </a:spcBef>
              <a:spcAft>
                <a:spcPct val="0"/>
              </a:spcAft>
              <a:defRPr sz="6800">
                <a:solidFill>
                  <a:schemeClr val="tx1"/>
                </a:solidFill>
                <a:latin typeface="Arial" charset="0"/>
                <a:ea typeface="ＭＳ Ｐゴシック" charset="0"/>
              </a:defRPr>
            </a:lvl8pPr>
            <a:lvl9pPr marL="3886200" indent="-228600" eaLnBrk="0" fontAlgn="base" hangingPunct="0">
              <a:spcBef>
                <a:spcPct val="0"/>
              </a:spcBef>
              <a:spcAft>
                <a:spcPct val="0"/>
              </a:spcAft>
              <a:defRPr sz="6800">
                <a:solidFill>
                  <a:schemeClr val="tx1"/>
                </a:solidFill>
                <a:latin typeface="Arial" charset="0"/>
                <a:ea typeface="ＭＳ Ｐゴシック" charset="0"/>
              </a:defRPr>
            </a:lvl9pPr>
          </a:lstStyle>
          <a:p>
            <a:pPr eaLnBrk="1" hangingPunct="1"/>
            <a:r>
              <a:rPr lang="en-US" sz="2800" dirty="0"/>
              <a:t>Diagram, Chart, Picture, Graph, etc…</a:t>
            </a:r>
          </a:p>
        </p:txBody>
      </p:sp>
      <p:sp>
        <p:nvSpPr>
          <p:cNvPr id="39" name="TextBox 71"/>
          <p:cNvSpPr txBox="1">
            <a:spLocks noChangeArrowheads="1"/>
          </p:cNvSpPr>
          <p:nvPr/>
        </p:nvSpPr>
        <p:spPr bwMode="auto">
          <a:xfrm>
            <a:off x="1062037" y="16973550"/>
            <a:ext cx="6499225" cy="5200650"/>
          </a:xfrm>
          <a:prstGeom prst="rect">
            <a:avLst/>
          </a:prstGeom>
          <a:noFill/>
          <a:ln>
            <a:noFill/>
          </a:ln>
        </p:spPr>
        <p:txBody>
          <a:bodyPr>
            <a:spAutoFit/>
          </a:bodyPr>
          <a:lstStyle>
            <a:lvl1pPr marL="269875" eaLnBrk="0" hangingPunct="0">
              <a:defRPr sz="6800">
                <a:solidFill>
                  <a:schemeClr val="tx1"/>
                </a:solidFill>
                <a:latin typeface="Arial" charset="0"/>
                <a:ea typeface="ＭＳ Ｐゴシック" charset="0"/>
              </a:defRPr>
            </a:lvl1pPr>
            <a:lvl2pPr marL="742950" indent="-285750" eaLnBrk="0" hangingPunct="0">
              <a:defRPr sz="6800">
                <a:solidFill>
                  <a:schemeClr val="tx1"/>
                </a:solidFill>
                <a:latin typeface="Arial" charset="0"/>
                <a:ea typeface="ＭＳ Ｐゴシック" charset="0"/>
              </a:defRPr>
            </a:lvl2pPr>
            <a:lvl3pPr marL="1143000" indent="-228600" eaLnBrk="0" hangingPunct="0">
              <a:defRPr sz="6800">
                <a:solidFill>
                  <a:schemeClr val="tx1"/>
                </a:solidFill>
                <a:latin typeface="Arial" charset="0"/>
                <a:ea typeface="ＭＳ Ｐゴシック" charset="0"/>
              </a:defRPr>
            </a:lvl3pPr>
            <a:lvl4pPr marL="1600200" indent="-228600" eaLnBrk="0" hangingPunct="0">
              <a:defRPr sz="6800">
                <a:solidFill>
                  <a:schemeClr val="tx1"/>
                </a:solidFill>
                <a:latin typeface="Arial" charset="0"/>
                <a:ea typeface="ＭＳ Ｐゴシック" charset="0"/>
              </a:defRPr>
            </a:lvl4pPr>
            <a:lvl5pPr marL="2057400" indent="-228600" eaLnBrk="0" hangingPunct="0">
              <a:defRPr sz="6800">
                <a:solidFill>
                  <a:schemeClr val="tx1"/>
                </a:solidFill>
                <a:latin typeface="Arial" charset="0"/>
                <a:ea typeface="ＭＳ Ｐゴシック" charset="0"/>
              </a:defRPr>
            </a:lvl5pPr>
            <a:lvl6pPr marL="2514600" indent="-228600" eaLnBrk="0" fontAlgn="base" hangingPunct="0">
              <a:spcBef>
                <a:spcPct val="0"/>
              </a:spcBef>
              <a:spcAft>
                <a:spcPct val="0"/>
              </a:spcAft>
              <a:defRPr sz="6800">
                <a:solidFill>
                  <a:schemeClr val="tx1"/>
                </a:solidFill>
                <a:latin typeface="Arial" charset="0"/>
                <a:ea typeface="ＭＳ Ｐゴシック" charset="0"/>
              </a:defRPr>
            </a:lvl6pPr>
            <a:lvl7pPr marL="2971800" indent="-228600" eaLnBrk="0" fontAlgn="base" hangingPunct="0">
              <a:spcBef>
                <a:spcPct val="0"/>
              </a:spcBef>
              <a:spcAft>
                <a:spcPct val="0"/>
              </a:spcAft>
              <a:defRPr sz="6800">
                <a:solidFill>
                  <a:schemeClr val="tx1"/>
                </a:solidFill>
                <a:latin typeface="Arial" charset="0"/>
                <a:ea typeface="ＭＳ Ｐゴシック" charset="0"/>
              </a:defRPr>
            </a:lvl7pPr>
            <a:lvl8pPr marL="3429000" indent="-228600" eaLnBrk="0" fontAlgn="base" hangingPunct="0">
              <a:spcBef>
                <a:spcPct val="0"/>
              </a:spcBef>
              <a:spcAft>
                <a:spcPct val="0"/>
              </a:spcAft>
              <a:defRPr sz="6800">
                <a:solidFill>
                  <a:schemeClr val="tx1"/>
                </a:solidFill>
                <a:latin typeface="Arial" charset="0"/>
                <a:ea typeface="ＭＳ Ｐゴシック" charset="0"/>
              </a:defRPr>
            </a:lvl8pPr>
            <a:lvl9pPr marL="3886200" indent="-228600" eaLnBrk="0" fontAlgn="base" hangingPunct="0">
              <a:spcBef>
                <a:spcPct val="0"/>
              </a:spcBef>
              <a:spcAft>
                <a:spcPct val="0"/>
              </a:spcAft>
              <a:defRPr sz="6800">
                <a:solidFill>
                  <a:schemeClr val="tx1"/>
                </a:solidFill>
                <a:latin typeface="Arial" charset="0"/>
                <a:ea typeface="ＭＳ Ｐゴシック" charset="0"/>
              </a:defRPr>
            </a:lvl9pPr>
          </a:lstStyle>
          <a:p>
            <a:pPr eaLnBrk="1" hangingPunct="1">
              <a:spcBef>
                <a:spcPct val="100000"/>
              </a:spcBef>
            </a:pPr>
            <a:r>
              <a:rPr lang="en-US" sz="2800" dirty="0"/>
              <a:t>Integrate text and graphics a lot  if you wish or keep them more separated as in the next sections.  </a:t>
            </a:r>
          </a:p>
          <a:p>
            <a:pPr eaLnBrk="1" hangingPunct="1"/>
            <a:endParaRPr lang="en-US" sz="2800" dirty="0"/>
          </a:p>
          <a:p>
            <a:pPr eaLnBrk="1" hangingPunct="1"/>
            <a:r>
              <a:rPr lang="en-US" sz="2800" dirty="0"/>
              <a:t>Try to use graphics - but make sure someone can quickly grasp what you are trying to do.</a:t>
            </a:r>
          </a:p>
          <a:p>
            <a:pPr eaLnBrk="1" hangingPunct="1"/>
            <a:endParaRPr lang="en-US" sz="2800" dirty="0"/>
          </a:p>
          <a:p>
            <a:pPr eaLnBrk="1" hangingPunct="1"/>
            <a:r>
              <a:rPr lang="en-US" sz="2800" dirty="0"/>
              <a:t>Make sure figure labeling is readable, units are there and the phenomenon being illustrated is easily identified.</a:t>
            </a:r>
          </a:p>
          <a:p>
            <a:pPr eaLnBrk="1" hangingPunct="1"/>
            <a:endParaRPr lang="en-US" sz="2400" dirty="0"/>
          </a:p>
        </p:txBody>
      </p:sp>
      <p:sp>
        <p:nvSpPr>
          <p:cNvPr id="40" name="TextBox 71"/>
          <p:cNvSpPr txBox="1">
            <a:spLocks noChangeArrowheads="1"/>
          </p:cNvSpPr>
          <p:nvPr/>
        </p:nvSpPr>
        <p:spPr bwMode="auto">
          <a:xfrm>
            <a:off x="1084262" y="26517600"/>
            <a:ext cx="10802938" cy="1815882"/>
          </a:xfrm>
          <a:prstGeom prst="rect">
            <a:avLst/>
          </a:prstGeom>
          <a:noFill/>
          <a:ln>
            <a:noFill/>
          </a:ln>
        </p:spPr>
        <p:txBody>
          <a:bodyPr wrap="square">
            <a:spAutoFit/>
          </a:bodyPr>
          <a:lstStyle>
            <a:lvl1pPr marL="230188" indent="39688" eaLnBrk="0" hangingPunct="0">
              <a:tabLst>
                <a:tab pos="153988" algn="l"/>
              </a:tabLst>
              <a:defRPr sz="6800">
                <a:solidFill>
                  <a:schemeClr val="tx1"/>
                </a:solidFill>
                <a:latin typeface="Arial" charset="0"/>
                <a:ea typeface="ＭＳ Ｐゴシック" charset="0"/>
              </a:defRPr>
            </a:lvl1pPr>
            <a:lvl2pPr marL="742950" indent="-285750" eaLnBrk="0" hangingPunct="0">
              <a:tabLst>
                <a:tab pos="153988" algn="l"/>
              </a:tabLst>
              <a:defRPr sz="6800">
                <a:solidFill>
                  <a:schemeClr val="tx1"/>
                </a:solidFill>
                <a:latin typeface="Arial" charset="0"/>
                <a:ea typeface="ＭＳ Ｐゴシック" charset="0"/>
              </a:defRPr>
            </a:lvl2pPr>
            <a:lvl3pPr marL="1143000" indent="-228600" eaLnBrk="0" hangingPunct="0">
              <a:tabLst>
                <a:tab pos="153988" algn="l"/>
              </a:tabLst>
              <a:defRPr sz="6800">
                <a:solidFill>
                  <a:schemeClr val="tx1"/>
                </a:solidFill>
                <a:latin typeface="Arial" charset="0"/>
                <a:ea typeface="ＭＳ Ｐゴシック" charset="0"/>
              </a:defRPr>
            </a:lvl3pPr>
            <a:lvl4pPr marL="1600200" indent="-228600" eaLnBrk="0" hangingPunct="0">
              <a:tabLst>
                <a:tab pos="153988" algn="l"/>
              </a:tabLst>
              <a:defRPr sz="6800">
                <a:solidFill>
                  <a:schemeClr val="tx1"/>
                </a:solidFill>
                <a:latin typeface="Arial" charset="0"/>
                <a:ea typeface="ＭＳ Ｐゴシック" charset="0"/>
              </a:defRPr>
            </a:lvl4pPr>
            <a:lvl5pPr marL="2057400" indent="-228600" eaLnBrk="0" hangingPunct="0">
              <a:tabLst>
                <a:tab pos="153988" algn="l"/>
              </a:tabLst>
              <a:defRPr sz="6800">
                <a:solidFill>
                  <a:schemeClr val="tx1"/>
                </a:solidFill>
                <a:latin typeface="Arial" charset="0"/>
                <a:ea typeface="ＭＳ Ｐゴシック" charset="0"/>
              </a:defRPr>
            </a:lvl5pPr>
            <a:lvl6pPr marL="2514600" indent="-228600" eaLnBrk="0" fontAlgn="base" hangingPunct="0">
              <a:spcBef>
                <a:spcPct val="0"/>
              </a:spcBef>
              <a:spcAft>
                <a:spcPct val="0"/>
              </a:spcAft>
              <a:tabLst>
                <a:tab pos="153988" algn="l"/>
              </a:tabLst>
              <a:defRPr sz="6800">
                <a:solidFill>
                  <a:schemeClr val="tx1"/>
                </a:solidFill>
                <a:latin typeface="Arial" charset="0"/>
                <a:ea typeface="ＭＳ Ｐゴシック" charset="0"/>
              </a:defRPr>
            </a:lvl6pPr>
            <a:lvl7pPr marL="2971800" indent="-228600" eaLnBrk="0" fontAlgn="base" hangingPunct="0">
              <a:spcBef>
                <a:spcPct val="0"/>
              </a:spcBef>
              <a:spcAft>
                <a:spcPct val="0"/>
              </a:spcAft>
              <a:tabLst>
                <a:tab pos="153988" algn="l"/>
              </a:tabLst>
              <a:defRPr sz="6800">
                <a:solidFill>
                  <a:schemeClr val="tx1"/>
                </a:solidFill>
                <a:latin typeface="Arial" charset="0"/>
                <a:ea typeface="ＭＳ Ｐゴシック" charset="0"/>
              </a:defRPr>
            </a:lvl7pPr>
            <a:lvl8pPr marL="3429000" indent="-228600" eaLnBrk="0" fontAlgn="base" hangingPunct="0">
              <a:spcBef>
                <a:spcPct val="0"/>
              </a:spcBef>
              <a:spcAft>
                <a:spcPct val="0"/>
              </a:spcAft>
              <a:tabLst>
                <a:tab pos="153988" algn="l"/>
              </a:tabLst>
              <a:defRPr sz="6800">
                <a:solidFill>
                  <a:schemeClr val="tx1"/>
                </a:solidFill>
                <a:latin typeface="Arial" charset="0"/>
                <a:ea typeface="ＭＳ Ｐゴシック" charset="0"/>
              </a:defRPr>
            </a:lvl8pPr>
            <a:lvl9pPr marL="3886200" indent="-228600" eaLnBrk="0" fontAlgn="base" hangingPunct="0">
              <a:spcBef>
                <a:spcPct val="0"/>
              </a:spcBef>
              <a:spcAft>
                <a:spcPct val="0"/>
              </a:spcAft>
              <a:tabLst>
                <a:tab pos="153988" algn="l"/>
              </a:tabLst>
              <a:defRPr sz="6800">
                <a:solidFill>
                  <a:schemeClr val="tx1"/>
                </a:solidFill>
                <a:latin typeface="Arial" charset="0"/>
                <a:ea typeface="ＭＳ Ｐゴシック" charset="0"/>
              </a:defRPr>
            </a:lvl9pPr>
          </a:lstStyle>
          <a:p>
            <a:pPr eaLnBrk="1" hangingPunct="1"/>
            <a:r>
              <a:rPr lang="en-US" sz="2800" dirty="0" smtClean="0"/>
              <a:t>If </a:t>
            </a:r>
            <a:r>
              <a:rPr lang="en-US" sz="2800" dirty="0"/>
              <a:t>you use an equation in the poster  because it is at the center of your research, make sure all components (superscripts, subscripts,  exponents, etc. ) are readable, and explain them well,  e.g., use  plots  to indicate parameter variation effects. </a:t>
            </a:r>
          </a:p>
        </p:txBody>
      </p:sp>
      <p:sp>
        <p:nvSpPr>
          <p:cNvPr id="41" name="Rectangle 70"/>
          <p:cNvSpPr>
            <a:spLocks noChangeArrowheads="1"/>
          </p:cNvSpPr>
          <p:nvPr/>
        </p:nvSpPr>
        <p:spPr bwMode="auto">
          <a:xfrm>
            <a:off x="1371600" y="28803600"/>
            <a:ext cx="10574338" cy="3886200"/>
          </a:xfrm>
          <a:prstGeom prst="rect">
            <a:avLst/>
          </a:prstGeom>
          <a:solidFill>
            <a:schemeClr val="accent6"/>
          </a:solidFill>
          <a:ln w="101600">
            <a:solidFill>
              <a:schemeClr val="accent5">
                <a:lumMod val="75000"/>
              </a:schemeClr>
            </a:solidFill>
            <a:round/>
            <a:headEnd/>
            <a:tailEnd/>
          </a:ln>
        </p:spPr>
        <p:txBody>
          <a:bodyPr/>
          <a:lstStyle/>
          <a:p>
            <a:pPr defTabSz="3448050"/>
            <a:endParaRPr lang="en-US"/>
          </a:p>
        </p:txBody>
      </p:sp>
      <p:sp>
        <p:nvSpPr>
          <p:cNvPr id="42" name="TextBox 69"/>
          <p:cNvSpPr txBox="1">
            <a:spLocks noChangeArrowheads="1"/>
          </p:cNvSpPr>
          <p:nvPr/>
        </p:nvSpPr>
        <p:spPr bwMode="auto">
          <a:xfrm>
            <a:off x="4800600" y="30592712"/>
            <a:ext cx="3906838" cy="954088"/>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6800">
                <a:solidFill>
                  <a:schemeClr val="tx1"/>
                </a:solidFill>
                <a:latin typeface="Arial" charset="0"/>
                <a:ea typeface="ＭＳ Ｐゴシック" charset="0"/>
              </a:defRPr>
            </a:lvl1pPr>
            <a:lvl2pPr marL="742950" indent="-285750" eaLnBrk="0" hangingPunct="0">
              <a:defRPr sz="6800">
                <a:solidFill>
                  <a:schemeClr val="tx1"/>
                </a:solidFill>
                <a:latin typeface="Arial" charset="0"/>
                <a:ea typeface="ＭＳ Ｐゴシック" charset="0"/>
              </a:defRPr>
            </a:lvl2pPr>
            <a:lvl3pPr marL="1143000" indent="-228600" eaLnBrk="0" hangingPunct="0">
              <a:defRPr sz="6800">
                <a:solidFill>
                  <a:schemeClr val="tx1"/>
                </a:solidFill>
                <a:latin typeface="Arial" charset="0"/>
                <a:ea typeface="ＭＳ Ｐゴシック" charset="0"/>
              </a:defRPr>
            </a:lvl3pPr>
            <a:lvl4pPr marL="1600200" indent="-228600" eaLnBrk="0" hangingPunct="0">
              <a:defRPr sz="6800">
                <a:solidFill>
                  <a:schemeClr val="tx1"/>
                </a:solidFill>
                <a:latin typeface="Arial" charset="0"/>
                <a:ea typeface="ＭＳ Ｐゴシック" charset="0"/>
              </a:defRPr>
            </a:lvl4pPr>
            <a:lvl5pPr marL="2057400" indent="-228600" eaLnBrk="0" hangingPunct="0">
              <a:defRPr sz="6800">
                <a:solidFill>
                  <a:schemeClr val="tx1"/>
                </a:solidFill>
                <a:latin typeface="Arial" charset="0"/>
                <a:ea typeface="ＭＳ Ｐゴシック" charset="0"/>
              </a:defRPr>
            </a:lvl5pPr>
            <a:lvl6pPr marL="2514600" indent="-228600" eaLnBrk="0" fontAlgn="base" hangingPunct="0">
              <a:spcBef>
                <a:spcPct val="0"/>
              </a:spcBef>
              <a:spcAft>
                <a:spcPct val="0"/>
              </a:spcAft>
              <a:defRPr sz="6800">
                <a:solidFill>
                  <a:schemeClr val="tx1"/>
                </a:solidFill>
                <a:latin typeface="Arial" charset="0"/>
                <a:ea typeface="ＭＳ Ｐゴシック" charset="0"/>
              </a:defRPr>
            </a:lvl6pPr>
            <a:lvl7pPr marL="2971800" indent="-228600" eaLnBrk="0" fontAlgn="base" hangingPunct="0">
              <a:spcBef>
                <a:spcPct val="0"/>
              </a:spcBef>
              <a:spcAft>
                <a:spcPct val="0"/>
              </a:spcAft>
              <a:defRPr sz="6800">
                <a:solidFill>
                  <a:schemeClr val="tx1"/>
                </a:solidFill>
                <a:latin typeface="Arial" charset="0"/>
                <a:ea typeface="ＭＳ Ｐゴシック" charset="0"/>
              </a:defRPr>
            </a:lvl7pPr>
            <a:lvl8pPr marL="3429000" indent="-228600" eaLnBrk="0" fontAlgn="base" hangingPunct="0">
              <a:spcBef>
                <a:spcPct val="0"/>
              </a:spcBef>
              <a:spcAft>
                <a:spcPct val="0"/>
              </a:spcAft>
              <a:defRPr sz="6800">
                <a:solidFill>
                  <a:schemeClr val="tx1"/>
                </a:solidFill>
                <a:latin typeface="Arial" charset="0"/>
                <a:ea typeface="ＭＳ Ｐゴシック" charset="0"/>
              </a:defRPr>
            </a:lvl8pPr>
            <a:lvl9pPr marL="3886200" indent="-228600" eaLnBrk="0" fontAlgn="base" hangingPunct="0">
              <a:spcBef>
                <a:spcPct val="0"/>
              </a:spcBef>
              <a:spcAft>
                <a:spcPct val="0"/>
              </a:spcAft>
              <a:defRPr sz="6800">
                <a:solidFill>
                  <a:schemeClr val="tx1"/>
                </a:solidFill>
                <a:latin typeface="Arial" charset="0"/>
                <a:ea typeface="ＭＳ Ｐゴシック" charset="0"/>
              </a:defRPr>
            </a:lvl9pPr>
          </a:lstStyle>
          <a:p>
            <a:pPr eaLnBrk="1" hangingPunct="1"/>
            <a:r>
              <a:rPr lang="en-US" sz="2800" dirty="0"/>
              <a:t>Diagram, Chart, Picture, Graph, etc…</a:t>
            </a:r>
          </a:p>
        </p:txBody>
      </p:sp>
      <p:sp>
        <p:nvSpPr>
          <p:cNvPr id="45" name="TextBox 71"/>
          <p:cNvSpPr txBox="1">
            <a:spLocks noChangeArrowheads="1"/>
          </p:cNvSpPr>
          <p:nvPr/>
        </p:nvSpPr>
        <p:spPr bwMode="auto">
          <a:xfrm>
            <a:off x="13538200" y="6553200"/>
            <a:ext cx="6121400" cy="125872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6800">
                <a:solidFill>
                  <a:schemeClr val="tx1"/>
                </a:solidFill>
                <a:latin typeface="Arial" charset="0"/>
                <a:ea typeface="ＭＳ Ｐゴシック" charset="0"/>
              </a:defRPr>
            </a:lvl1pPr>
            <a:lvl2pPr marL="742950" indent="-285750" eaLnBrk="0" hangingPunct="0">
              <a:defRPr sz="6800">
                <a:solidFill>
                  <a:schemeClr val="tx1"/>
                </a:solidFill>
                <a:latin typeface="Arial" charset="0"/>
                <a:ea typeface="ＭＳ Ｐゴシック" charset="0"/>
              </a:defRPr>
            </a:lvl2pPr>
            <a:lvl3pPr marL="1143000" indent="-228600" eaLnBrk="0" hangingPunct="0">
              <a:defRPr sz="6800">
                <a:solidFill>
                  <a:schemeClr val="tx1"/>
                </a:solidFill>
                <a:latin typeface="Arial" charset="0"/>
                <a:ea typeface="ＭＳ Ｐゴシック" charset="0"/>
              </a:defRPr>
            </a:lvl3pPr>
            <a:lvl4pPr marL="1600200" indent="-228600" eaLnBrk="0" hangingPunct="0">
              <a:defRPr sz="6800">
                <a:solidFill>
                  <a:schemeClr val="tx1"/>
                </a:solidFill>
                <a:latin typeface="Arial" charset="0"/>
                <a:ea typeface="ＭＳ Ｐゴシック" charset="0"/>
              </a:defRPr>
            </a:lvl4pPr>
            <a:lvl5pPr marL="2057400" indent="-228600" eaLnBrk="0" hangingPunct="0">
              <a:defRPr sz="6800">
                <a:solidFill>
                  <a:schemeClr val="tx1"/>
                </a:solidFill>
                <a:latin typeface="Arial" charset="0"/>
                <a:ea typeface="ＭＳ Ｐゴシック" charset="0"/>
              </a:defRPr>
            </a:lvl5pPr>
            <a:lvl6pPr marL="2514600" indent="-228600" eaLnBrk="0" fontAlgn="base" hangingPunct="0">
              <a:spcBef>
                <a:spcPct val="0"/>
              </a:spcBef>
              <a:spcAft>
                <a:spcPct val="0"/>
              </a:spcAft>
              <a:defRPr sz="6800">
                <a:solidFill>
                  <a:schemeClr val="tx1"/>
                </a:solidFill>
                <a:latin typeface="Arial" charset="0"/>
                <a:ea typeface="ＭＳ Ｐゴシック" charset="0"/>
              </a:defRPr>
            </a:lvl6pPr>
            <a:lvl7pPr marL="2971800" indent="-228600" eaLnBrk="0" fontAlgn="base" hangingPunct="0">
              <a:spcBef>
                <a:spcPct val="0"/>
              </a:spcBef>
              <a:spcAft>
                <a:spcPct val="0"/>
              </a:spcAft>
              <a:defRPr sz="6800">
                <a:solidFill>
                  <a:schemeClr val="tx1"/>
                </a:solidFill>
                <a:latin typeface="Arial" charset="0"/>
                <a:ea typeface="ＭＳ Ｐゴシック" charset="0"/>
              </a:defRPr>
            </a:lvl7pPr>
            <a:lvl8pPr marL="3429000" indent="-228600" eaLnBrk="0" fontAlgn="base" hangingPunct="0">
              <a:spcBef>
                <a:spcPct val="0"/>
              </a:spcBef>
              <a:spcAft>
                <a:spcPct val="0"/>
              </a:spcAft>
              <a:defRPr sz="6800">
                <a:solidFill>
                  <a:schemeClr val="tx1"/>
                </a:solidFill>
                <a:latin typeface="Arial" charset="0"/>
                <a:ea typeface="ＭＳ Ｐゴシック" charset="0"/>
              </a:defRPr>
            </a:lvl8pPr>
            <a:lvl9pPr marL="3886200" indent="-228600" eaLnBrk="0" fontAlgn="base" hangingPunct="0">
              <a:spcBef>
                <a:spcPct val="0"/>
              </a:spcBef>
              <a:spcAft>
                <a:spcPct val="0"/>
              </a:spcAft>
              <a:defRPr sz="6800">
                <a:solidFill>
                  <a:schemeClr val="tx1"/>
                </a:solidFill>
                <a:latin typeface="Arial" charset="0"/>
                <a:ea typeface="ＭＳ Ｐゴシック" charset="0"/>
              </a:defRPr>
            </a:lvl9pPr>
          </a:lstStyle>
          <a:p>
            <a:pPr eaLnBrk="1" hangingPunct="1"/>
            <a:r>
              <a:rPr lang="en-US" sz="2800" dirty="0"/>
              <a:t>Section sizes will vary depending on the stage of your research.</a:t>
            </a:r>
          </a:p>
          <a:p>
            <a:pPr eaLnBrk="1" hangingPunct="1"/>
            <a:endParaRPr lang="en-US" sz="2800" dirty="0"/>
          </a:p>
          <a:p>
            <a:pPr eaLnBrk="1" hangingPunct="1"/>
            <a:r>
              <a:rPr lang="en-US" sz="2800" dirty="0"/>
              <a:t>You don</a:t>
            </a:r>
            <a:r>
              <a:rPr lang="ja-JP" altLang="en-US" sz="2800" dirty="0"/>
              <a:t>’</a:t>
            </a:r>
            <a:r>
              <a:rPr lang="en-US" sz="2800" dirty="0"/>
              <a:t>t need to use exactly the same heading text as shown here, but something similar would be advisable.</a:t>
            </a:r>
          </a:p>
          <a:p>
            <a:pPr eaLnBrk="1" hangingPunct="1"/>
            <a:endParaRPr lang="en-US" sz="2800" dirty="0"/>
          </a:p>
          <a:p>
            <a:pPr eaLnBrk="1" hangingPunct="1"/>
            <a:r>
              <a:rPr lang="en-US" sz="2800" dirty="0"/>
              <a:t>In general, less text and more graphics is better, but the graphics need to be well designed so that people can quickly grasp what you are doing and how it can be applied.</a:t>
            </a:r>
          </a:p>
          <a:p>
            <a:pPr eaLnBrk="1" hangingPunct="1"/>
            <a:endParaRPr lang="en-US" sz="2800" dirty="0"/>
          </a:p>
          <a:p>
            <a:pPr eaLnBrk="1" hangingPunct="1"/>
            <a:r>
              <a:rPr lang="en-US" sz="2800" dirty="0"/>
              <a:t>You don</a:t>
            </a:r>
            <a:r>
              <a:rPr lang="ja-JP" altLang="en-US" sz="2800" dirty="0"/>
              <a:t>’</a:t>
            </a:r>
            <a:r>
              <a:rPr lang="en-US" sz="2800" dirty="0"/>
              <a:t>t have to follow this format exactly, but use a similar section heading style.  Don</a:t>
            </a:r>
            <a:r>
              <a:rPr lang="ja-JP" altLang="en-US" sz="2800" dirty="0"/>
              <a:t>’</a:t>
            </a:r>
            <a:r>
              <a:rPr lang="en-US" sz="2800" dirty="0"/>
              <a:t>t make fonts any smaller.  </a:t>
            </a:r>
          </a:p>
          <a:p>
            <a:pPr eaLnBrk="1" hangingPunct="1"/>
            <a:endParaRPr lang="en-US" sz="2800" dirty="0"/>
          </a:p>
          <a:p>
            <a:pPr eaLnBrk="1" hangingPunct="1"/>
            <a:r>
              <a:rPr lang="en-US" sz="2800" dirty="0"/>
              <a:t>Don</a:t>
            </a:r>
            <a:r>
              <a:rPr lang="ja-JP" altLang="en-US" sz="2800" dirty="0"/>
              <a:t>’</a:t>
            </a:r>
            <a:r>
              <a:rPr lang="en-US" sz="2800" dirty="0"/>
              <a:t>t forget to run the poster past your advisor and get her or his approval for content and format.</a:t>
            </a:r>
          </a:p>
          <a:p>
            <a:pPr eaLnBrk="1" hangingPunct="1"/>
            <a:endParaRPr lang="en-US" sz="2800" dirty="0"/>
          </a:p>
          <a:p>
            <a:pPr eaLnBrk="1" hangingPunct="1"/>
            <a:r>
              <a:rPr lang="en-US" sz="2800" dirty="0"/>
              <a:t>Use a spell checker.</a:t>
            </a:r>
          </a:p>
          <a:p>
            <a:pPr eaLnBrk="1" hangingPunct="1"/>
            <a:endParaRPr lang="en-US" sz="2800" dirty="0"/>
          </a:p>
          <a:p>
            <a:pPr eaLnBrk="1" hangingPunct="1"/>
            <a:r>
              <a:rPr lang="en-US" sz="2800" dirty="0"/>
              <a:t>Ask a friend to proofread and critique before printing --- these are expensive to print.  Print when perfect.</a:t>
            </a:r>
          </a:p>
        </p:txBody>
      </p:sp>
      <p:sp>
        <p:nvSpPr>
          <p:cNvPr id="46" name="TextBox 71"/>
          <p:cNvSpPr txBox="1">
            <a:spLocks noChangeArrowheads="1"/>
          </p:cNvSpPr>
          <p:nvPr/>
        </p:nvSpPr>
        <p:spPr bwMode="auto">
          <a:xfrm>
            <a:off x="13487400" y="20802600"/>
            <a:ext cx="10972800" cy="5262980"/>
          </a:xfrm>
          <a:prstGeom prst="rect">
            <a:avLst/>
          </a:prstGeom>
          <a:noFill/>
          <a:ln w="9525">
            <a:noFill/>
            <a:miter lim="800000"/>
            <a:headEnd/>
            <a:tailEnd/>
          </a:ln>
        </p:spPr>
        <p:txBody>
          <a:bodyPr wrap="square">
            <a:spAutoFit/>
          </a:bodyPr>
          <a:lstStyle/>
          <a:p>
            <a:pPr marL="500063" indent="-500063">
              <a:defRPr/>
            </a:pPr>
            <a:r>
              <a:rPr lang="en-US" sz="2800" dirty="0">
                <a:ea typeface="+mn-ea"/>
              </a:rPr>
              <a:t>Posters should NOT contain:</a:t>
            </a:r>
          </a:p>
          <a:p>
            <a:pPr marL="457200" indent="-457200">
              <a:buFont typeface="Arial" pitchFamily="34" charset="0"/>
              <a:buChar char="•"/>
              <a:defRPr/>
            </a:pPr>
            <a:r>
              <a:rPr lang="en-US" sz="2800" dirty="0">
                <a:ea typeface="+mn-ea"/>
              </a:rPr>
              <a:t>A background image or Powerpoint theme</a:t>
            </a:r>
          </a:p>
          <a:p>
            <a:pPr marL="457200" indent="-457200">
              <a:buFont typeface="Arial" pitchFamily="34" charset="0"/>
              <a:buChar char="•"/>
              <a:defRPr/>
            </a:pPr>
            <a:r>
              <a:rPr lang="en-US" sz="2800" dirty="0">
                <a:ea typeface="+mn-ea"/>
              </a:rPr>
              <a:t>A solid background color over the entire poster</a:t>
            </a:r>
          </a:p>
          <a:p>
            <a:pPr marL="457200" indent="-457200">
              <a:buFont typeface="Arial" pitchFamily="34" charset="0"/>
              <a:buChar char="•"/>
              <a:defRPr/>
            </a:pPr>
            <a:r>
              <a:rPr lang="en-US" sz="2800" dirty="0">
                <a:ea typeface="+mn-ea"/>
              </a:rPr>
              <a:t>Gradient Fills</a:t>
            </a:r>
          </a:p>
          <a:p>
            <a:pPr marL="457200" indent="-457200">
              <a:buFont typeface="Arial" pitchFamily="34" charset="0"/>
              <a:buChar char="•"/>
              <a:defRPr/>
            </a:pPr>
            <a:r>
              <a:rPr lang="en-US" sz="2800" dirty="0">
                <a:ea typeface="+mn-ea"/>
              </a:rPr>
              <a:t>Layers</a:t>
            </a:r>
          </a:p>
          <a:p>
            <a:pPr marL="457200" indent="-457200">
              <a:buFont typeface="Arial" pitchFamily="34" charset="0"/>
              <a:buChar char="•"/>
              <a:defRPr/>
            </a:pPr>
            <a:r>
              <a:rPr lang="en-US" sz="2800" dirty="0">
                <a:ea typeface="+mn-ea"/>
              </a:rPr>
              <a:t>Any kind of transparency effects</a:t>
            </a:r>
          </a:p>
          <a:p>
            <a:pPr marL="457200" indent="-457200">
              <a:buFont typeface="Arial" pitchFamily="34" charset="0"/>
              <a:buChar char="•"/>
              <a:defRPr/>
            </a:pPr>
            <a:r>
              <a:rPr lang="en-US" sz="2800" dirty="0">
                <a:ea typeface="+mn-ea"/>
              </a:rPr>
              <a:t>Vector based images-(all images should be pixel based-jpeg, gif, tiff</a:t>
            </a:r>
          </a:p>
          <a:p>
            <a:pPr marL="457200" indent="-457200">
              <a:buFont typeface="Arial" pitchFamily="34" charset="0"/>
              <a:buChar char="•"/>
              <a:defRPr/>
            </a:pPr>
            <a:r>
              <a:rPr lang="en-US" sz="2800" dirty="0">
                <a:ea typeface="+mn-ea"/>
              </a:rPr>
              <a:t>Equation objects (all equations should be inserted as images-jpeg, gif, tiff)</a:t>
            </a:r>
          </a:p>
          <a:p>
            <a:pPr marL="457200" indent="-457200">
              <a:buFont typeface="Arial" pitchFamily="34" charset="0"/>
              <a:buChar char="•"/>
              <a:defRPr/>
            </a:pPr>
            <a:r>
              <a:rPr lang="en-US" sz="2800" dirty="0">
                <a:ea typeface="+mn-ea"/>
              </a:rPr>
              <a:t>Embedded PDF objects (all images should be jpeg, gif, tiff)</a:t>
            </a:r>
          </a:p>
          <a:p>
            <a:pPr marL="457200" indent="-457200">
              <a:buFont typeface="Arial" pitchFamily="34" charset="0"/>
              <a:buChar char="•"/>
              <a:defRPr/>
            </a:pPr>
            <a:r>
              <a:rPr lang="en-US" sz="2800" dirty="0">
                <a:ea typeface="+mn-ea"/>
              </a:rPr>
              <a:t>Fonts that are not a part of the standard Window installation</a:t>
            </a:r>
          </a:p>
        </p:txBody>
      </p:sp>
      <p:sp>
        <p:nvSpPr>
          <p:cNvPr id="47" name="TextBox 71"/>
          <p:cNvSpPr txBox="1">
            <a:spLocks noChangeArrowheads="1"/>
          </p:cNvSpPr>
          <p:nvPr/>
        </p:nvSpPr>
        <p:spPr bwMode="auto">
          <a:xfrm>
            <a:off x="13487400" y="32918400"/>
            <a:ext cx="11226800" cy="138499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6800">
                <a:solidFill>
                  <a:schemeClr val="tx1"/>
                </a:solidFill>
                <a:latin typeface="Arial" charset="0"/>
                <a:ea typeface="ＭＳ Ｐゴシック" charset="0"/>
              </a:defRPr>
            </a:lvl1pPr>
            <a:lvl2pPr marL="742950" indent="-285750" eaLnBrk="0" hangingPunct="0">
              <a:defRPr sz="6800">
                <a:solidFill>
                  <a:schemeClr val="tx1"/>
                </a:solidFill>
                <a:latin typeface="Arial" charset="0"/>
                <a:ea typeface="ＭＳ Ｐゴシック" charset="0"/>
              </a:defRPr>
            </a:lvl2pPr>
            <a:lvl3pPr marL="1143000" indent="-228600" eaLnBrk="0" hangingPunct="0">
              <a:defRPr sz="6800">
                <a:solidFill>
                  <a:schemeClr val="tx1"/>
                </a:solidFill>
                <a:latin typeface="Arial" charset="0"/>
                <a:ea typeface="ＭＳ Ｐゴシック" charset="0"/>
              </a:defRPr>
            </a:lvl3pPr>
            <a:lvl4pPr marL="1600200" indent="-228600" eaLnBrk="0" hangingPunct="0">
              <a:defRPr sz="6800">
                <a:solidFill>
                  <a:schemeClr val="tx1"/>
                </a:solidFill>
                <a:latin typeface="Arial" charset="0"/>
                <a:ea typeface="ＭＳ Ｐゴシック" charset="0"/>
              </a:defRPr>
            </a:lvl4pPr>
            <a:lvl5pPr marL="2057400" indent="-228600" eaLnBrk="0" hangingPunct="0">
              <a:defRPr sz="6800">
                <a:solidFill>
                  <a:schemeClr val="tx1"/>
                </a:solidFill>
                <a:latin typeface="Arial" charset="0"/>
                <a:ea typeface="ＭＳ Ｐゴシック" charset="0"/>
              </a:defRPr>
            </a:lvl5pPr>
            <a:lvl6pPr marL="2514600" indent="-228600" eaLnBrk="0" fontAlgn="base" hangingPunct="0">
              <a:spcBef>
                <a:spcPct val="0"/>
              </a:spcBef>
              <a:spcAft>
                <a:spcPct val="0"/>
              </a:spcAft>
              <a:defRPr sz="6800">
                <a:solidFill>
                  <a:schemeClr val="tx1"/>
                </a:solidFill>
                <a:latin typeface="Arial" charset="0"/>
                <a:ea typeface="ＭＳ Ｐゴシック" charset="0"/>
              </a:defRPr>
            </a:lvl6pPr>
            <a:lvl7pPr marL="2971800" indent="-228600" eaLnBrk="0" fontAlgn="base" hangingPunct="0">
              <a:spcBef>
                <a:spcPct val="0"/>
              </a:spcBef>
              <a:spcAft>
                <a:spcPct val="0"/>
              </a:spcAft>
              <a:defRPr sz="6800">
                <a:solidFill>
                  <a:schemeClr val="tx1"/>
                </a:solidFill>
                <a:latin typeface="Arial" charset="0"/>
                <a:ea typeface="ＭＳ Ｐゴシック" charset="0"/>
              </a:defRPr>
            </a:lvl7pPr>
            <a:lvl8pPr marL="3429000" indent="-228600" eaLnBrk="0" fontAlgn="base" hangingPunct="0">
              <a:spcBef>
                <a:spcPct val="0"/>
              </a:spcBef>
              <a:spcAft>
                <a:spcPct val="0"/>
              </a:spcAft>
              <a:defRPr sz="6800">
                <a:solidFill>
                  <a:schemeClr val="tx1"/>
                </a:solidFill>
                <a:latin typeface="Arial" charset="0"/>
                <a:ea typeface="ＭＳ Ｐゴシック" charset="0"/>
              </a:defRPr>
            </a:lvl8pPr>
            <a:lvl9pPr marL="3886200" indent="-228600" eaLnBrk="0" fontAlgn="base" hangingPunct="0">
              <a:spcBef>
                <a:spcPct val="0"/>
              </a:spcBef>
              <a:spcAft>
                <a:spcPct val="0"/>
              </a:spcAft>
              <a:defRPr sz="6800">
                <a:solidFill>
                  <a:schemeClr val="tx1"/>
                </a:solidFill>
                <a:latin typeface="Arial" charset="0"/>
                <a:ea typeface="ＭＳ Ｐゴシック" charset="0"/>
              </a:defRPr>
            </a:lvl9pPr>
          </a:lstStyle>
          <a:p>
            <a:pPr eaLnBrk="1" hangingPunct="1"/>
            <a:r>
              <a:rPr lang="en-US" sz="2800" dirty="0"/>
              <a:t>Collaborators not mentioned above.  People who have been helpful (give affiliation). Disclaimers, etc.</a:t>
            </a:r>
          </a:p>
          <a:p>
            <a:pPr eaLnBrk="1" hangingPunct="1"/>
            <a:endParaRPr lang="en-US" sz="2800" dirty="0"/>
          </a:p>
        </p:txBody>
      </p:sp>
      <p:sp>
        <p:nvSpPr>
          <p:cNvPr id="48" name="Rectangle 70"/>
          <p:cNvSpPr>
            <a:spLocks noChangeArrowheads="1"/>
          </p:cNvSpPr>
          <p:nvPr/>
        </p:nvSpPr>
        <p:spPr bwMode="auto">
          <a:xfrm>
            <a:off x="19659600" y="7772400"/>
            <a:ext cx="4616879" cy="4719637"/>
          </a:xfrm>
          <a:prstGeom prst="rect">
            <a:avLst/>
          </a:prstGeom>
          <a:noFill/>
          <a:ln w="101600">
            <a:solidFill>
              <a:schemeClr val="accent6"/>
            </a:solidFill>
            <a:round/>
            <a:headEnd/>
            <a:tailEnd/>
          </a:ln>
        </p:spPr>
        <p:txBody>
          <a:bodyPr/>
          <a:lstStyle/>
          <a:p>
            <a:pPr defTabSz="3448050"/>
            <a:endParaRPr lang="en-US"/>
          </a:p>
        </p:txBody>
      </p:sp>
      <p:sp>
        <p:nvSpPr>
          <p:cNvPr id="49" name="TextBox 69"/>
          <p:cNvSpPr txBox="1">
            <a:spLocks noChangeArrowheads="1"/>
          </p:cNvSpPr>
          <p:nvPr/>
        </p:nvSpPr>
        <p:spPr bwMode="auto">
          <a:xfrm>
            <a:off x="20618552" y="8983681"/>
            <a:ext cx="3159451" cy="138499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6800">
                <a:solidFill>
                  <a:schemeClr val="tx1"/>
                </a:solidFill>
                <a:latin typeface="Arial" charset="0"/>
                <a:ea typeface="ＭＳ Ｐゴシック" charset="0"/>
              </a:defRPr>
            </a:lvl1pPr>
            <a:lvl2pPr marL="742950" indent="-285750" eaLnBrk="0" hangingPunct="0">
              <a:defRPr sz="6800">
                <a:solidFill>
                  <a:schemeClr val="tx1"/>
                </a:solidFill>
                <a:latin typeface="Arial" charset="0"/>
                <a:ea typeface="ＭＳ Ｐゴシック" charset="0"/>
              </a:defRPr>
            </a:lvl2pPr>
            <a:lvl3pPr marL="1143000" indent="-228600" eaLnBrk="0" hangingPunct="0">
              <a:defRPr sz="6800">
                <a:solidFill>
                  <a:schemeClr val="tx1"/>
                </a:solidFill>
                <a:latin typeface="Arial" charset="0"/>
                <a:ea typeface="ＭＳ Ｐゴシック" charset="0"/>
              </a:defRPr>
            </a:lvl3pPr>
            <a:lvl4pPr marL="1600200" indent="-228600" eaLnBrk="0" hangingPunct="0">
              <a:defRPr sz="6800">
                <a:solidFill>
                  <a:schemeClr val="tx1"/>
                </a:solidFill>
                <a:latin typeface="Arial" charset="0"/>
                <a:ea typeface="ＭＳ Ｐゴシック" charset="0"/>
              </a:defRPr>
            </a:lvl4pPr>
            <a:lvl5pPr marL="2057400" indent="-228600" eaLnBrk="0" hangingPunct="0">
              <a:defRPr sz="6800">
                <a:solidFill>
                  <a:schemeClr val="tx1"/>
                </a:solidFill>
                <a:latin typeface="Arial" charset="0"/>
                <a:ea typeface="ＭＳ Ｐゴシック" charset="0"/>
              </a:defRPr>
            </a:lvl5pPr>
            <a:lvl6pPr marL="2514600" indent="-228600" eaLnBrk="0" fontAlgn="base" hangingPunct="0">
              <a:spcBef>
                <a:spcPct val="0"/>
              </a:spcBef>
              <a:spcAft>
                <a:spcPct val="0"/>
              </a:spcAft>
              <a:defRPr sz="6800">
                <a:solidFill>
                  <a:schemeClr val="tx1"/>
                </a:solidFill>
                <a:latin typeface="Arial" charset="0"/>
                <a:ea typeface="ＭＳ Ｐゴシック" charset="0"/>
              </a:defRPr>
            </a:lvl6pPr>
            <a:lvl7pPr marL="2971800" indent="-228600" eaLnBrk="0" fontAlgn="base" hangingPunct="0">
              <a:spcBef>
                <a:spcPct val="0"/>
              </a:spcBef>
              <a:spcAft>
                <a:spcPct val="0"/>
              </a:spcAft>
              <a:defRPr sz="6800">
                <a:solidFill>
                  <a:schemeClr val="tx1"/>
                </a:solidFill>
                <a:latin typeface="Arial" charset="0"/>
                <a:ea typeface="ＭＳ Ｐゴシック" charset="0"/>
              </a:defRPr>
            </a:lvl7pPr>
            <a:lvl8pPr marL="3429000" indent="-228600" eaLnBrk="0" fontAlgn="base" hangingPunct="0">
              <a:spcBef>
                <a:spcPct val="0"/>
              </a:spcBef>
              <a:spcAft>
                <a:spcPct val="0"/>
              </a:spcAft>
              <a:defRPr sz="6800">
                <a:solidFill>
                  <a:schemeClr val="tx1"/>
                </a:solidFill>
                <a:latin typeface="Arial" charset="0"/>
                <a:ea typeface="ＭＳ Ｐゴシック" charset="0"/>
              </a:defRPr>
            </a:lvl8pPr>
            <a:lvl9pPr marL="3886200" indent="-228600" eaLnBrk="0" fontAlgn="base" hangingPunct="0">
              <a:spcBef>
                <a:spcPct val="0"/>
              </a:spcBef>
              <a:spcAft>
                <a:spcPct val="0"/>
              </a:spcAft>
              <a:defRPr sz="6800">
                <a:solidFill>
                  <a:schemeClr val="tx1"/>
                </a:solidFill>
                <a:latin typeface="Arial" charset="0"/>
                <a:ea typeface="ＭＳ Ｐゴシック" charset="0"/>
              </a:defRPr>
            </a:lvl9pPr>
          </a:lstStyle>
          <a:p>
            <a:pPr eaLnBrk="1" hangingPunct="1"/>
            <a:r>
              <a:rPr lang="en-US" sz="2800"/>
              <a:t>Diagram, Chart, Picture, Graph, etc…</a:t>
            </a:r>
          </a:p>
        </p:txBody>
      </p:sp>
      <p:sp>
        <p:nvSpPr>
          <p:cNvPr id="50" name="Snip Same Side Corner Rectangle 49"/>
          <p:cNvSpPr/>
          <p:nvPr/>
        </p:nvSpPr>
        <p:spPr bwMode="auto">
          <a:xfrm>
            <a:off x="13258800" y="26746201"/>
            <a:ext cx="11379200" cy="4571999"/>
          </a:xfrm>
          <a:prstGeom prst="snip2SameRect">
            <a:avLst>
              <a:gd name="adj1" fmla="val 3486"/>
              <a:gd name="adj2" fmla="val 0"/>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b" anchorCtr="0" compatLnSpc="1">
            <a:prstTxWarp prst="textNoShape">
              <a:avLst/>
            </a:prstTxWarp>
          </a:bodyPr>
          <a:lstStyle/>
          <a:p>
            <a:pPr defTabSz="2619772"/>
            <a:endParaRPr lang="en-US" sz="4600" dirty="0">
              <a:latin typeface="Arial" panose="020B0604020202020204" pitchFamily="34" charset="0"/>
              <a:cs typeface="Arial" panose="020B0604020202020204" pitchFamily="34" charset="0"/>
            </a:endParaRPr>
          </a:p>
        </p:txBody>
      </p:sp>
      <p:sp>
        <p:nvSpPr>
          <p:cNvPr id="51" name="Rounded Rectangle 50"/>
          <p:cNvSpPr/>
          <p:nvPr/>
        </p:nvSpPr>
        <p:spPr bwMode="auto">
          <a:xfrm>
            <a:off x="13258800" y="26746200"/>
            <a:ext cx="11379200" cy="1142999"/>
          </a:xfrm>
          <a:prstGeom prst="roundRect">
            <a:avLst/>
          </a:prstGeom>
          <a:solidFill>
            <a:srgbClr val="B1946C"/>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3448050">
              <a:defRPr/>
            </a:pPr>
            <a:r>
              <a:rPr lang="en-US" sz="4400" dirty="0" smtClean="0">
                <a:solidFill>
                  <a:srgbClr val="000000"/>
                </a:solidFill>
                <a:latin typeface="Arial Black" pitchFamily="84" charset="0"/>
              </a:rPr>
              <a:t>Potential Impact of Research</a:t>
            </a:r>
            <a:endParaRPr lang="en-US" sz="4400" dirty="0">
              <a:solidFill>
                <a:srgbClr val="000000"/>
              </a:solidFill>
              <a:latin typeface="Arial Black" pitchFamily="84" charset="0"/>
            </a:endParaRPr>
          </a:p>
        </p:txBody>
      </p:sp>
      <p:sp>
        <p:nvSpPr>
          <p:cNvPr id="7" name="Rectangle 6"/>
          <p:cNvSpPr/>
          <p:nvPr/>
        </p:nvSpPr>
        <p:spPr>
          <a:xfrm>
            <a:off x="17145000" y="28346400"/>
            <a:ext cx="7315200" cy="2246769"/>
          </a:xfrm>
          <a:prstGeom prst="rect">
            <a:avLst/>
          </a:prstGeom>
        </p:spPr>
        <p:txBody>
          <a:bodyPr wrap="square">
            <a:spAutoFit/>
          </a:bodyPr>
          <a:lstStyle/>
          <a:p>
            <a:pPr eaLnBrk="1" hangingPunct="1"/>
            <a:r>
              <a:rPr lang="en-US" sz="2800" dirty="0"/>
              <a:t>Direct application of the research</a:t>
            </a:r>
          </a:p>
          <a:p>
            <a:pPr eaLnBrk="1" hangingPunct="1"/>
            <a:endParaRPr lang="en-US" sz="2800" dirty="0"/>
          </a:p>
          <a:p>
            <a:pPr eaLnBrk="1" hangingPunct="1"/>
            <a:r>
              <a:rPr lang="en-US" sz="2800" dirty="0"/>
              <a:t>Also, broader impact: how knowledge gained in this project can be applied to help solve other problems</a:t>
            </a:r>
          </a:p>
        </p:txBody>
      </p:sp>
      <p:pic>
        <p:nvPicPr>
          <p:cNvPr id="52" name="Picture 36"/>
          <p:cNvPicPr>
            <a:picLocks noChangeAspect="1" noChangeArrowheads="1"/>
          </p:cNvPicPr>
          <p:nvPr/>
        </p:nvPicPr>
        <p:blipFill>
          <a:blip r:embed="rId6">
            <a:grayscl/>
            <a:extLst>
              <a:ext uri="{28A0092B-C50C-407E-A947-70E740481C1C}">
                <a14:useLocalDpi xmlns:a14="http://schemas.microsoft.com/office/drawing/2010/main" val="0"/>
              </a:ext>
            </a:extLst>
          </a:blip>
          <a:srcRect/>
          <a:stretch>
            <a:fillRect/>
          </a:stretch>
        </p:blipFill>
        <p:spPr bwMode="auto">
          <a:xfrm>
            <a:off x="14173200" y="28163520"/>
            <a:ext cx="1936090" cy="29260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5" name="Rectangle 70"/>
          <p:cNvSpPr>
            <a:spLocks noChangeArrowheads="1"/>
          </p:cNvSpPr>
          <p:nvPr/>
        </p:nvSpPr>
        <p:spPr bwMode="auto">
          <a:xfrm>
            <a:off x="0" y="2"/>
            <a:ext cx="25603200" cy="1371598"/>
          </a:xfrm>
          <a:prstGeom prst="rect">
            <a:avLst/>
          </a:prstGeom>
          <a:solidFill>
            <a:schemeClr val="tx1"/>
          </a:solidFill>
          <a:ln w="9525">
            <a:noFill/>
            <a:miter lim="800000"/>
            <a:headEnd/>
            <a:tailEnd/>
          </a:ln>
          <a:effectLst/>
        </p:spPr>
        <p:txBody>
          <a:bodyPr wrap="none" lIns="105156" tIns="52578" rIns="105156" bIns="52578" anchor="ctr"/>
          <a:lstStyle/>
          <a:p>
            <a:endParaRPr lang="en-US"/>
          </a:p>
        </p:txBody>
      </p:sp>
      <p:pic>
        <p:nvPicPr>
          <p:cNvPr id="186" name="Picture 7" descr="PU_SIGNATURE_GOLDPURDUE"/>
          <p:cNvPicPr>
            <a:picLocks noChangeAspect="1" noChangeArrowheads="1"/>
          </p:cNvPicPr>
          <p:nvPr/>
        </p:nvPicPr>
        <p:blipFill>
          <a:blip r:embed="rId3" cstate="print"/>
          <a:srcRect l="3990" t="17360" b="20203"/>
          <a:stretch>
            <a:fillRect/>
          </a:stretch>
        </p:blipFill>
        <p:spPr bwMode="auto">
          <a:xfrm>
            <a:off x="0" y="76202"/>
            <a:ext cx="4292031" cy="1268720"/>
          </a:xfrm>
          <a:prstGeom prst="rect">
            <a:avLst/>
          </a:prstGeom>
          <a:noFill/>
          <a:ln w="9525">
            <a:noFill/>
            <a:miter lim="800000"/>
            <a:headEnd/>
            <a:tailEnd/>
          </a:ln>
        </p:spPr>
      </p:pic>
      <p:sp>
        <p:nvSpPr>
          <p:cNvPr id="2058" name="Rectangle 10"/>
          <p:cNvSpPr>
            <a:spLocks noChangeArrowheads="1"/>
          </p:cNvSpPr>
          <p:nvPr/>
        </p:nvSpPr>
        <p:spPr bwMode="auto">
          <a:xfrm>
            <a:off x="1" y="1371600"/>
            <a:ext cx="25573640" cy="4369159"/>
          </a:xfrm>
          <a:prstGeom prst="rect">
            <a:avLst/>
          </a:prstGeom>
          <a:noFill/>
          <a:ln w="9525">
            <a:noFill/>
            <a:miter lim="800000"/>
            <a:headEnd/>
            <a:tailEnd/>
          </a:ln>
          <a:effectLst/>
        </p:spPr>
        <p:txBody>
          <a:bodyPr wrap="square" lIns="166385" tIns="83192" rIns="166385" bIns="83192">
            <a:spAutoFit/>
          </a:bodyPr>
          <a:lstStyle/>
          <a:p>
            <a:pPr algn="ctr" defTabSz="4145790">
              <a:defRPr/>
            </a:pPr>
            <a:r>
              <a:rPr lang="en-US" sz="6000" b="1" dirty="0" smtClean="0"/>
              <a:t>Poster Title ( Arial Black 60 pt. font)</a:t>
            </a:r>
            <a:endParaRPr lang="en-US" sz="6000" b="1" dirty="0"/>
          </a:p>
          <a:p>
            <a:pPr algn="ctr" defTabSz="4145790">
              <a:defRPr/>
            </a:pPr>
            <a:r>
              <a:rPr lang="en-US" sz="4400" dirty="0" smtClean="0">
                <a:solidFill>
                  <a:srgbClr val="000000"/>
                </a:solidFill>
              </a:rPr>
              <a:t>Research Assistants</a:t>
            </a:r>
            <a:endParaRPr lang="en-US" sz="4400" dirty="0">
              <a:solidFill>
                <a:srgbClr val="000000"/>
              </a:solidFill>
            </a:endParaRPr>
          </a:p>
          <a:p>
            <a:pPr algn="ctr" defTabSz="4145790">
              <a:defRPr/>
            </a:pPr>
            <a:r>
              <a:rPr lang="en-US" sz="4400" smtClean="0">
                <a:solidFill>
                  <a:srgbClr val="000000"/>
                </a:solidFill>
              </a:rPr>
              <a:t>Principal </a:t>
            </a:r>
            <a:r>
              <a:rPr lang="en-US" sz="4400" dirty="0" smtClean="0">
                <a:solidFill>
                  <a:srgbClr val="000000"/>
                </a:solidFill>
              </a:rPr>
              <a:t>Investigator(s): (Arial 44 pt.)</a:t>
            </a:r>
          </a:p>
          <a:p>
            <a:pPr algn="ctr" defTabSz="4145790">
              <a:defRPr/>
            </a:pPr>
            <a:r>
              <a:rPr lang="en-US" sz="4400" dirty="0" smtClean="0">
                <a:solidFill>
                  <a:srgbClr val="000000"/>
                </a:solidFill>
              </a:rPr>
              <a:t>Sponsor</a:t>
            </a:r>
            <a:endParaRPr lang="en-US" sz="4400" dirty="0">
              <a:solidFill>
                <a:srgbClr val="000000"/>
              </a:solidFill>
            </a:endParaRPr>
          </a:p>
          <a:p>
            <a:pPr algn="ctr" defTabSz="4145790">
              <a:defRPr/>
            </a:pPr>
            <a:r>
              <a:rPr lang="en-US" sz="4400" dirty="0">
                <a:solidFill>
                  <a:srgbClr val="000000"/>
                </a:solidFill>
              </a:rPr>
              <a:t>Contact email</a:t>
            </a:r>
            <a:r>
              <a:rPr lang="en-US" sz="4400" i="1" dirty="0">
                <a:solidFill>
                  <a:srgbClr val="000000"/>
                </a:solidFill>
              </a:rPr>
              <a:t>:</a:t>
            </a:r>
          </a:p>
          <a:p>
            <a:pPr algn="ctr" defTabSz="4145790">
              <a:defRPr/>
            </a:pPr>
            <a:endParaRPr lang="en-US" sz="3700" dirty="0">
              <a:solidFill>
                <a:srgbClr val="000000"/>
              </a:solidFill>
              <a:effectLst>
                <a:outerShdw blurRad="50800" dist="38100" dir="2700000" algn="tl" rotWithShape="0">
                  <a:prstClr val="black">
                    <a:alpha val="40000"/>
                  </a:prstClr>
                </a:outerShdw>
              </a:effectLst>
            </a:endParaRPr>
          </a:p>
        </p:txBody>
      </p:sp>
      <p:sp>
        <p:nvSpPr>
          <p:cNvPr id="10" name="Snip Same Side Corner Rectangle 9"/>
          <p:cNvSpPr/>
          <p:nvPr/>
        </p:nvSpPr>
        <p:spPr bwMode="auto">
          <a:xfrm>
            <a:off x="13258800" y="32004000"/>
            <a:ext cx="11416328" cy="2514600"/>
          </a:xfrm>
          <a:prstGeom prst="snip2SameRect">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b" anchorCtr="0" compatLnSpc="1">
            <a:prstTxWarp prst="textNoShape">
              <a:avLst/>
            </a:prstTxWarp>
          </a:bodyPr>
          <a:lstStyle/>
          <a:p>
            <a:pPr marL="788670" indent="-788670" defTabSz="2619772">
              <a:buFont typeface="Arial" panose="020B0604020202020204" pitchFamily="34" charset="0"/>
              <a:buChar char="•"/>
            </a:pPr>
            <a:endParaRPr lang="en-US" sz="4600" dirty="0">
              <a:latin typeface="Arial" panose="020B0604020202020204" pitchFamily="34" charset="0"/>
              <a:cs typeface="Arial" panose="020B0604020202020204" pitchFamily="34" charset="0"/>
            </a:endParaRPr>
          </a:p>
        </p:txBody>
      </p:sp>
      <p:sp>
        <p:nvSpPr>
          <p:cNvPr id="129" name="Snip Same Side Corner Rectangle 128"/>
          <p:cNvSpPr/>
          <p:nvPr/>
        </p:nvSpPr>
        <p:spPr bwMode="auto">
          <a:xfrm>
            <a:off x="948267" y="5486400"/>
            <a:ext cx="11379200" cy="9372600"/>
          </a:xfrm>
          <a:prstGeom prst="snip2SameRect">
            <a:avLst>
              <a:gd name="adj1" fmla="val 10823"/>
              <a:gd name="adj2" fmla="val 0"/>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b" anchorCtr="0" compatLnSpc="1">
            <a:prstTxWarp prst="textNoShape">
              <a:avLst/>
            </a:prstTxWarp>
          </a:bodyPr>
          <a:lstStyle/>
          <a:p>
            <a:pPr defTabSz="2619772"/>
            <a:endParaRPr lang="en-US" sz="4600" dirty="0">
              <a:latin typeface="Arial" panose="020B0604020202020204" pitchFamily="34" charset="0"/>
              <a:cs typeface="Arial" panose="020B0604020202020204" pitchFamily="34" charset="0"/>
            </a:endParaRPr>
          </a:p>
        </p:txBody>
      </p:sp>
      <p:sp>
        <p:nvSpPr>
          <p:cNvPr id="176" name="Rounded Rectangle 175"/>
          <p:cNvSpPr/>
          <p:nvPr/>
        </p:nvSpPr>
        <p:spPr bwMode="auto">
          <a:xfrm>
            <a:off x="948267" y="5486400"/>
            <a:ext cx="11379200" cy="1143000"/>
          </a:xfrm>
          <a:prstGeom prst="roundRect">
            <a:avLst/>
          </a:prstGeom>
          <a:solidFill>
            <a:srgbClr val="B1946C"/>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3448050">
              <a:defRPr/>
            </a:pPr>
            <a:r>
              <a:rPr lang="en-US" sz="4400" dirty="0">
                <a:solidFill>
                  <a:srgbClr val="000000"/>
                </a:solidFill>
                <a:latin typeface="Arial Black" pitchFamily="84" charset="0"/>
              </a:rPr>
              <a:t>Problem Statement</a:t>
            </a:r>
          </a:p>
        </p:txBody>
      </p:sp>
      <p:sp>
        <p:nvSpPr>
          <p:cNvPr id="178" name="Snip Same Side Corner Rectangle 177"/>
          <p:cNvSpPr/>
          <p:nvPr/>
        </p:nvSpPr>
        <p:spPr bwMode="auto">
          <a:xfrm>
            <a:off x="945896" y="15773400"/>
            <a:ext cx="11379200" cy="18745200"/>
          </a:xfrm>
          <a:prstGeom prst="snip2SameRect">
            <a:avLst>
              <a:gd name="adj1" fmla="val 5758"/>
              <a:gd name="adj2" fmla="val 0"/>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b" anchorCtr="0" compatLnSpc="1">
            <a:prstTxWarp prst="textNoShape">
              <a:avLst/>
            </a:prstTxWarp>
          </a:bodyPr>
          <a:lstStyle/>
          <a:p>
            <a:pPr defTabSz="2619772"/>
            <a:endParaRPr lang="en-US" sz="4600" dirty="0">
              <a:latin typeface="Arial" panose="020B0604020202020204" pitchFamily="34" charset="0"/>
              <a:cs typeface="Arial" panose="020B0604020202020204" pitchFamily="34" charset="0"/>
            </a:endParaRPr>
          </a:p>
        </p:txBody>
      </p:sp>
      <p:sp>
        <p:nvSpPr>
          <p:cNvPr id="30" name="Snip Same Side Corner Rectangle 29"/>
          <p:cNvSpPr/>
          <p:nvPr/>
        </p:nvSpPr>
        <p:spPr bwMode="auto">
          <a:xfrm>
            <a:off x="13299440" y="5486406"/>
            <a:ext cx="11379200" cy="13639794"/>
          </a:xfrm>
          <a:prstGeom prst="snip2SameRect">
            <a:avLst>
              <a:gd name="adj1" fmla="val 3486"/>
              <a:gd name="adj2" fmla="val 0"/>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b" anchorCtr="0" compatLnSpc="1">
            <a:prstTxWarp prst="textNoShape">
              <a:avLst/>
            </a:prstTxWarp>
          </a:bodyPr>
          <a:lstStyle/>
          <a:p>
            <a:pPr defTabSz="2619772"/>
            <a:endParaRPr lang="en-US" sz="4600" dirty="0">
              <a:latin typeface="Arial" panose="020B0604020202020204" pitchFamily="34" charset="0"/>
              <a:cs typeface="Arial" panose="020B0604020202020204" pitchFamily="34" charset="0"/>
            </a:endParaRPr>
          </a:p>
        </p:txBody>
      </p:sp>
      <p:sp>
        <p:nvSpPr>
          <p:cNvPr id="31" name="Rounded Rectangle 30"/>
          <p:cNvSpPr/>
          <p:nvPr/>
        </p:nvSpPr>
        <p:spPr bwMode="auto">
          <a:xfrm>
            <a:off x="13299440" y="5486405"/>
            <a:ext cx="11379200" cy="1066796"/>
          </a:xfrm>
          <a:prstGeom prst="roundRect">
            <a:avLst/>
          </a:prstGeom>
          <a:solidFill>
            <a:srgbClr val="B1946C"/>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3448050">
              <a:defRPr/>
            </a:pPr>
            <a:r>
              <a:rPr lang="en-US" sz="4400" dirty="0" smtClean="0">
                <a:solidFill>
                  <a:srgbClr val="000000"/>
                </a:solidFill>
                <a:latin typeface="Arial Black" pitchFamily="84" charset="0"/>
              </a:rPr>
              <a:t>Results</a:t>
            </a:r>
            <a:endParaRPr lang="en-US" sz="4400" dirty="0">
              <a:solidFill>
                <a:srgbClr val="000000"/>
              </a:solidFill>
              <a:latin typeface="Arial Black" pitchFamily="84" charset="0"/>
            </a:endParaRP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61933" y="34475819"/>
            <a:ext cx="4351867" cy="2719917"/>
          </a:xfrm>
          <a:prstGeom prst="rect">
            <a:avLst/>
          </a:prstGeom>
        </p:spPr>
      </p:pic>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927135" y="34656797"/>
            <a:ext cx="5332665" cy="2463144"/>
          </a:xfrm>
          <a:prstGeom prst="rect">
            <a:avLst/>
          </a:prstGeom>
        </p:spPr>
      </p:pic>
      <p:sp>
        <p:nvSpPr>
          <p:cNvPr id="27" name="Rounded Rectangle 26"/>
          <p:cNvSpPr/>
          <p:nvPr/>
        </p:nvSpPr>
        <p:spPr bwMode="auto">
          <a:xfrm>
            <a:off x="914400" y="15773401"/>
            <a:ext cx="11430000" cy="1143000"/>
          </a:xfrm>
          <a:prstGeom prst="roundRect">
            <a:avLst/>
          </a:prstGeom>
          <a:solidFill>
            <a:srgbClr val="B1946C"/>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3448050">
              <a:defRPr/>
            </a:pPr>
            <a:r>
              <a:rPr lang="en-US" sz="4400" dirty="0" smtClean="0">
                <a:solidFill>
                  <a:srgbClr val="000000"/>
                </a:solidFill>
                <a:latin typeface="Arial Black" pitchFamily="84" charset="0"/>
              </a:rPr>
              <a:t>Approach and/or Methodology</a:t>
            </a:r>
            <a:endParaRPr lang="en-US" sz="4400" dirty="0">
              <a:solidFill>
                <a:srgbClr val="000000"/>
              </a:solidFill>
              <a:latin typeface="Arial Black" pitchFamily="84" charset="0"/>
            </a:endParaRPr>
          </a:p>
        </p:txBody>
      </p:sp>
      <p:sp>
        <p:nvSpPr>
          <p:cNvPr id="28" name="Rounded Rectangle 27"/>
          <p:cNvSpPr/>
          <p:nvPr/>
        </p:nvSpPr>
        <p:spPr bwMode="auto">
          <a:xfrm>
            <a:off x="13258800" y="31851605"/>
            <a:ext cx="11430000" cy="1066795"/>
          </a:xfrm>
          <a:prstGeom prst="roundRect">
            <a:avLst/>
          </a:prstGeom>
          <a:solidFill>
            <a:srgbClr val="B1946C"/>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3448050">
              <a:defRPr/>
            </a:pPr>
            <a:r>
              <a:rPr lang="en-US" sz="4400" dirty="0" smtClean="0">
                <a:solidFill>
                  <a:srgbClr val="000000"/>
                </a:solidFill>
                <a:latin typeface="Arial Black" pitchFamily="84" charset="0"/>
              </a:rPr>
              <a:t>Acknowledgements</a:t>
            </a:r>
            <a:endParaRPr lang="en-US" sz="4400" dirty="0">
              <a:solidFill>
                <a:srgbClr val="000000"/>
              </a:solidFill>
              <a:latin typeface="Arial Black" pitchFamily="84" charset="0"/>
            </a:endParaRPr>
          </a:p>
        </p:txBody>
      </p:sp>
      <p:sp>
        <p:nvSpPr>
          <p:cNvPr id="32" name="Snip Same Side Corner Rectangle 31"/>
          <p:cNvSpPr/>
          <p:nvPr/>
        </p:nvSpPr>
        <p:spPr bwMode="auto">
          <a:xfrm>
            <a:off x="13309600" y="19659602"/>
            <a:ext cx="11379200" cy="6629398"/>
          </a:xfrm>
          <a:prstGeom prst="snip2SameRect">
            <a:avLst>
              <a:gd name="adj1" fmla="val 3486"/>
              <a:gd name="adj2" fmla="val 0"/>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b" anchorCtr="0" compatLnSpc="1">
            <a:prstTxWarp prst="textNoShape">
              <a:avLst/>
            </a:prstTxWarp>
          </a:bodyPr>
          <a:lstStyle/>
          <a:p>
            <a:pPr defTabSz="2619772"/>
            <a:endParaRPr lang="en-US" sz="4600" dirty="0">
              <a:latin typeface="Arial" panose="020B0604020202020204" pitchFamily="34" charset="0"/>
              <a:cs typeface="Arial" panose="020B0604020202020204" pitchFamily="34" charset="0"/>
            </a:endParaRPr>
          </a:p>
        </p:txBody>
      </p:sp>
      <p:sp>
        <p:nvSpPr>
          <p:cNvPr id="33" name="Rounded Rectangle 32"/>
          <p:cNvSpPr/>
          <p:nvPr/>
        </p:nvSpPr>
        <p:spPr bwMode="auto">
          <a:xfrm>
            <a:off x="13309600" y="19659601"/>
            <a:ext cx="11379200" cy="1142999"/>
          </a:xfrm>
          <a:prstGeom prst="roundRect">
            <a:avLst/>
          </a:prstGeom>
          <a:solidFill>
            <a:srgbClr val="B1946C"/>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3448050">
              <a:defRPr/>
            </a:pPr>
            <a:r>
              <a:rPr lang="en-US" sz="4400" dirty="0" smtClean="0">
                <a:solidFill>
                  <a:srgbClr val="000000"/>
                </a:solidFill>
                <a:latin typeface="Arial Black" pitchFamily="84" charset="0"/>
              </a:rPr>
              <a:t>Future Work</a:t>
            </a:r>
            <a:endParaRPr lang="en-US" sz="4400" dirty="0">
              <a:solidFill>
                <a:srgbClr val="000000"/>
              </a:solidFill>
              <a:latin typeface="Arial Black" pitchFamily="84" charset="0"/>
            </a:endParaRPr>
          </a:p>
        </p:txBody>
      </p:sp>
      <p:sp>
        <p:nvSpPr>
          <p:cNvPr id="34" name="TextBox 71"/>
          <p:cNvSpPr txBox="1">
            <a:spLocks noChangeArrowheads="1"/>
          </p:cNvSpPr>
          <p:nvPr/>
        </p:nvSpPr>
        <p:spPr bwMode="auto">
          <a:xfrm>
            <a:off x="1143000" y="7543800"/>
            <a:ext cx="10972800" cy="747897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274320" rIns="182880">
            <a:spAutoFit/>
          </a:bodyPr>
          <a:lstStyle>
            <a:lvl1pPr eaLnBrk="0" hangingPunct="0">
              <a:defRPr sz="6800">
                <a:solidFill>
                  <a:schemeClr val="tx1"/>
                </a:solidFill>
                <a:latin typeface="Arial" charset="0"/>
                <a:ea typeface="ＭＳ Ｐゴシック" charset="0"/>
              </a:defRPr>
            </a:lvl1pPr>
            <a:lvl2pPr marL="742950" indent="-285750" eaLnBrk="0" hangingPunct="0">
              <a:defRPr sz="6800">
                <a:solidFill>
                  <a:schemeClr val="tx1"/>
                </a:solidFill>
                <a:latin typeface="Arial" charset="0"/>
                <a:ea typeface="ＭＳ Ｐゴシック" charset="0"/>
              </a:defRPr>
            </a:lvl2pPr>
            <a:lvl3pPr marL="1143000" indent="-228600" eaLnBrk="0" hangingPunct="0">
              <a:defRPr sz="6800">
                <a:solidFill>
                  <a:schemeClr val="tx1"/>
                </a:solidFill>
                <a:latin typeface="Arial" charset="0"/>
                <a:ea typeface="ＭＳ Ｐゴシック" charset="0"/>
              </a:defRPr>
            </a:lvl3pPr>
            <a:lvl4pPr marL="1600200" indent="-228600" eaLnBrk="0" hangingPunct="0">
              <a:defRPr sz="6800">
                <a:solidFill>
                  <a:schemeClr val="tx1"/>
                </a:solidFill>
                <a:latin typeface="Arial" charset="0"/>
                <a:ea typeface="ＭＳ Ｐゴシック" charset="0"/>
              </a:defRPr>
            </a:lvl4pPr>
            <a:lvl5pPr marL="2057400" indent="-228600" eaLnBrk="0" hangingPunct="0">
              <a:defRPr sz="6800">
                <a:solidFill>
                  <a:schemeClr val="tx1"/>
                </a:solidFill>
                <a:latin typeface="Arial" charset="0"/>
                <a:ea typeface="ＭＳ Ｐゴシック" charset="0"/>
              </a:defRPr>
            </a:lvl5pPr>
            <a:lvl6pPr marL="2514600" indent="-228600" eaLnBrk="0" fontAlgn="base" hangingPunct="0">
              <a:spcBef>
                <a:spcPct val="0"/>
              </a:spcBef>
              <a:spcAft>
                <a:spcPct val="0"/>
              </a:spcAft>
              <a:defRPr sz="6800">
                <a:solidFill>
                  <a:schemeClr val="tx1"/>
                </a:solidFill>
                <a:latin typeface="Arial" charset="0"/>
                <a:ea typeface="ＭＳ Ｐゴシック" charset="0"/>
              </a:defRPr>
            </a:lvl6pPr>
            <a:lvl7pPr marL="2971800" indent="-228600" eaLnBrk="0" fontAlgn="base" hangingPunct="0">
              <a:spcBef>
                <a:spcPct val="0"/>
              </a:spcBef>
              <a:spcAft>
                <a:spcPct val="0"/>
              </a:spcAft>
              <a:defRPr sz="6800">
                <a:solidFill>
                  <a:schemeClr val="tx1"/>
                </a:solidFill>
                <a:latin typeface="Arial" charset="0"/>
                <a:ea typeface="ＭＳ Ｐゴシック" charset="0"/>
              </a:defRPr>
            </a:lvl7pPr>
            <a:lvl8pPr marL="3429000" indent="-228600" eaLnBrk="0" fontAlgn="base" hangingPunct="0">
              <a:spcBef>
                <a:spcPct val="0"/>
              </a:spcBef>
              <a:spcAft>
                <a:spcPct val="0"/>
              </a:spcAft>
              <a:defRPr sz="6800">
                <a:solidFill>
                  <a:schemeClr val="tx1"/>
                </a:solidFill>
                <a:latin typeface="Arial" charset="0"/>
                <a:ea typeface="ＭＳ Ｐゴシック" charset="0"/>
              </a:defRPr>
            </a:lvl8pPr>
            <a:lvl9pPr marL="3886200" indent="-228600" eaLnBrk="0" fontAlgn="base" hangingPunct="0">
              <a:spcBef>
                <a:spcPct val="0"/>
              </a:spcBef>
              <a:spcAft>
                <a:spcPct val="0"/>
              </a:spcAft>
              <a:defRPr sz="6800">
                <a:solidFill>
                  <a:schemeClr val="tx1"/>
                </a:solidFill>
                <a:latin typeface="Arial" charset="0"/>
                <a:ea typeface="ＭＳ Ｐゴシック" charset="0"/>
              </a:defRPr>
            </a:lvl9pPr>
          </a:lstStyle>
          <a:p>
            <a:pPr eaLnBrk="1" hangingPunct="1"/>
            <a:r>
              <a:rPr lang="en-US" sz="3600" b="1" dirty="0" smtClean="0"/>
              <a:t>In this section expand upon the Project Description from the quad </a:t>
            </a:r>
            <a:r>
              <a:rPr lang="en-US" sz="3600" b="1" dirty="0"/>
              <a:t>c</a:t>
            </a:r>
            <a:r>
              <a:rPr lang="en-US" sz="3600" b="1" dirty="0" smtClean="0"/>
              <a:t>hart.  </a:t>
            </a:r>
          </a:p>
          <a:p>
            <a:pPr eaLnBrk="1" hangingPunct="1"/>
            <a:endParaRPr lang="en-US" sz="3600" b="1" dirty="0"/>
          </a:p>
          <a:p>
            <a:pPr eaLnBrk="1" hangingPunct="1"/>
            <a:r>
              <a:rPr lang="en-US" sz="3600" b="1" dirty="0" smtClean="0"/>
              <a:t>What problem are you solving? </a:t>
            </a:r>
          </a:p>
          <a:p>
            <a:pPr eaLnBrk="1" hangingPunct="1"/>
            <a:endParaRPr lang="en-US" sz="3600" b="1" dirty="0"/>
          </a:p>
          <a:p>
            <a:pPr eaLnBrk="1" hangingPunct="1"/>
            <a:r>
              <a:rPr lang="en-US" sz="3600" b="1" dirty="0" smtClean="0"/>
              <a:t>Why is it important?</a:t>
            </a:r>
          </a:p>
          <a:p>
            <a:pPr eaLnBrk="1" hangingPunct="1"/>
            <a:endParaRPr lang="en-US" sz="3600" b="1" dirty="0"/>
          </a:p>
          <a:p>
            <a:pPr eaLnBrk="1" hangingPunct="1"/>
            <a:r>
              <a:rPr lang="en-US" sz="4000" b="1" u="sng" dirty="0" smtClean="0"/>
              <a:t>The Quad Chart should be a starting point for the poster.  The poster should contain more details</a:t>
            </a:r>
          </a:p>
          <a:p>
            <a:pPr eaLnBrk="1" hangingPunct="1"/>
            <a:endParaRPr lang="en-US" sz="3600" b="1" dirty="0" smtClean="0"/>
          </a:p>
          <a:p>
            <a:pPr eaLnBrk="1" hangingPunct="1"/>
            <a:endParaRPr lang="en-US" sz="3600" b="1" dirty="0"/>
          </a:p>
          <a:p>
            <a:pPr eaLnBrk="1" hangingPunct="1"/>
            <a:endParaRPr lang="en-US" sz="3600" b="1" dirty="0"/>
          </a:p>
        </p:txBody>
      </p:sp>
      <p:sp>
        <p:nvSpPr>
          <p:cNvPr id="35" name="Rectangle 67"/>
          <p:cNvSpPr>
            <a:spLocks noChangeArrowheads="1"/>
          </p:cNvSpPr>
          <p:nvPr/>
        </p:nvSpPr>
        <p:spPr bwMode="auto">
          <a:xfrm>
            <a:off x="8304212" y="17602200"/>
            <a:ext cx="3256815" cy="3365500"/>
          </a:xfrm>
          <a:prstGeom prst="rect">
            <a:avLst/>
          </a:prstGeom>
          <a:solidFill>
            <a:schemeClr val="accent5">
              <a:lumMod val="75000"/>
            </a:schemeClr>
          </a:solidFill>
          <a:ln>
            <a:noFill/>
          </a:ln>
        </p:spPr>
        <p:txBody>
          <a:bodyPr/>
          <a:lstStyle/>
          <a:p>
            <a:pPr defTabSz="3448050"/>
            <a:endParaRPr lang="en-US"/>
          </a:p>
        </p:txBody>
      </p:sp>
      <p:sp>
        <p:nvSpPr>
          <p:cNvPr id="36" name="Rectangle 70"/>
          <p:cNvSpPr>
            <a:spLocks noChangeArrowheads="1"/>
          </p:cNvSpPr>
          <p:nvPr/>
        </p:nvSpPr>
        <p:spPr bwMode="auto">
          <a:xfrm>
            <a:off x="1371600" y="22402800"/>
            <a:ext cx="10574338" cy="3657600"/>
          </a:xfrm>
          <a:prstGeom prst="rect">
            <a:avLst/>
          </a:prstGeom>
          <a:solidFill>
            <a:schemeClr val="accent6"/>
          </a:solidFill>
          <a:ln w="101600">
            <a:solidFill>
              <a:schemeClr val="accent5">
                <a:lumMod val="75000"/>
              </a:schemeClr>
            </a:solidFill>
            <a:round/>
            <a:headEnd/>
            <a:tailEnd/>
          </a:ln>
        </p:spPr>
        <p:txBody>
          <a:bodyPr/>
          <a:lstStyle/>
          <a:p>
            <a:pPr defTabSz="3448050"/>
            <a:endParaRPr lang="en-US"/>
          </a:p>
        </p:txBody>
      </p:sp>
      <p:sp>
        <p:nvSpPr>
          <p:cNvPr id="37" name="TextBox 66"/>
          <p:cNvSpPr txBox="1">
            <a:spLocks noChangeArrowheads="1"/>
          </p:cNvSpPr>
          <p:nvPr/>
        </p:nvSpPr>
        <p:spPr bwMode="auto">
          <a:xfrm>
            <a:off x="8915400" y="18059400"/>
            <a:ext cx="2073275" cy="2246769"/>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6800">
                <a:solidFill>
                  <a:schemeClr val="tx1"/>
                </a:solidFill>
                <a:latin typeface="Arial" charset="0"/>
                <a:ea typeface="ＭＳ Ｐゴシック" charset="0"/>
              </a:defRPr>
            </a:lvl1pPr>
            <a:lvl2pPr marL="742950" indent="-285750" eaLnBrk="0" hangingPunct="0">
              <a:defRPr sz="6800">
                <a:solidFill>
                  <a:schemeClr val="tx1"/>
                </a:solidFill>
                <a:latin typeface="Arial" charset="0"/>
                <a:ea typeface="ＭＳ Ｐゴシック" charset="0"/>
              </a:defRPr>
            </a:lvl2pPr>
            <a:lvl3pPr marL="1143000" indent="-228600" eaLnBrk="0" hangingPunct="0">
              <a:defRPr sz="6800">
                <a:solidFill>
                  <a:schemeClr val="tx1"/>
                </a:solidFill>
                <a:latin typeface="Arial" charset="0"/>
                <a:ea typeface="ＭＳ Ｐゴシック" charset="0"/>
              </a:defRPr>
            </a:lvl3pPr>
            <a:lvl4pPr marL="1600200" indent="-228600" eaLnBrk="0" hangingPunct="0">
              <a:defRPr sz="6800">
                <a:solidFill>
                  <a:schemeClr val="tx1"/>
                </a:solidFill>
                <a:latin typeface="Arial" charset="0"/>
                <a:ea typeface="ＭＳ Ｐゴシック" charset="0"/>
              </a:defRPr>
            </a:lvl4pPr>
            <a:lvl5pPr marL="2057400" indent="-228600" eaLnBrk="0" hangingPunct="0">
              <a:defRPr sz="6800">
                <a:solidFill>
                  <a:schemeClr val="tx1"/>
                </a:solidFill>
                <a:latin typeface="Arial" charset="0"/>
                <a:ea typeface="ＭＳ Ｐゴシック" charset="0"/>
              </a:defRPr>
            </a:lvl5pPr>
            <a:lvl6pPr marL="2514600" indent="-228600" eaLnBrk="0" fontAlgn="base" hangingPunct="0">
              <a:spcBef>
                <a:spcPct val="0"/>
              </a:spcBef>
              <a:spcAft>
                <a:spcPct val="0"/>
              </a:spcAft>
              <a:defRPr sz="6800">
                <a:solidFill>
                  <a:schemeClr val="tx1"/>
                </a:solidFill>
                <a:latin typeface="Arial" charset="0"/>
                <a:ea typeface="ＭＳ Ｐゴシック" charset="0"/>
              </a:defRPr>
            </a:lvl6pPr>
            <a:lvl7pPr marL="2971800" indent="-228600" eaLnBrk="0" fontAlgn="base" hangingPunct="0">
              <a:spcBef>
                <a:spcPct val="0"/>
              </a:spcBef>
              <a:spcAft>
                <a:spcPct val="0"/>
              </a:spcAft>
              <a:defRPr sz="6800">
                <a:solidFill>
                  <a:schemeClr val="tx1"/>
                </a:solidFill>
                <a:latin typeface="Arial" charset="0"/>
                <a:ea typeface="ＭＳ Ｐゴシック" charset="0"/>
              </a:defRPr>
            </a:lvl7pPr>
            <a:lvl8pPr marL="3429000" indent="-228600" eaLnBrk="0" fontAlgn="base" hangingPunct="0">
              <a:spcBef>
                <a:spcPct val="0"/>
              </a:spcBef>
              <a:spcAft>
                <a:spcPct val="0"/>
              </a:spcAft>
              <a:defRPr sz="6800">
                <a:solidFill>
                  <a:schemeClr val="tx1"/>
                </a:solidFill>
                <a:latin typeface="Arial" charset="0"/>
                <a:ea typeface="ＭＳ Ｐゴシック" charset="0"/>
              </a:defRPr>
            </a:lvl8pPr>
            <a:lvl9pPr marL="3886200" indent="-228600" eaLnBrk="0" fontAlgn="base" hangingPunct="0">
              <a:spcBef>
                <a:spcPct val="0"/>
              </a:spcBef>
              <a:spcAft>
                <a:spcPct val="0"/>
              </a:spcAft>
              <a:defRPr sz="6800">
                <a:solidFill>
                  <a:schemeClr val="tx1"/>
                </a:solidFill>
                <a:latin typeface="Arial" charset="0"/>
                <a:ea typeface="ＭＳ Ｐゴシック" charset="0"/>
              </a:defRPr>
            </a:lvl9pPr>
          </a:lstStyle>
          <a:p>
            <a:pPr eaLnBrk="1" hangingPunct="1"/>
            <a:r>
              <a:rPr lang="en-US" sz="2800" dirty="0"/>
              <a:t>Diagram, Chart, Picture, Graph, etc</a:t>
            </a:r>
            <a:r>
              <a:rPr lang="en-US" sz="2800" dirty="0" smtClean="0"/>
              <a:t>…</a:t>
            </a:r>
            <a:endParaRPr lang="en-US" sz="2800" dirty="0"/>
          </a:p>
        </p:txBody>
      </p:sp>
      <p:sp>
        <p:nvSpPr>
          <p:cNvPr id="38" name="TextBox 69"/>
          <p:cNvSpPr txBox="1">
            <a:spLocks noChangeArrowheads="1"/>
          </p:cNvSpPr>
          <p:nvPr/>
        </p:nvSpPr>
        <p:spPr bwMode="auto">
          <a:xfrm>
            <a:off x="4800600" y="23545800"/>
            <a:ext cx="3906838" cy="954088"/>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6800">
                <a:solidFill>
                  <a:schemeClr val="tx1"/>
                </a:solidFill>
                <a:latin typeface="Arial" charset="0"/>
                <a:ea typeface="ＭＳ Ｐゴシック" charset="0"/>
              </a:defRPr>
            </a:lvl1pPr>
            <a:lvl2pPr marL="742950" indent="-285750" eaLnBrk="0" hangingPunct="0">
              <a:defRPr sz="6800">
                <a:solidFill>
                  <a:schemeClr val="tx1"/>
                </a:solidFill>
                <a:latin typeface="Arial" charset="0"/>
                <a:ea typeface="ＭＳ Ｐゴシック" charset="0"/>
              </a:defRPr>
            </a:lvl2pPr>
            <a:lvl3pPr marL="1143000" indent="-228600" eaLnBrk="0" hangingPunct="0">
              <a:defRPr sz="6800">
                <a:solidFill>
                  <a:schemeClr val="tx1"/>
                </a:solidFill>
                <a:latin typeface="Arial" charset="0"/>
                <a:ea typeface="ＭＳ Ｐゴシック" charset="0"/>
              </a:defRPr>
            </a:lvl3pPr>
            <a:lvl4pPr marL="1600200" indent="-228600" eaLnBrk="0" hangingPunct="0">
              <a:defRPr sz="6800">
                <a:solidFill>
                  <a:schemeClr val="tx1"/>
                </a:solidFill>
                <a:latin typeface="Arial" charset="0"/>
                <a:ea typeface="ＭＳ Ｐゴシック" charset="0"/>
              </a:defRPr>
            </a:lvl4pPr>
            <a:lvl5pPr marL="2057400" indent="-228600" eaLnBrk="0" hangingPunct="0">
              <a:defRPr sz="6800">
                <a:solidFill>
                  <a:schemeClr val="tx1"/>
                </a:solidFill>
                <a:latin typeface="Arial" charset="0"/>
                <a:ea typeface="ＭＳ Ｐゴシック" charset="0"/>
              </a:defRPr>
            </a:lvl5pPr>
            <a:lvl6pPr marL="2514600" indent="-228600" eaLnBrk="0" fontAlgn="base" hangingPunct="0">
              <a:spcBef>
                <a:spcPct val="0"/>
              </a:spcBef>
              <a:spcAft>
                <a:spcPct val="0"/>
              </a:spcAft>
              <a:defRPr sz="6800">
                <a:solidFill>
                  <a:schemeClr val="tx1"/>
                </a:solidFill>
                <a:latin typeface="Arial" charset="0"/>
                <a:ea typeface="ＭＳ Ｐゴシック" charset="0"/>
              </a:defRPr>
            </a:lvl6pPr>
            <a:lvl7pPr marL="2971800" indent="-228600" eaLnBrk="0" fontAlgn="base" hangingPunct="0">
              <a:spcBef>
                <a:spcPct val="0"/>
              </a:spcBef>
              <a:spcAft>
                <a:spcPct val="0"/>
              </a:spcAft>
              <a:defRPr sz="6800">
                <a:solidFill>
                  <a:schemeClr val="tx1"/>
                </a:solidFill>
                <a:latin typeface="Arial" charset="0"/>
                <a:ea typeface="ＭＳ Ｐゴシック" charset="0"/>
              </a:defRPr>
            </a:lvl7pPr>
            <a:lvl8pPr marL="3429000" indent="-228600" eaLnBrk="0" fontAlgn="base" hangingPunct="0">
              <a:spcBef>
                <a:spcPct val="0"/>
              </a:spcBef>
              <a:spcAft>
                <a:spcPct val="0"/>
              </a:spcAft>
              <a:defRPr sz="6800">
                <a:solidFill>
                  <a:schemeClr val="tx1"/>
                </a:solidFill>
                <a:latin typeface="Arial" charset="0"/>
                <a:ea typeface="ＭＳ Ｐゴシック" charset="0"/>
              </a:defRPr>
            </a:lvl8pPr>
            <a:lvl9pPr marL="3886200" indent="-228600" eaLnBrk="0" fontAlgn="base" hangingPunct="0">
              <a:spcBef>
                <a:spcPct val="0"/>
              </a:spcBef>
              <a:spcAft>
                <a:spcPct val="0"/>
              </a:spcAft>
              <a:defRPr sz="6800">
                <a:solidFill>
                  <a:schemeClr val="tx1"/>
                </a:solidFill>
                <a:latin typeface="Arial" charset="0"/>
                <a:ea typeface="ＭＳ Ｐゴシック" charset="0"/>
              </a:defRPr>
            </a:lvl9pPr>
          </a:lstStyle>
          <a:p>
            <a:pPr eaLnBrk="1" hangingPunct="1"/>
            <a:r>
              <a:rPr lang="en-US" sz="2800" dirty="0"/>
              <a:t>Diagram, Chart, Picture, Graph, etc…</a:t>
            </a:r>
          </a:p>
        </p:txBody>
      </p:sp>
      <p:sp>
        <p:nvSpPr>
          <p:cNvPr id="39" name="TextBox 71"/>
          <p:cNvSpPr txBox="1">
            <a:spLocks noChangeArrowheads="1"/>
          </p:cNvSpPr>
          <p:nvPr/>
        </p:nvSpPr>
        <p:spPr bwMode="auto">
          <a:xfrm>
            <a:off x="1062037" y="17553086"/>
            <a:ext cx="6499225" cy="5632312"/>
          </a:xfrm>
          <a:prstGeom prst="rect">
            <a:avLst/>
          </a:prstGeom>
          <a:noFill/>
          <a:ln>
            <a:noFill/>
          </a:ln>
        </p:spPr>
        <p:txBody>
          <a:bodyPr>
            <a:spAutoFit/>
          </a:bodyPr>
          <a:lstStyle>
            <a:lvl1pPr marL="269875" eaLnBrk="0" hangingPunct="0">
              <a:defRPr sz="6800">
                <a:solidFill>
                  <a:schemeClr val="tx1"/>
                </a:solidFill>
                <a:latin typeface="Arial" charset="0"/>
                <a:ea typeface="ＭＳ Ｐゴシック" charset="0"/>
              </a:defRPr>
            </a:lvl1pPr>
            <a:lvl2pPr marL="742950" indent="-285750" eaLnBrk="0" hangingPunct="0">
              <a:defRPr sz="6800">
                <a:solidFill>
                  <a:schemeClr val="tx1"/>
                </a:solidFill>
                <a:latin typeface="Arial" charset="0"/>
                <a:ea typeface="ＭＳ Ｐゴシック" charset="0"/>
              </a:defRPr>
            </a:lvl2pPr>
            <a:lvl3pPr marL="1143000" indent="-228600" eaLnBrk="0" hangingPunct="0">
              <a:defRPr sz="6800">
                <a:solidFill>
                  <a:schemeClr val="tx1"/>
                </a:solidFill>
                <a:latin typeface="Arial" charset="0"/>
                <a:ea typeface="ＭＳ Ｐゴシック" charset="0"/>
              </a:defRPr>
            </a:lvl3pPr>
            <a:lvl4pPr marL="1600200" indent="-228600" eaLnBrk="0" hangingPunct="0">
              <a:defRPr sz="6800">
                <a:solidFill>
                  <a:schemeClr val="tx1"/>
                </a:solidFill>
                <a:latin typeface="Arial" charset="0"/>
                <a:ea typeface="ＭＳ Ｐゴシック" charset="0"/>
              </a:defRPr>
            </a:lvl4pPr>
            <a:lvl5pPr marL="2057400" indent="-228600" eaLnBrk="0" hangingPunct="0">
              <a:defRPr sz="6800">
                <a:solidFill>
                  <a:schemeClr val="tx1"/>
                </a:solidFill>
                <a:latin typeface="Arial" charset="0"/>
                <a:ea typeface="ＭＳ Ｐゴシック" charset="0"/>
              </a:defRPr>
            </a:lvl5pPr>
            <a:lvl6pPr marL="2514600" indent="-228600" eaLnBrk="0" fontAlgn="base" hangingPunct="0">
              <a:spcBef>
                <a:spcPct val="0"/>
              </a:spcBef>
              <a:spcAft>
                <a:spcPct val="0"/>
              </a:spcAft>
              <a:defRPr sz="6800">
                <a:solidFill>
                  <a:schemeClr val="tx1"/>
                </a:solidFill>
                <a:latin typeface="Arial" charset="0"/>
                <a:ea typeface="ＭＳ Ｐゴシック" charset="0"/>
              </a:defRPr>
            </a:lvl6pPr>
            <a:lvl7pPr marL="2971800" indent="-228600" eaLnBrk="0" fontAlgn="base" hangingPunct="0">
              <a:spcBef>
                <a:spcPct val="0"/>
              </a:spcBef>
              <a:spcAft>
                <a:spcPct val="0"/>
              </a:spcAft>
              <a:defRPr sz="6800">
                <a:solidFill>
                  <a:schemeClr val="tx1"/>
                </a:solidFill>
                <a:latin typeface="Arial" charset="0"/>
                <a:ea typeface="ＭＳ Ｐゴシック" charset="0"/>
              </a:defRPr>
            </a:lvl7pPr>
            <a:lvl8pPr marL="3429000" indent="-228600" eaLnBrk="0" fontAlgn="base" hangingPunct="0">
              <a:spcBef>
                <a:spcPct val="0"/>
              </a:spcBef>
              <a:spcAft>
                <a:spcPct val="0"/>
              </a:spcAft>
              <a:defRPr sz="6800">
                <a:solidFill>
                  <a:schemeClr val="tx1"/>
                </a:solidFill>
                <a:latin typeface="Arial" charset="0"/>
                <a:ea typeface="ＭＳ Ｐゴシック" charset="0"/>
              </a:defRPr>
            </a:lvl8pPr>
            <a:lvl9pPr marL="3886200" indent="-228600" eaLnBrk="0" fontAlgn="base" hangingPunct="0">
              <a:spcBef>
                <a:spcPct val="0"/>
              </a:spcBef>
              <a:spcAft>
                <a:spcPct val="0"/>
              </a:spcAft>
              <a:defRPr sz="6800">
                <a:solidFill>
                  <a:schemeClr val="tx1"/>
                </a:solidFill>
                <a:latin typeface="Arial" charset="0"/>
                <a:ea typeface="ＭＳ Ｐゴシック" charset="0"/>
              </a:defRPr>
            </a:lvl9pPr>
          </a:lstStyle>
          <a:p>
            <a:pPr eaLnBrk="1" hangingPunct="1">
              <a:spcBef>
                <a:spcPct val="100000"/>
              </a:spcBef>
            </a:pPr>
            <a:r>
              <a:rPr lang="en-US" sz="3600" b="1" dirty="0" smtClean="0"/>
              <a:t>Expand upon Approach from quad </a:t>
            </a:r>
            <a:r>
              <a:rPr lang="en-US" sz="3600" b="1" dirty="0"/>
              <a:t>c</a:t>
            </a:r>
            <a:r>
              <a:rPr lang="en-US" sz="3600" b="1" dirty="0" smtClean="0"/>
              <a:t>hart by including more details.</a:t>
            </a:r>
          </a:p>
          <a:p>
            <a:pPr eaLnBrk="1" hangingPunct="1">
              <a:spcBef>
                <a:spcPct val="100000"/>
              </a:spcBef>
            </a:pPr>
            <a:r>
              <a:rPr lang="en-US" sz="3600" b="1" dirty="0" smtClean="0"/>
              <a:t>Detailed Overview of Testing Methods</a:t>
            </a:r>
            <a:endParaRPr lang="en-US" sz="3600" b="1" dirty="0"/>
          </a:p>
          <a:p>
            <a:pPr eaLnBrk="1" hangingPunct="1">
              <a:spcBef>
                <a:spcPct val="100000"/>
              </a:spcBef>
            </a:pPr>
            <a:r>
              <a:rPr lang="en-US" sz="3600" b="1" dirty="0" smtClean="0"/>
              <a:t>How did you do it?</a:t>
            </a:r>
          </a:p>
          <a:p>
            <a:pPr eaLnBrk="1" hangingPunct="1"/>
            <a:endParaRPr lang="en-US" sz="3600" b="1" dirty="0"/>
          </a:p>
        </p:txBody>
      </p:sp>
      <p:sp>
        <p:nvSpPr>
          <p:cNvPr id="41" name="Rectangle 70"/>
          <p:cNvSpPr>
            <a:spLocks noChangeArrowheads="1"/>
          </p:cNvSpPr>
          <p:nvPr/>
        </p:nvSpPr>
        <p:spPr bwMode="auto">
          <a:xfrm>
            <a:off x="1371600" y="29946600"/>
            <a:ext cx="10574338" cy="3886200"/>
          </a:xfrm>
          <a:prstGeom prst="rect">
            <a:avLst/>
          </a:prstGeom>
          <a:solidFill>
            <a:schemeClr val="accent6"/>
          </a:solidFill>
          <a:ln w="101600">
            <a:solidFill>
              <a:schemeClr val="accent5">
                <a:lumMod val="75000"/>
              </a:schemeClr>
            </a:solidFill>
            <a:round/>
            <a:headEnd/>
            <a:tailEnd/>
          </a:ln>
        </p:spPr>
        <p:txBody>
          <a:bodyPr/>
          <a:lstStyle/>
          <a:p>
            <a:pPr defTabSz="3448050"/>
            <a:endParaRPr lang="en-US"/>
          </a:p>
        </p:txBody>
      </p:sp>
      <p:sp>
        <p:nvSpPr>
          <p:cNvPr id="42" name="TextBox 69"/>
          <p:cNvSpPr txBox="1">
            <a:spLocks noChangeArrowheads="1"/>
          </p:cNvSpPr>
          <p:nvPr/>
        </p:nvSpPr>
        <p:spPr bwMode="auto">
          <a:xfrm>
            <a:off x="4800600" y="31735712"/>
            <a:ext cx="3906838" cy="954088"/>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6800">
                <a:solidFill>
                  <a:schemeClr val="tx1"/>
                </a:solidFill>
                <a:latin typeface="Arial" charset="0"/>
                <a:ea typeface="ＭＳ Ｐゴシック" charset="0"/>
              </a:defRPr>
            </a:lvl1pPr>
            <a:lvl2pPr marL="742950" indent="-285750" eaLnBrk="0" hangingPunct="0">
              <a:defRPr sz="6800">
                <a:solidFill>
                  <a:schemeClr val="tx1"/>
                </a:solidFill>
                <a:latin typeface="Arial" charset="0"/>
                <a:ea typeface="ＭＳ Ｐゴシック" charset="0"/>
              </a:defRPr>
            </a:lvl2pPr>
            <a:lvl3pPr marL="1143000" indent="-228600" eaLnBrk="0" hangingPunct="0">
              <a:defRPr sz="6800">
                <a:solidFill>
                  <a:schemeClr val="tx1"/>
                </a:solidFill>
                <a:latin typeface="Arial" charset="0"/>
                <a:ea typeface="ＭＳ Ｐゴシック" charset="0"/>
              </a:defRPr>
            </a:lvl3pPr>
            <a:lvl4pPr marL="1600200" indent="-228600" eaLnBrk="0" hangingPunct="0">
              <a:defRPr sz="6800">
                <a:solidFill>
                  <a:schemeClr val="tx1"/>
                </a:solidFill>
                <a:latin typeface="Arial" charset="0"/>
                <a:ea typeface="ＭＳ Ｐゴシック" charset="0"/>
              </a:defRPr>
            </a:lvl4pPr>
            <a:lvl5pPr marL="2057400" indent="-228600" eaLnBrk="0" hangingPunct="0">
              <a:defRPr sz="6800">
                <a:solidFill>
                  <a:schemeClr val="tx1"/>
                </a:solidFill>
                <a:latin typeface="Arial" charset="0"/>
                <a:ea typeface="ＭＳ Ｐゴシック" charset="0"/>
              </a:defRPr>
            </a:lvl5pPr>
            <a:lvl6pPr marL="2514600" indent="-228600" eaLnBrk="0" fontAlgn="base" hangingPunct="0">
              <a:spcBef>
                <a:spcPct val="0"/>
              </a:spcBef>
              <a:spcAft>
                <a:spcPct val="0"/>
              </a:spcAft>
              <a:defRPr sz="6800">
                <a:solidFill>
                  <a:schemeClr val="tx1"/>
                </a:solidFill>
                <a:latin typeface="Arial" charset="0"/>
                <a:ea typeface="ＭＳ Ｐゴシック" charset="0"/>
              </a:defRPr>
            </a:lvl6pPr>
            <a:lvl7pPr marL="2971800" indent="-228600" eaLnBrk="0" fontAlgn="base" hangingPunct="0">
              <a:spcBef>
                <a:spcPct val="0"/>
              </a:spcBef>
              <a:spcAft>
                <a:spcPct val="0"/>
              </a:spcAft>
              <a:defRPr sz="6800">
                <a:solidFill>
                  <a:schemeClr val="tx1"/>
                </a:solidFill>
                <a:latin typeface="Arial" charset="0"/>
                <a:ea typeface="ＭＳ Ｐゴシック" charset="0"/>
              </a:defRPr>
            </a:lvl7pPr>
            <a:lvl8pPr marL="3429000" indent="-228600" eaLnBrk="0" fontAlgn="base" hangingPunct="0">
              <a:spcBef>
                <a:spcPct val="0"/>
              </a:spcBef>
              <a:spcAft>
                <a:spcPct val="0"/>
              </a:spcAft>
              <a:defRPr sz="6800">
                <a:solidFill>
                  <a:schemeClr val="tx1"/>
                </a:solidFill>
                <a:latin typeface="Arial" charset="0"/>
                <a:ea typeface="ＭＳ Ｐゴシック" charset="0"/>
              </a:defRPr>
            </a:lvl8pPr>
            <a:lvl9pPr marL="3886200" indent="-228600" eaLnBrk="0" fontAlgn="base" hangingPunct="0">
              <a:spcBef>
                <a:spcPct val="0"/>
              </a:spcBef>
              <a:spcAft>
                <a:spcPct val="0"/>
              </a:spcAft>
              <a:defRPr sz="6800">
                <a:solidFill>
                  <a:schemeClr val="tx1"/>
                </a:solidFill>
                <a:latin typeface="Arial" charset="0"/>
                <a:ea typeface="ＭＳ Ｐゴシック" charset="0"/>
              </a:defRPr>
            </a:lvl9pPr>
          </a:lstStyle>
          <a:p>
            <a:pPr eaLnBrk="1" hangingPunct="1"/>
            <a:r>
              <a:rPr lang="en-US" sz="2800" dirty="0"/>
              <a:t>Diagram, Chart, Picture, Graph, etc…</a:t>
            </a:r>
          </a:p>
        </p:txBody>
      </p:sp>
      <p:sp>
        <p:nvSpPr>
          <p:cNvPr id="45" name="TextBox 71"/>
          <p:cNvSpPr txBox="1">
            <a:spLocks noChangeArrowheads="1"/>
          </p:cNvSpPr>
          <p:nvPr/>
        </p:nvSpPr>
        <p:spPr bwMode="auto">
          <a:xfrm>
            <a:off x="13258800" y="7772400"/>
            <a:ext cx="6121400" cy="1006429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6800">
                <a:solidFill>
                  <a:schemeClr val="tx1"/>
                </a:solidFill>
                <a:latin typeface="Arial" charset="0"/>
                <a:ea typeface="ＭＳ Ｐゴシック" charset="0"/>
              </a:defRPr>
            </a:lvl1pPr>
            <a:lvl2pPr marL="742950" indent="-285750" eaLnBrk="0" hangingPunct="0">
              <a:defRPr sz="6800">
                <a:solidFill>
                  <a:schemeClr val="tx1"/>
                </a:solidFill>
                <a:latin typeface="Arial" charset="0"/>
                <a:ea typeface="ＭＳ Ｐゴシック" charset="0"/>
              </a:defRPr>
            </a:lvl2pPr>
            <a:lvl3pPr marL="1143000" indent="-228600" eaLnBrk="0" hangingPunct="0">
              <a:defRPr sz="6800">
                <a:solidFill>
                  <a:schemeClr val="tx1"/>
                </a:solidFill>
                <a:latin typeface="Arial" charset="0"/>
                <a:ea typeface="ＭＳ Ｐゴシック" charset="0"/>
              </a:defRPr>
            </a:lvl3pPr>
            <a:lvl4pPr marL="1600200" indent="-228600" eaLnBrk="0" hangingPunct="0">
              <a:defRPr sz="6800">
                <a:solidFill>
                  <a:schemeClr val="tx1"/>
                </a:solidFill>
                <a:latin typeface="Arial" charset="0"/>
                <a:ea typeface="ＭＳ Ｐゴシック" charset="0"/>
              </a:defRPr>
            </a:lvl4pPr>
            <a:lvl5pPr marL="2057400" indent="-228600" eaLnBrk="0" hangingPunct="0">
              <a:defRPr sz="6800">
                <a:solidFill>
                  <a:schemeClr val="tx1"/>
                </a:solidFill>
                <a:latin typeface="Arial" charset="0"/>
                <a:ea typeface="ＭＳ Ｐゴシック" charset="0"/>
              </a:defRPr>
            </a:lvl5pPr>
            <a:lvl6pPr marL="2514600" indent="-228600" eaLnBrk="0" fontAlgn="base" hangingPunct="0">
              <a:spcBef>
                <a:spcPct val="0"/>
              </a:spcBef>
              <a:spcAft>
                <a:spcPct val="0"/>
              </a:spcAft>
              <a:defRPr sz="6800">
                <a:solidFill>
                  <a:schemeClr val="tx1"/>
                </a:solidFill>
                <a:latin typeface="Arial" charset="0"/>
                <a:ea typeface="ＭＳ Ｐゴシック" charset="0"/>
              </a:defRPr>
            </a:lvl6pPr>
            <a:lvl7pPr marL="2971800" indent="-228600" eaLnBrk="0" fontAlgn="base" hangingPunct="0">
              <a:spcBef>
                <a:spcPct val="0"/>
              </a:spcBef>
              <a:spcAft>
                <a:spcPct val="0"/>
              </a:spcAft>
              <a:defRPr sz="6800">
                <a:solidFill>
                  <a:schemeClr val="tx1"/>
                </a:solidFill>
                <a:latin typeface="Arial" charset="0"/>
                <a:ea typeface="ＭＳ Ｐゴシック" charset="0"/>
              </a:defRPr>
            </a:lvl7pPr>
            <a:lvl8pPr marL="3429000" indent="-228600" eaLnBrk="0" fontAlgn="base" hangingPunct="0">
              <a:spcBef>
                <a:spcPct val="0"/>
              </a:spcBef>
              <a:spcAft>
                <a:spcPct val="0"/>
              </a:spcAft>
              <a:defRPr sz="6800">
                <a:solidFill>
                  <a:schemeClr val="tx1"/>
                </a:solidFill>
                <a:latin typeface="Arial" charset="0"/>
                <a:ea typeface="ＭＳ Ｐゴシック" charset="0"/>
              </a:defRPr>
            </a:lvl8pPr>
            <a:lvl9pPr marL="3886200" indent="-228600" eaLnBrk="0" fontAlgn="base" hangingPunct="0">
              <a:spcBef>
                <a:spcPct val="0"/>
              </a:spcBef>
              <a:spcAft>
                <a:spcPct val="0"/>
              </a:spcAft>
              <a:defRPr sz="6800">
                <a:solidFill>
                  <a:schemeClr val="tx1"/>
                </a:solidFill>
                <a:latin typeface="Arial" charset="0"/>
                <a:ea typeface="ＭＳ Ｐゴシック" charset="0"/>
              </a:defRPr>
            </a:lvl9pPr>
          </a:lstStyle>
          <a:p>
            <a:pPr eaLnBrk="1" hangingPunct="1">
              <a:spcBef>
                <a:spcPct val="100000"/>
              </a:spcBef>
            </a:pPr>
            <a:r>
              <a:rPr lang="en-US" sz="3600" b="1" dirty="0"/>
              <a:t>Expand upon </a:t>
            </a:r>
            <a:r>
              <a:rPr lang="en-US" sz="3600" b="1" dirty="0" smtClean="0"/>
              <a:t>Results and Discussion from </a:t>
            </a:r>
            <a:r>
              <a:rPr lang="en-US" sz="3600" b="1" dirty="0"/>
              <a:t>Quad Chart by including more details</a:t>
            </a:r>
            <a:r>
              <a:rPr lang="en-US" sz="3600" b="1" dirty="0" smtClean="0"/>
              <a:t>.</a:t>
            </a:r>
          </a:p>
          <a:p>
            <a:pPr eaLnBrk="1" hangingPunct="1">
              <a:spcBef>
                <a:spcPct val="100000"/>
              </a:spcBef>
            </a:pPr>
            <a:r>
              <a:rPr lang="en-US" sz="3600" b="1" dirty="0" smtClean="0"/>
              <a:t>.</a:t>
            </a:r>
            <a:endParaRPr lang="en-US" sz="3600" b="1" dirty="0"/>
          </a:p>
          <a:p>
            <a:pPr eaLnBrk="1" hangingPunct="1">
              <a:spcBef>
                <a:spcPct val="100000"/>
              </a:spcBef>
            </a:pPr>
            <a:endParaRPr lang="en-US" sz="3600" b="1" dirty="0" smtClean="0"/>
          </a:p>
          <a:p>
            <a:pPr eaLnBrk="1" hangingPunct="1">
              <a:spcBef>
                <a:spcPct val="100000"/>
              </a:spcBef>
            </a:pPr>
            <a:endParaRPr lang="en-US" sz="3600" b="1" dirty="0"/>
          </a:p>
          <a:p>
            <a:pPr eaLnBrk="1" hangingPunct="1">
              <a:spcBef>
                <a:spcPct val="100000"/>
              </a:spcBef>
            </a:pPr>
            <a:endParaRPr lang="en-US" sz="3600" b="1" dirty="0" smtClean="0"/>
          </a:p>
          <a:p>
            <a:pPr eaLnBrk="1" hangingPunct="1">
              <a:spcBef>
                <a:spcPct val="100000"/>
              </a:spcBef>
            </a:pPr>
            <a:endParaRPr lang="en-US" sz="3600" b="1" dirty="0"/>
          </a:p>
          <a:p>
            <a:pPr eaLnBrk="1" hangingPunct="1">
              <a:spcBef>
                <a:spcPct val="100000"/>
              </a:spcBef>
            </a:pPr>
            <a:endParaRPr lang="en-US" sz="3600" b="1" dirty="0" smtClean="0"/>
          </a:p>
          <a:p>
            <a:pPr eaLnBrk="1" hangingPunct="1">
              <a:spcBef>
                <a:spcPct val="100000"/>
              </a:spcBef>
            </a:pPr>
            <a:endParaRPr lang="en-US" sz="3600" b="1" dirty="0"/>
          </a:p>
        </p:txBody>
      </p:sp>
      <p:sp>
        <p:nvSpPr>
          <p:cNvPr id="47" name="TextBox 71"/>
          <p:cNvSpPr txBox="1">
            <a:spLocks noChangeArrowheads="1"/>
          </p:cNvSpPr>
          <p:nvPr/>
        </p:nvSpPr>
        <p:spPr bwMode="auto">
          <a:xfrm>
            <a:off x="13487400" y="32918400"/>
            <a:ext cx="11226800" cy="138499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6800">
                <a:solidFill>
                  <a:schemeClr val="tx1"/>
                </a:solidFill>
                <a:latin typeface="Arial" charset="0"/>
                <a:ea typeface="ＭＳ Ｐゴシック" charset="0"/>
              </a:defRPr>
            </a:lvl1pPr>
            <a:lvl2pPr marL="742950" indent="-285750" eaLnBrk="0" hangingPunct="0">
              <a:defRPr sz="6800">
                <a:solidFill>
                  <a:schemeClr val="tx1"/>
                </a:solidFill>
                <a:latin typeface="Arial" charset="0"/>
                <a:ea typeface="ＭＳ Ｐゴシック" charset="0"/>
              </a:defRPr>
            </a:lvl2pPr>
            <a:lvl3pPr marL="1143000" indent="-228600" eaLnBrk="0" hangingPunct="0">
              <a:defRPr sz="6800">
                <a:solidFill>
                  <a:schemeClr val="tx1"/>
                </a:solidFill>
                <a:latin typeface="Arial" charset="0"/>
                <a:ea typeface="ＭＳ Ｐゴシック" charset="0"/>
              </a:defRPr>
            </a:lvl3pPr>
            <a:lvl4pPr marL="1600200" indent="-228600" eaLnBrk="0" hangingPunct="0">
              <a:defRPr sz="6800">
                <a:solidFill>
                  <a:schemeClr val="tx1"/>
                </a:solidFill>
                <a:latin typeface="Arial" charset="0"/>
                <a:ea typeface="ＭＳ Ｐゴシック" charset="0"/>
              </a:defRPr>
            </a:lvl4pPr>
            <a:lvl5pPr marL="2057400" indent="-228600" eaLnBrk="0" hangingPunct="0">
              <a:defRPr sz="6800">
                <a:solidFill>
                  <a:schemeClr val="tx1"/>
                </a:solidFill>
                <a:latin typeface="Arial" charset="0"/>
                <a:ea typeface="ＭＳ Ｐゴシック" charset="0"/>
              </a:defRPr>
            </a:lvl5pPr>
            <a:lvl6pPr marL="2514600" indent="-228600" eaLnBrk="0" fontAlgn="base" hangingPunct="0">
              <a:spcBef>
                <a:spcPct val="0"/>
              </a:spcBef>
              <a:spcAft>
                <a:spcPct val="0"/>
              </a:spcAft>
              <a:defRPr sz="6800">
                <a:solidFill>
                  <a:schemeClr val="tx1"/>
                </a:solidFill>
                <a:latin typeface="Arial" charset="0"/>
                <a:ea typeface="ＭＳ Ｐゴシック" charset="0"/>
              </a:defRPr>
            </a:lvl6pPr>
            <a:lvl7pPr marL="2971800" indent="-228600" eaLnBrk="0" fontAlgn="base" hangingPunct="0">
              <a:spcBef>
                <a:spcPct val="0"/>
              </a:spcBef>
              <a:spcAft>
                <a:spcPct val="0"/>
              </a:spcAft>
              <a:defRPr sz="6800">
                <a:solidFill>
                  <a:schemeClr val="tx1"/>
                </a:solidFill>
                <a:latin typeface="Arial" charset="0"/>
                <a:ea typeface="ＭＳ Ｐゴシック" charset="0"/>
              </a:defRPr>
            </a:lvl7pPr>
            <a:lvl8pPr marL="3429000" indent="-228600" eaLnBrk="0" fontAlgn="base" hangingPunct="0">
              <a:spcBef>
                <a:spcPct val="0"/>
              </a:spcBef>
              <a:spcAft>
                <a:spcPct val="0"/>
              </a:spcAft>
              <a:defRPr sz="6800">
                <a:solidFill>
                  <a:schemeClr val="tx1"/>
                </a:solidFill>
                <a:latin typeface="Arial" charset="0"/>
                <a:ea typeface="ＭＳ Ｐゴシック" charset="0"/>
              </a:defRPr>
            </a:lvl8pPr>
            <a:lvl9pPr marL="3886200" indent="-228600" eaLnBrk="0" fontAlgn="base" hangingPunct="0">
              <a:spcBef>
                <a:spcPct val="0"/>
              </a:spcBef>
              <a:spcAft>
                <a:spcPct val="0"/>
              </a:spcAft>
              <a:defRPr sz="6800">
                <a:solidFill>
                  <a:schemeClr val="tx1"/>
                </a:solidFill>
                <a:latin typeface="Arial" charset="0"/>
                <a:ea typeface="ＭＳ Ｐゴシック" charset="0"/>
              </a:defRPr>
            </a:lvl9pPr>
          </a:lstStyle>
          <a:p>
            <a:pPr eaLnBrk="1" hangingPunct="1"/>
            <a:r>
              <a:rPr lang="en-US" sz="2800" dirty="0"/>
              <a:t>Collaborators not mentioned above.  People who have been helpful (give affiliation). Disclaimers, etc.</a:t>
            </a:r>
          </a:p>
          <a:p>
            <a:pPr eaLnBrk="1" hangingPunct="1"/>
            <a:endParaRPr lang="en-US" sz="2800" dirty="0"/>
          </a:p>
        </p:txBody>
      </p:sp>
      <p:sp>
        <p:nvSpPr>
          <p:cNvPr id="48" name="Rectangle 70"/>
          <p:cNvSpPr>
            <a:spLocks noChangeArrowheads="1"/>
          </p:cNvSpPr>
          <p:nvPr/>
        </p:nvSpPr>
        <p:spPr bwMode="auto">
          <a:xfrm>
            <a:off x="19659600" y="7772400"/>
            <a:ext cx="4616879" cy="4719637"/>
          </a:xfrm>
          <a:prstGeom prst="rect">
            <a:avLst/>
          </a:prstGeom>
          <a:noFill/>
          <a:ln w="101600">
            <a:solidFill>
              <a:schemeClr val="accent6"/>
            </a:solidFill>
            <a:round/>
            <a:headEnd/>
            <a:tailEnd/>
          </a:ln>
        </p:spPr>
        <p:txBody>
          <a:bodyPr/>
          <a:lstStyle/>
          <a:p>
            <a:pPr defTabSz="3448050"/>
            <a:endParaRPr lang="en-US"/>
          </a:p>
        </p:txBody>
      </p:sp>
      <p:sp>
        <p:nvSpPr>
          <p:cNvPr id="49" name="TextBox 69"/>
          <p:cNvSpPr txBox="1">
            <a:spLocks noChangeArrowheads="1"/>
          </p:cNvSpPr>
          <p:nvPr/>
        </p:nvSpPr>
        <p:spPr bwMode="auto">
          <a:xfrm>
            <a:off x="20618552" y="8983681"/>
            <a:ext cx="3159451" cy="138499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6800">
                <a:solidFill>
                  <a:schemeClr val="tx1"/>
                </a:solidFill>
                <a:latin typeface="Arial" charset="0"/>
                <a:ea typeface="ＭＳ Ｐゴシック" charset="0"/>
              </a:defRPr>
            </a:lvl1pPr>
            <a:lvl2pPr marL="742950" indent="-285750" eaLnBrk="0" hangingPunct="0">
              <a:defRPr sz="6800">
                <a:solidFill>
                  <a:schemeClr val="tx1"/>
                </a:solidFill>
                <a:latin typeface="Arial" charset="0"/>
                <a:ea typeface="ＭＳ Ｐゴシック" charset="0"/>
              </a:defRPr>
            </a:lvl2pPr>
            <a:lvl3pPr marL="1143000" indent="-228600" eaLnBrk="0" hangingPunct="0">
              <a:defRPr sz="6800">
                <a:solidFill>
                  <a:schemeClr val="tx1"/>
                </a:solidFill>
                <a:latin typeface="Arial" charset="0"/>
                <a:ea typeface="ＭＳ Ｐゴシック" charset="0"/>
              </a:defRPr>
            </a:lvl3pPr>
            <a:lvl4pPr marL="1600200" indent="-228600" eaLnBrk="0" hangingPunct="0">
              <a:defRPr sz="6800">
                <a:solidFill>
                  <a:schemeClr val="tx1"/>
                </a:solidFill>
                <a:latin typeface="Arial" charset="0"/>
                <a:ea typeface="ＭＳ Ｐゴシック" charset="0"/>
              </a:defRPr>
            </a:lvl4pPr>
            <a:lvl5pPr marL="2057400" indent="-228600" eaLnBrk="0" hangingPunct="0">
              <a:defRPr sz="6800">
                <a:solidFill>
                  <a:schemeClr val="tx1"/>
                </a:solidFill>
                <a:latin typeface="Arial" charset="0"/>
                <a:ea typeface="ＭＳ Ｐゴシック" charset="0"/>
              </a:defRPr>
            </a:lvl5pPr>
            <a:lvl6pPr marL="2514600" indent="-228600" eaLnBrk="0" fontAlgn="base" hangingPunct="0">
              <a:spcBef>
                <a:spcPct val="0"/>
              </a:spcBef>
              <a:spcAft>
                <a:spcPct val="0"/>
              </a:spcAft>
              <a:defRPr sz="6800">
                <a:solidFill>
                  <a:schemeClr val="tx1"/>
                </a:solidFill>
                <a:latin typeface="Arial" charset="0"/>
                <a:ea typeface="ＭＳ Ｐゴシック" charset="0"/>
              </a:defRPr>
            </a:lvl6pPr>
            <a:lvl7pPr marL="2971800" indent="-228600" eaLnBrk="0" fontAlgn="base" hangingPunct="0">
              <a:spcBef>
                <a:spcPct val="0"/>
              </a:spcBef>
              <a:spcAft>
                <a:spcPct val="0"/>
              </a:spcAft>
              <a:defRPr sz="6800">
                <a:solidFill>
                  <a:schemeClr val="tx1"/>
                </a:solidFill>
                <a:latin typeface="Arial" charset="0"/>
                <a:ea typeface="ＭＳ Ｐゴシック" charset="0"/>
              </a:defRPr>
            </a:lvl7pPr>
            <a:lvl8pPr marL="3429000" indent="-228600" eaLnBrk="0" fontAlgn="base" hangingPunct="0">
              <a:spcBef>
                <a:spcPct val="0"/>
              </a:spcBef>
              <a:spcAft>
                <a:spcPct val="0"/>
              </a:spcAft>
              <a:defRPr sz="6800">
                <a:solidFill>
                  <a:schemeClr val="tx1"/>
                </a:solidFill>
                <a:latin typeface="Arial" charset="0"/>
                <a:ea typeface="ＭＳ Ｐゴシック" charset="0"/>
              </a:defRPr>
            </a:lvl8pPr>
            <a:lvl9pPr marL="3886200" indent="-228600" eaLnBrk="0" fontAlgn="base" hangingPunct="0">
              <a:spcBef>
                <a:spcPct val="0"/>
              </a:spcBef>
              <a:spcAft>
                <a:spcPct val="0"/>
              </a:spcAft>
              <a:defRPr sz="6800">
                <a:solidFill>
                  <a:schemeClr val="tx1"/>
                </a:solidFill>
                <a:latin typeface="Arial" charset="0"/>
                <a:ea typeface="ＭＳ Ｐゴシック" charset="0"/>
              </a:defRPr>
            </a:lvl9pPr>
          </a:lstStyle>
          <a:p>
            <a:pPr eaLnBrk="1" hangingPunct="1"/>
            <a:r>
              <a:rPr lang="en-US" sz="2800"/>
              <a:t>Diagram, Chart, Picture, Graph, etc…</a:t>
            </a:r>
          </a:p>
        </p:txBody>
      </p:sp>
      <p:sp>
        <p:nvSpPr>
          <p:cNvPr id="50" name="Snip Same Side Corner Rectangle 49"/>
          <p:cNvSpPr/>
          <p:nvPr/>
        </p:nvSpPr>
        <p:spPr bwMode="auto">
          <a:xfrm>
            <a:off x="13258800" y="26746201"/>
            <a:ext cx="11379200" cy="4571999"/>
          </a:xfrm>
          <a:prstGeom prst="snip2SameRect">
            <a:avLst>
              <a:gd name="adj1" fmla="val 3486"/>
              <a:gd name="adj2" fmla="val 0"/>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b" anchorCtr="0" compatLnSpc="1">
            <a:prstTxWarp prst="textNoShape">
              <a:avLst/>
            </a:prstTxWarp>
          </a:bodyPr>
          <a:lstStyle/>
          <a:p>
            <a:pPr defTabSz="2619772"/>
            <a:endParaRPr lang="en-US" sz="4600" dirty="0">
              <a:latin typeface="Arial" panose="020B0604020202020204" pitchFamily="34" charset="0"/>
              <a:cs typeface="Arial" panose="020B0604020202020204" pitchFamily="34" charset="0"/>
            </a:endParaRPr>
          </a:p>
        </p:txBody>
      </p:sp>
      <p:sp>
        <p:nvSpPr>
          <p:cNvPr id="51" name="Rounded Rectangle 50"/>
          <p:cNvSpPr/>
          <p:nvPr/>
        </p:nvSpPr>
        <p:spPr bwMode="auto">
          <a:xfrm>
            <a:off x="13258800" y="26746200"/>
            <a:ext cx="11379200" cy="1142999"/>
          </a:xfrm>
          <a:prstGeom prst="roundRect">
            <a:avLst/>
          </a:prstGeom>
          <a:solidFill>
            <a:srgbClr val="B1946C"/>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3448050">
              <a:defRPr/>
            </a:pPr>
            <a:r>
              <a:rPr lang="en-US" sz="4400" dirty="0" smtClean="0">
                <a:solidFill>
                  <a:srgbClr val="000000"/>
                </a:solidFill>
                <a:latin typeface="Arial Black" pitchFamily="84" charset="0"/>
              </a:rPr>
              <a:t>Potential Impact of Research</a:t>
            </a:r>
            <a:endParaRPr lang="en-US" sz="4400" dirty="0">
              <a:solidFill>
                <a:srgbClr val="000000"/>
              </a:solidFill>
              <a:latin typeface="Arial Black" pitchFamily="84" charset="0"/>
            </a:endParaRPr>
          </a:p>
        </p:txBody>
      </p:sp>
      <p:pic>
        <p:nvPicPr>
          <p:cNvPr id="52" name="Picture 36"/>
          <p:cNvPicPr>
            <a:picLocks noChangeAspect="1" noChangeArrowheads="1"/>
          </p:cNvPicPr>
          <p:nvPr/>
        </p:nvPicPr>
        <p:blipFill>
          <a:blip r:embed="rId6">
            <a:grayscl/>
            <a:extLst>
              <a:ext uri="{28A0092B-C50C-407E-A947-70E740481C1C}">
                <a14:useLocalDpi xmlns:a14="http://schemas.microsoft.com/office/drawing/2010/main" val="0"/>
              </a:ext>
            </a:extLst>
          </a:blip>
          <a:srcRect/>
          <a:stretch>
            <a:fillRect/>
          </a:stretch>
        </p:blipFill>
        <p:spPr bwMode="auto">
          <a:xfrm>
            <a:off x="14173200" y="28163520"/>
            <a:ext cx="1936090" cy="29260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3" name="TextBox 71"/>
          <p:cNvSpPr txBox="1">
            <a:spLocks noChangeArrowheads="1"/>
          </p:cNvSpPr>
          <p:nvPr/>
        </p:nvSpPr>
        <p:spPr bwMode="auto">
          <a:xfrm>
            <a:off x="1371600" y="26289000"/>
            <a:ext cx="10515600" cy="3970318"/>
          </a:xfrm>
          <a:prstGeom prst="rect">
            <a:avLst/>
          </a:prstGeom>
          <a:noFill/>
          <a:ln>
            <a:noFill/>
          </a:ln>
        </p:spPr>
        <p:txBody>
          <a:bodyPr wrap="square">
            <a:spAutoFit/>
          </a:bodyPr>
          <a:lstStyle>
            <a:lvl1pPr marL="269875" eaLnBrk="0" hangingPunct="0">
              <a:defRPr sz="6800">
                <a:solidFill>
                  <a:schemeClr val="tx1"/>
                </a:solidFill>
                <a:latin typeface="Arial" charset="0"/>
                <a:ea typeface="ＭＳ Ｐゴシック" charset="0"/>
              </a:defRPr>
            </a:lvl1pPr>
            <a:lvl2pPr marL="742950" indent="-285750" eaLnBrk="0" hangingPunct="0">
              <a:defRPr sz="6800">
                <a:solidFill>
                  <a:schemeClr val="tx1"/>
                </a:solidFill>
                <a:latin typeface="Arial" charset="0"/>
                <a:ea typeface="ＭＳ Ｐゴシック" charset="0"/>
              </a:defRPr>
            </a:lvl2pPr>
            <a:lvl3pPr marL="1143000" indent="-228600" eaLnBrk="0" hangingPunct="0">
              <a:defRPr sz="6800">
                <a:solidFill>
                  <a:schemeClr val="tx1"/>
                </a:solidFill>
                <a:latin typeface="Arial" charset="0"/>
                <a:ea typeface="ＭＳ Ｐゴシック" charset="0"/>
              </a:defRPr>
            </a:lvl3pPr>
            <a:lvl4pPr marL="1600200" indent="-228600" eaLnBrk="0" hangingPunct="0">
              <a:defRPr sz="6800">
                <a:solidFill>
                  <a:schemeClr val="tx1"/>
                </a:solidFill>
                <a:latin typeface="Arial" charset="0"/>
                <a:ea typeface="ＭＳ Ｐゴシック" charset="0"/>
              </a:defRPr>
            </a:lvl4pPr>
            <a:lvl5pPr marL="2057400" indent="-228600" eaLnBrk="0" hangingPunct="0">
              <a:defRPr sz="6800">
                <a:solidFill>
                  <a:schemeClr val="tx1"/>
                </a:solidFill>
                <a:latin typeface="Arial" charset="0"/>
                <a:ea typeface="ＭＳ Ｐゴシック" charset="0"/>
              </a:defRPr>
            </a:lvl5pPr>
            <a:lvl6pPr marL="2514600" indent="-228600" eaLnBrk="0" fontAlgn="base" hangingPunct="0">
              <a:spcBef>
                <a:spcPct val="0"/>
              </a:spcBef>
              <a:spcAft>
                <a:spcPct val="0"/>
              </a:spcAft>
              <a:defRPr sz="6800">
                <a:solidFill>
                  <a:schemeClr val="tx1"/>
                </a:solidFill>
                <a:latin typeface="Arial" charset="0"/>
                <a:ea typeface="ＭＳ Ｐゴシック" charset="0"/>
              </a:defRPr>
            </a:lvl6pPr>
            <a:lvl7pPr marL="2971800" indent="-228600" eaLnBrk="0" fontAlgn="base" hangingPunct="0">
              <a:spcBef>
                <a:spcPct val="0"/>
              </a:spcBef>
              <a:spcAft>
                <a:spcPct val="0"/>
              </a:spcAft>
              <a:defRPr sz="6800">
                <a:solidFill>
                  <a:schemeClr val="tx1"/>
                </a:solidFill>
                <a:latin typeface="Arial" charset="0"/>
                <a:ea typeface="ＭＳ Ｐゴシック" charset="0"/>
              </a:defRPr>
            </a:lvl7pPr>
            <a:lvl8pPr marL="3429000" indent="-228600" eaLnBrk="0" fontAlgn="base" hangingPunct="0">
              <a:spcBef>
                <a:spcPct val="0"/>
              </a:spcBef>
              <a:spcAft>
                <a:spcPct val="0"/>
              </a:spcAft>
              <a:defRPr sz="6800">
                <a:solidFill>
                  <a:schemeClr val="tx1"/>
                </a:solidFill>
                <a:latin typeface="Arial" charset="0"/>
                <a:ea typeface="ＭＳ Ｐゴシック" charset="0"/>
              </a:defRPr>
            </a:lvl8pPr>
            <a:lvl9pPr marL="3886200" indent="-228600" eaLnBrk="0" fontAlgn="base" hangingPunct="0">
              <a:spcBef>
                <a:spcPct val="0"/>
              </a:spcBef>
              <a:spcAft>
                <a:spcPct val="0"/>
              </a:spcAft>
              <a:defRPr sz="6800">
                <a:solidFill>
                  <a:schemeClr val="tx1"/>
                </a:solidFill>
                <a:latin typeface="Arial" charset="0"/>
                <a:ea typeface="ＭＳ Ｐゴシック" charset="0"/>
              </a:defRPr>
            </a:lvl9pPr>
          </a:lstStyle>
          <a:p>
            <a:pPr eaLnBrk="1" hangingPunct="1">
              <a:spcBef>
                <a:spcPct val="100000"/>
              </a:spcBef>
            </a:pPr>
            <a:r>
              <a:rPr lang="en-US" sz="3600" b="1" dirty="0" smtClean="0"/>
              <a:t>Include hypothesis and methods to test and solve hypothesis.</a:t>
            </a:r>
          </a:p>
          <a:p>
            <a:pPr eaLnBrk="1" hangingPunct="1">
              <a:spcBef>
                <a:spcPct val="100000"/>
              </a:spcBef>
            </a:pPr>
            <a:r>
              <a:rPr lang="en-US" sz="3600" b="1" dirty="0" smtClean="0"/>
              <a:t>Include Figures to illustrate methodology such as flow charts, diagrams, graphs, etc. </a:t>
            </a:r>
          </a:p>
          <a:p>
            <a:pPr eaLnBrk="1" hangingPunct="1"/>
            <a:endParaRPr lang="en-US" sz="3600" b="1" dirty="0"/>
          </a:p>
        </p:txBody>
      </p:sp>
      <p:sp>
        <p:nvSpPr>
          <p:cNvPr id="40" name="TextBox 71"/>
          <p:cNvSpPr txBox="1">
            <a:spLocks noChangeArrowheads="1"/>
          </p:cNvSpPr>
          <p:nvPr/>
        </p:nvSpPr>
        <p:spPr bwMode="auto">
          <a:xfrm>
            <a:off x="16409987" y="27978585"/>
            <a:ext cx="7866492" cy="1200329"/>
          </a:xfrm>
          <a:prstGeom prst="rect">
            <a:avLst/>
          </a:prstGeom>
          <a:noFill/>
          <a:ln>
            <a:noFill/>
          </a:ln>
        </p:spPr>
        <p:txBody>
          <a:bodyPr wrap="square">
            <a:spAutoFit/>
          </a:bodyPr>
          <a:lstStyle>
            <a:lvl1pPr marL="269875" eaLnBrk="0" hangingPunct="0">
              <a:defRPr sz="6800">
                <a:solidFill>
                  <a:schemeClr val="tx1"/>
                </a:solidFill>
                <a:latin typeface="Arial" charset="0"/>
                <a:ea typeface="ＭＳ Ｐゴシック" charset="0"/>
              </a:defRPr>
            </a:lvl1pPr>
            <a:lvl2pPr marL="742950" indent="-285750" eaLnBrk="0" hangingPunct="0">
              <a:defRPr sz="6800">
                <a:solidFill>
                  <a:schemeClr val="tx1"/>
                </a:solidFill>
                <a:latin typeface="Arial" charset="0"/>
                <a:ea typeface="ＭＳ Ｐゴシック" charset="0"/>
              </a:defRPr>
            </a:lvl2pPr>
            <a:lvl3pPr marL="1143000" indent="-228600" eaLnBrk="0" hangingPunct="0">
              <a:defRPr sz="6800">
                <a:solidFill>
                  <a:schemeClr val="tx1"/>
                </a:solidFill>
                <a:latin typeface="Arial" charset="0"/>
                <a:ea typeface="ＭＳ Ｐゴシック" charset="0"/>
              </a:defRPr>
            </a:lvl3pPr>
            <a:lvl4pPr marL="1600200" indent="-228600" eaLnBrk="0" hangingPunct="0">
              <a:defRPr sz="6800">
                <a:solidFill>
                  <a:schemeClr val="tx1"/>
                </a:solidFill>
                <a:latin typeface="Arial" charset="0"/>
                <a:ea typeface="ＭＳ Ｐゴシック" charset="0"/>
              </a:defRPr>
            </a:lvl4pPr>
            <a:lvl5pPr marL="2057400" indent="-228600" eaLnBrk="0" hangingPunct="0">
              <a:defRPr sz="6800">
                <a:solidFill>
                  <a:schemeClr val="tx1"/>
                </a:solidFill>
                <a:latin typeface="Arial" charset="0"/>
                <a:ea typeface="ＭＳ Ｐゴシック" charset="0"/>
              </a:defRPr>
            </a:lvl5pPr>
            <a:lvl6pPr marL="2514600" indent="-228600" eaLnBrk="0" fontAlgn="base" hangingPunct="0">
              <a:spcBef>
                <a:spcPct val="0"/>
              </a:spcBef>
              <a:spcAft>
                <a:spcPct val="0"/>
              </a:spcAft>
              <a:defRPr sz="6800">
                <a:solidFill>
                  <a:schemeClr val="tx1"/>
                </a:solidFill>
                <a:latin typeface="Arial" charset="0"/>
                <a:ea typeface="ＭＳ Ｐゴシック" charset="0"/>
              </a:defRPr>
            </a:lvl6pPr>
            <a:lvl7pPr marL="2971800" indent="-228600" eaLnBrk="0" fontAlgn="base" hangingPunct="0">
              <a:spcBef>
                <a:spcPct val="0"/>
              </a:spcBef>
              <a:spcAft>
                <a:spcPct val="0"/>
              </a:spcAft>
              <a:defRPr sz="6800">
                <a:solidFill>
                  <a:schemeClr val="tx1"/>
                </a:solidFill>
                <a:latin typeface="Arial" charset="0"/>
                <a:ea typeface="ＭＳ Ｐゴシック" charset="0"/>
              </a:defRPr>
            </a:lvl7pPr>
            <a:lvl8pPr marL="3429000" indent="-228600" eaLnBrk="0" fontAlgn="base" hangingPunct="0">
              <a:spcBef>
                <a:spcPct val="0"/>
              </a:spcBef>
              <a:spcAft>
                <a:spcPct val="0"/>
              </a:spcAft>
              <a:defRPr sz="6800">
                <a:solidFill>
                  <a:schemeClr val="tx1"/>
                </a:solidFill>
                <a:latin typeface="Arial" charset="0"/>
                <a:ea typeface="ＭＳ Ｐゴシック" charset="0"/>
              </a:defRPr>
            </a:lvl8pPr>
            <a:lvl9pPr marL="3886200" indent="-228600" eaLnBrk="0" fontAlgn="base" hangingPunct="0">
              <a:spcBef>
                <a:spcPct val="0"/>
              </a:spcBef>
              <a:spcAft>
                <a:spcPct val="0"/>
              </a:spcAft>
              <a:defRPr sz="6800">
                <a:solidFill>
                  <a:schemeClr val="tx1"/>
                </a:solidFill>
                <a:latin typeface="Arial" charset="0"/>
                <a:ea typeface="ＭＳ Ｐゴシック" charset="0"/>
              </a:defRPr>
            </a:lvl9pPr>
          </a:lstStyle>
          <a:p>
            <a:pPr eaLnBrk="1" hangingPunct="1">
              <a:spcBef>
                <a:spcPct val="100000"/>
              </a:spcBef>
            </a:pPr>
            <a:r>
              <a:rPr lang="en-US" sz="3600" b="1" dirty="0" smtClean="0"/>
              <a:t>Expand upon take away sentence from the quad </a:t>
            </a:r>
            <a:r>
              <a:rPr lang="en-US" sz="3600" b="1" smtClean="0"/>
              <a:t>chart.</a:t>
            </a:r>
            <a:endParaRPr lang="en-US" sz="3600" b="1" dirty="0"/>
          </a:p>
        </p:txBody>
      </p:sp>
    </p:spTree>
    <p:extLst>
      <p:ext uri="{BB962C8B-B14F-4D97-AF65-F5344CB8AC3E}">
        <p14:creationId xmlns:p14="http://schemas.microsoft.com/office/powerpoint/2010/main" val="1529866760"/>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2278063" rtl="0" eaLnBrk="1" fontAlgn="base" latinLnBrk="0" hangingPunct="1">
          <a:lnSpc>
            <a:spcPct val="100000"/>
          </a:lnSpc>
          <a:spcBef>
            <a:spcPct val="0"/>
          </a:spcBef>
          <a:spcAft>
            <a:spcPct val="0"/>
          </a:spcAft>
          <a:buClrTx/>
          <a:buSzTx/>
          <a:buFontTx/>
          <a:buNone/>
          <a:tabLst/>
          <a:defRPr kumimoji="0" lang="en-US" sz="45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2278063" rtl="0" eaLnBrk="1" fontAlgn="base" latinLnBrk="0" hangingPunct="1">
          <a:lnSpc>
            <a:spcPct val="100000"/>
          </a:lnSpc>
          <a:spcBef>
            <a:spcPct val="0"/>
          </a:spcBef>
          <a:spcAft>
            <a:spcPct val="0"/>
          </a:spcAft>
          <a:buClrTx/>
          <a:buSzTx/>
          <a:buFontTx/>
          <a:buNone/>
          <a:tabLst/>
          <a:defRPr kumimoji="0" lang="en-US" sz="45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52727</TotalTime>
  <Words>833</Words>
  <Application>Microsoft Office PowerPoint</Application>
  <PresentationFormat>Custom</PresentationFormat>
  <Paragraphs>100</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ＭＳ Ｐゴシック</vt:lpstr>
      <vt:lpstr>Arial</vt:lpstr>
      <vt:lpstr>Arial Black</vt:lpstr>
      <vt:lpstr>Calibri</vt:lpstr>
      <vt:lpstr>Default Design</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Daniel Woods</dc:creator>
  <cp:lastModifiedBy>Cackley, Donna K</cp:lastModifiedBy>
  <cp:revision>309</cp:revision>
  <cp:lastPrinted>2011-10-04T13:09:02Z</cp:lastPrinted>
  <dcterms:created xsi:type="dcterms:W3CDTF">2011-09-22T17:48:03Z</dcterms:created>
  <dcterms:modified xsi:type="dcterms:W3CDTF">2018-10-10T20:35:36Z</dcterms:modified>
</cp:coreProperties>
</file>