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69" r:id="rId5"/>
    <p:sldId id="264" r:id="rId6"/>
    <p:sldId id="259" r:id="rId7"/>
    <p:sldId id="265" r:id="rId8"/>
    <p:sldId id="263" r:id="rId9"/>
    <p:sldId id="266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7FF"/>
    <a:srgbClr val="99FF66"/>
    <a:srgbClr val="0000FF"/>
    <a:srgbClr val="FF66FF"/>
    <a:srgbClr val="0033CC"/>
    <a:srgbClr val="018304"/>
    <a:srgbClr val="33CC33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3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4079D-4ED5-494C-9969-80E83F75B6D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A1CB5-3F28-41D3-AC4C-73473D2D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DA74F0-30E2-4392-8414-38ECC1F68AC1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C3D4-D130-413F-B622-C2FC9E89AB06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E9CE-6F2E-4E29-894B-7316CDA84795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723F-6A7B-4E43-A3CC-44D2D9E10FDD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13D-9B28-486E-A924-6D9A39B3B306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529-A98E-4A90-8CE1-571A12EE746E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5333-9458-47E9-84B4-231A8A0379A9}" type="datetime1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A35B-A05B-4DEB-94AB-CB12305B8BAE}" type="datetime1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6497-36F6-4065-9545-6311A1DC0B51}" type="datetime1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FA2F-5B7C-42B2-802E-B6A79B358578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AC06-0099-4D2F-BF0C-E341ADCA367B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6DE2-B9C7-4F05-A4CE-13847CC3E57C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74" y="1974824"/>
            <a:ext cx="8335926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Your Project Title</a:t>
            </a:r>
            <a:br>
              <a:rPr lang="en-US" sz="4800" b="1" dirty="0" smtClean="0"/>
            </a:br>
            <a:r>
              <a:rPr lang="en-US" b="1" dirty="0" smtClean="0"/>
              <a:t>(It is YOUR project, not the team's project, not CAM2)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331" y="4865162"/>
            <a:ext cx="7915702" cy="1066800"/>
          </a:xfrm>
        </p:spPr>
        <p:txBody>
          <a:bodyPr>
            <a:noAutofit/>
          </a:bodyPr>
          <a:lstStyle/>
          <a:p>
            <a:r>
              <a:rPr lang="en-US" b="1" dirty="0" smtClean="0"/>
              <a:t>Your Name</a:t>
            </a:r>
          </a:p>
          <a:p>
            <a:endParaRPr lang="en-US" b="1" dirty="0"/>
          </a:p>
          <a:p>
            <a:r>
              <a:rPr lang="en-US" b="1" dirty="0" smtClean="0"/>
              <a:t>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= Oral exam. Wait for questions</a:t>
            </a:r>
          </a:p>
          <a:p>
            <a:r>
              <a:rPr lang="en-US" dirty="0" smtClean="0"/>
              <a:t>Everyone knows everything. Professors know everything. No need to provide details.</a:t>
            </a:r>
          </a:p>
          <a:p>
            <a:r>
              <a:rPr lang="en-US" dirty="0" smtClean="0"/>
              <a:t>Use too many words. </a:t>
            </a:r>
          </a:p>
          <a:p>
            <a:r>
              <a:rPr lang="en-US" dirty="0" smtClean="0"/>
              <a:t>Words only. No figures, photos, drawing....</a:t>
            </a:r>
          </a:p>
          <a:p>
            <a:r>
              <a:rPr lang="en-US" dirty="0" smtClean="0"/>
              <a:t>Too short. No practice in advance.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2" y="76850"/>
            <a:ext cx="1332324" cy="13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1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problem?</a:t>
            </a:r>
            <a:br>
              <a:rPr lang="en-US" dirty="0" smtClean="0"/>
            </a:br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the problems </a:t>
            </a:r>
            <a:r>
              <a:rPr lang="en-US" b="1" dirty="0" smtClean="0"/>
              <a:t>YOU</a:t>
            </a:r>
            <a:r>
              <a:rPr lang="en-US" dirty="0" smtClean="0"/>
              <a:t> are solving. Not the team's problem. Not CAM2</a:t>
            </a:r>
          </a:p>
          <a:p>
            <a:r>
              <a:rPr lang="en-US" dirty="0" smtClean="0"/>
              <a:t>Use Figures, Drawing, </a:t>
            </a:r>
            <a:r>
              <a:rPr lang="en-US" dirty="0" err="1" smtClean="0"/>
              <a:t>Screenshoots</a:t>
            </a:r>
            <a:r>
              <a:rPr lang="en-US" dirty="0" smtClean="0"/>
              <a:t>, Photos, Tables, Source Code ...</a:t>
            </a:r>
          </a:p>
          <a:p>
            <a:r>
              <a:rPr lang="en-US" b="1" dirty="0"/>
              <a:t>DO NOT USE BULLETS OF WORDS</a:t>
            </a:r>
            <a:br>
              <a:rPr lang="en-US" b="1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0" y="4106174"/>
            <a:ext cx="2445790" cy="262243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41" y="4846238"/>
            <a:ext cx="2382756" cy="1787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83" y="4209690"/>
            <a:ext cx="3258471" cy="2552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1" y="431320"/>
            <a:ext cx="1904713" cy="119044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910418" y="655609"/>
            <a:ext cx="560717" cy="940279"/>
          </a:xfrm>
          <a:prstGeom prst="round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8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the Content</a:t>
            </a:r>
            <a:br>
              <a:rPr lang="en-US" dirty="0" smtClean="0"/>
            </a:br>
            <a:r>
              <a:rPr lang="en-US" sz="3200" dirty="0" smtClean="0"/>
              <a:t>If it is on your slides, you need to explain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3" y="3906983"/>
            <a:ext cx="4078727" cy="26702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3" y="1533237"/>
            <a:ext cx="4041432" cy="21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creenshot amazon rekogni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119803"/>
            <a:ext cx="4350904" cy="24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urce code github yo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2" y="1738035"/>
            <a:ext cx="3545430" cy="21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2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Use Drawings, Figures, Tables, Equations, Photos, ....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DO NOT USE BULLETS OF </a:t>
            </a:r>
            <a:r>
              <a:rPr lang="en-US" b="1" dirty="0" smtClean="0"/>
              <a:t>WORDS</a:t>
            </a:r>
          </a:p>
          <a:p>
            <a:endParaRPr lang="en-US" b="1" dirty="0"/>
          </a:p>
          <a:p>
            <a:r>
              <a:rPr lang="en-US" b="1" dirty="0" smtClean="0"/>
              <a:t>If you can say it, don't put it in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Image result for equation neur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4" y="326945"/>
            <a:ext cx="2633807" cy="19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quation neura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293255"/>
            <a:ext cx="3489614" cy="19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You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have you contributed?</a:t>
            </a:r>
          </a:p>
          <a:p>
            <a:r>
              <a:rPr lang="en-US" dirty="0" smtClean="0"/>
              <a:t>Where is your work?</a:t>
            </a:r>
          </a:p>
          <a:p>
            <a:r>
              <a:rPr lang="en-US" dirty="0" smtClean="0"/>
              <a:t>Who else has seen it?</a:t>
            </a:r>
          </a:p>
          <a:p>
            <a:r>
              <a:rPr lang="en-US" dirty="0" smtClean="0"/>
              <a:t>How will it be integrated</a:t>
            </a:r>
            <a:r>
              <a:rPr lang="en-US" dirty="0" smtClean="0"/>
              <a:t>?</a:t>
            </a:r>
          </a:p>
          <a:p>
            <a:r>
              <a:rPr lang="en-US" dirty="0"/>
              <a:t>What have you learned</a:t>
            </a:r>
            <a:r>
              <a:rPr lang="en-US" dirty="0" smtClean="0"/>
              <a:t>?</a:t>
            </a:r>
          </a:p>
          <a:p>
            <a:r>
              <a:rPr lang="en-US" dirty="0"/>
              <a:t>How do you know what you are doing works?</a:t>
            </a:r>
          </a:p>
          <a:p>
            <a:r>
              <a:rPr lang="en-US" dirty="0"/>
              <a:t>How is your work documented?</a:t>
            </a:r>
          </a:p>
          <a:p>
            <a:r>
              <a:rPr lang="en-US" dirty="0" smtClean="0"/>
              <a:t>Show </a:t>
            </a:r>
            <a:r>
              <a:rPr lang="en-US" b="1" dirty="0" smtClean="0">
                <a:solidFill>
                  <a:srgbClr val="FF0000"/>
                </a:solidFill>
              </a:rPr>
              <a:t>evidence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4696080"/>
            <a:ext cx="2838526" cy="1818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06" y="1673525"/>
            <a:ext cx="3542065" cy="22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in your team? </a:t>
            </a:r>
            <a:br>
              <a:rPr lang="en-US" dirty="0" smtClean="0"/>
            </a:br>
            <a:r>
              <a:rPr lang="en-US" dirty="0" smtClean="0"/>
              <a:t>What do they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all members and </a:t>
            </a:r>
            <a:r>
              <a:rPr lang="en-US" dirty="0" smtClean="0"/>
              <a:t>their photos.</a:t>
            </a:r>
          </a:p>
          <a:p>
            <a:r>
              <a:rPr lang="en-US" dirty="0" smtClean="0"/>
              <a:t>Explain how your work interact with theirs.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928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41" y="3838195"/>
            <a:ext cx="1306286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00" y="3859319"/>
            <a:ext cx="168553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80" y="3899781"/>
            <a:ext cx="1355271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18" y="3897382"/>
            <a:ext cx="10972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1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DO NOT USE BULLETS OF WORDS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DO NOT USE BULLETS OF </a:t>
            </a:r>
            <a:r>
              <a:rPr lang="en-US" sz="3200" b="1" dirty="0" smtClean="0"/>
              <a:t>WORDS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Typing words without efforts is easy. </a:t>
            </a:r>
            <a:br>
              <a:rPr lang="en-US" sz="3200" b="1" dirty="0" smtClean="0"/>
            </a:br>
            <a:r>
              <a:rPr lang="en-US" sz="3200" b="1" dirty="0" smtClean="0"/>
              <a:t>You know it. Everyone knows it.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7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spend more time learning, show what you have learned.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8" name="Picture 4" descr="Image result for amazon rekogn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903360"/>
            <a:ext cx="4139452" cy="22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yolo de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4" y="2586182"/>
            <a:ext cx="3989160" cy="30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5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grade do you deserve?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A: Suggest tasks not assigned by team leader. Does more than what the leader asks.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B: Accomplish what the leader asks. High quality work and on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C: </a:t>
            </a:r>
            <a:r>
              <a:rPr lang="en-US" dirty="0"/>
              <a:t>Accomplish what the leader asks. High quality </a:t>
            </a:r>
            <a:r>
              <a:rPr lang="en-US" dirty="0" smtClean="0"/>
              <a:t>work but late. On time but quality needs improvement.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D: </a:t>
            </a:r>
            <a:r>
              <a:rPr lang="en-US" dirty="0"/>
              <a:t>Accomplish </a:t>
            </a:r>
            <a:r>
              <a:rPr lang="en-US" dirty="0" smtClean="0"/>
              <a:t>parts of what </a:t>
            </a:r>
            <a:r>
              <a:rPr lang="en-US" dirty="0"/>
              <a:t>the leader asks. </a:t>
            </a:r>
            <a:r>
              <a:rPr lang="en-US" dirty="0" smtClean="0"/>
              <a:t>Quality needs improvement. Late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22961</TotalTime>
  <Words>303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Your Project Title (It is YOUR project, not the team's project, not CAM2)</vt:lpstr>
      <vt:lpstr>What is the problem? Why is it important?</vt:lpstr>
      <vt:lpstr>Explain the Content If it is on your slides, you need to explain</vt:lpstr>
      <vt:lpstr>Use Drawings, Figures, Tables, Equations, Photos, ....</vt:lpstr>
      <vt:lpstr>What Have You Done?</vt:lpstr>
      <vt:lpstr>Who are in your team?  What do they do?</vt:lpstr>
      <vt:lpstr>DO NOT USE BULLETS OF WORDS  DO NOT USE BULLETS OF WORDS  Typing words without efforts is easy.  You know it. Everyone knows it. </vt:lpstr>
      <vt:lpstr>Demonstration</vt:lpstr>
      <vt:lpstr>What grade do you deserve? Why?</vt:lpstr>
      <vt:lpstr>Common Mistakes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yunglu</dc:creator>
  <cp:lastModifiedBy>yunglu</cp:lastModifiedBy>
  <cp:revision>787</cp:revision>
  <dcterms:created xsi:type="dcterms:W3CDTF">2006-08-16T00:00:00Z</dcterms:created>
  <dcterms:modified xsi:type="dcterms:W3CDTF">2019-03-17T15:43:06Z</dcterms:modified>
</cp:coreProperties>
</file>