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media/image11.jpg" ContentType="image/jpg"/>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303" r:id="rId2"/>
    <p:sldId id="304" r:id="rId3"/>
    <p:sldId id="290" r:id="rId4"/>
    <p:sldId id="296" r:id="rId5"/>
    <p:sldId id="301" r:id="rId6"/>
    <p:sldId id="300" r:id="rId7"/>
    <p:sldId id="297" r:id="rId8"/>
    <p:sldId id="298" r:id="rId9"/>
    <p:sldId id="299" r:id="rId10"/>
    <p:sldId id="294" r:id="rId11"/>
    <p:sldId id="291" r:id="rId12"/>
    <p:sldId id="312" r:id="rId13"/>
    <p:sldId id="308" r:id="rId14"/>
    <p:sldId id="310" r:id="rId15"/>
    <p:sldId id="302" r:id="rId16"/>
    <p:sldId id="295" r:id="rId17"/>
    <p:sldId id="311" r:id="rId18"/>
    <p:sldId id="309" r:id="rId19"/>
    <p:sldId id="289" r:id="rId20"/>
    <p:sldId id="306" r:id="rId21"/>
    <p:sldId id="307" r:id="rId22"/>
    <p:sldId id="314" r:id="rId23"/>
    <p:sldId id="313" r:id="rId24"/>
    <p:sldId id="315" r:id="rId25"/>
    <p:sldId id="305"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792979A-7BFE-4E21-8E6E-2254713A16E5}">
          <p14:sldIdLst>
            <p14:sldId id="303"/>
            <p14:sldId id="304"/>
            <p14:sldId id="290"/>
            <p14:sldId id="296"/>
            <p14:sldId id="301"/>
            <p14:sldId id="300"/>
            <p14:sldId id="297"/>
            <p14:sldId id="298"/>
            <p14:sldId id="299"/>
            <p14:sldId id="294"/>
            <p14:sldId id="291"/>
            <p14:sldId id="312"/>
          </p14:sldIdLst>
        </p14:section>
        <p14:section name="ActionPlan" id="{CC09DB0E-5E61-48FE-A920-05135E417ABE}">
          <p14:sldIdLst>
            <p14:sldId id="308"/>
            <p14:sldId id="310"/>
            <p14:sldId id="302"/>
            <p14:sldId id="295"/>
            <p14:sldId id="311"/>
            <p14:sldId id="309"/>
            <p14:sldId id="289"/>
            <p14:sldId id="306"/>
            <p14:sldId id="307"/>
            <p14:sldId id="314"/>
            <p14:sldId id="313"/>
            <p14:sldId id="315"/>
            <p14:sldId id="30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6366" autoAdjust="0"/>
  </p:normalViewPr>
  <p:slideViewPr>
    <p:cSldViewPr snapToGrid="0">
      <p:cViewPr>
        <p:scale>
          <a:sx n="125" d="100"/>
          <a:sy n="125" d="100"/>
        </p:scale>
        <p:origin x="54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yle Starkey" userId="8a4ae0b0dfd8d7ba" providerId="LiveId" clId="{87461BC5-6C81-44D8-BC66-827B8DABFABA}"/>
    <pc:docChg chg="undo custSel addSld delSld modSld sldOrd modMainMaster">
      <pc:chgData name="Kyle Starkey" userId="8a4ae0b0dfd8d7ba" providerId="LiveId" clId="{87461BC5-6C81-44D8-BC66-827B8DABFABA}" dt="2021-08-20T20:41:19.461" v="226" actId="1076"/>
      <pc:docMkLst>
        <pc:docMk/>
      </pc:docMkLst>
      <pc:sldChg chg="modSp mod">
        <pc:chgData name="Kyle Starkey" userId="8a4ae0b0dfd8d7ba" providerId="LiveId" clId="{87461BC5-6C81-44D8-BC66-827B8DABFABA}" dt="2021-08-20T20:16:27.735" v="70" actId="27636"/>
        <pc:sldMkLst>
          <pc:docMk/>
          <pc:sldMk cId="2258683632" sldId="289"/>
        </pc:sldMkLst>
        <pc:spChg chg="mod">
          <ac:chgData name="Kyle Starkey" userId="8a4ae0b0dfd8d7ba" providerId="LiveId" clId="{87461BC5-6C81-44D8-BC66-827B8DABFABA}" dt="2021-08-20T20:16:21.521" v="68" actId="1076"/>
          <ac:spMkLst>
            <pc:docMk/>
            <pc:sldMk cId="2258683632" sldId="289"/>
            <ac:spMk id="3" creationId="{00000000-0000-0000-0000-000000000000}"/>
          </ac:spMkLst>
        </pc:spChg>
        <pc:spChg chg="mod">
          <ac:chgData name="Kyle Starkey" userId="8a4ae0b0dfd8d7ba" providerId="LiveId" clId="{87461BC5-6C81-44D8-BC66-827B8DABFABA}" dt="2021-08-20T20:16:27.735" v="70" actId="27636"/>
          <ac:spMkLst>
            <pc:docMk/>
            <pc:sldMk cId="2258683632" sldId="289"/>
            <ac:spMk id="4" creationId="{00000000-0000-0000-0000-000000000000}"/>
          </ac:spMkLst>
        </pc:spChg>
      </pc:sldChg>
      <pc:sldChg chg="modSp mod">
        <pc:chgData name="Kyle Starkey" userId="8a4ae0b0dfd8d7ba" providerId="LiveId" clId="{87461BC5-6C81-44D8-BC66-827B8DABFABA}" dt="2021-08-20T20:13:59.467" v="35" actId="404"/>
        <pc:sldMkLst>
          <pc:docMk/>
          <pc:sldMk cId="180706745" sldId="290"/>
        </pc:sldMkLst>
        <pc:spChg chg="mod">
          <ac:chgData name="Kyle Starkey" userId="8a4ae0b0dfd8d7ba" providerId="LiveId" clId="{87461BC5-6C81-44D8-BC66-827B8DABFABA}" dt="2021-08-20T20:13:49.948" v="24" actId="1076"/>
          <ac:spMkLst>
            <pc:docMk/>
            <pc:sldMk cId="180706745" sldId="290"/>
            <ac:spMk id="3" creationId="{E1B8DED0-6488-4CEF-8B1D-C4EB65BE8293}"/>
          </ac:spMkLst>
        </pc:spChg>
        <pc:spChg chg="mod">
          <ac:chgData name="Kyle Starkey" userId="8a4ae0b0dfd8d7ba" providerId="LiveId" clId="{87461BC5-6C81-44D8-BC66-827B8DABFABA}" dt="2021-08-20T20:13:59.467" v="35" actId="404"/>
          <ac:spMkLst>
            <pc:docMk/>
            <pc:sldMk cId="180706745" sldId="290"/>
            <ac:spMk id="4" creationId="{F115B0FF-5B71-4D48-ACB0-CB28E4C00CCC}"/>
          </ac:spMkLst>
        </pc:spChg>
      </pc:sldChg>
      <pc:sldChg chg="ord">
        <pc:chgData name="Kyle Starkey" userId="8a4ae0b0dfd8d7ba" providerId="LiveId" clId="{87461BC5-6C81-44D8-BC66-827B8DABFABA}" dt="2021-08-20T20:34:59.603" v="191"/>
        <pc:sldMkLst>
          <pc:docMk/>
          <pc:sldMk cId="3974994100" sldId="291"/>
        </pc:sldMkLst>
      </pc:sldChg>
      <pc:sldChg chg="addSp modSp mod ord">
        <pc:chgData name="Kyle Starkey" userId="8a4ae0b0dfd8d7ba" providerId="LiveId" clId="{87461BC5-6C81-44D8-BC66-827B8DABFABA}" dt="2021-08-20T20:41:19.461" v="226" actId="1076"/>
        <pc:sldMkLst>
          <pc:docMk/>
          <pc:sldMk cId="2460994025" sldId="295"/>
        </pc:sldMkLst>
        <pc:spChg chg="mod">
          <ac:chgData name="Kyle Starkey" userId="8a4ae0b0dfd8d7ba" providerId="LiveId" clId="{87461BC5-6C81-44D8-BC66-827B8DABFABA}" dt="2021-08-20T20:40:53.824" v="219" actId="20577"/>
          <ac:spMkLst>
            <pc:docMk/>
            <pc:sldMk cId="2460994025" sldId="295"/>
            <ac:spMk id="2" creationId="{ECAF46B0-E2DD-4698-B2E4-97D8ED58E51D}"/>
          </ac:spMkLst>
        </pc:spChg>
        <pc:spChg chg="add mod">
          <ac:chgData name="Kyle Starkey" userId="8a4ae0b0dfd8d7ba" providerId="LiveId" clId="{87461BC5-6C81-44D8-BC66-827B8DABFABA}" dt="2021-08-20T20:41:17.406" v="224" actId="164"/>
          <ac:spMkLst>
            <pc:docMk/>
            <pc:sldMk cId="2460994025" sldId="295"/>
            <ac:spMk id="8" creationId="{7CFE70E0-FD60-49FF-B8C3-280BE3DD0576}"/>
          </ac:spMkLst>
        </pc:spChg>
        <pc:grpChg chg="add mod">
          <ac:chgData name="Kyle Starkey" userId="8a4ae0b0dfd8d7ba" providerId="LiveId" clId="{87461BC5-6C81-44D8-BC66-827B8DABFABA}" dt="2021-08-20T20:41:19.461" v="226" actId="1076"/>
          <ac:grpSpMkLst>
            <pc:docMk/>
            <pc:sldMk cId="2460994025" sldId="295"/>
            <ac:grpSpMk id="9" creationId="{33F1E6A2-00C1-4F7E-ACE9-AB0020016EB3}"/>
          </ac:grpSpMkLst>
        </pc:grpChg>
        <pc:picChg chg="add mod">
          <ac:chgData name="Kyle Starkey" userId="8a4ae0b0dfd8d7ba" providerId="LiveId" clId="{87461BC5-6C81-44D8-BC66-827B8DABFABA}" dt="2021-08-20T20:41:17.406" v="224" actId="164"/>
          <ac:picMkLst>
            <pc:docMk/>
            <pc:sldMk cId="2460994025" sldId="295"/>
            <ac:picMk id="7" creationId="{29203BA9-AF59-4497-8B33-7D1C0575533A}"/>
          </ac:picMkLst>
        </pc:picChg>
      </pc:sldChg>
      <pc:sldChg chg="modSp new mod">
        <pc:chgData name="Kyle Starkey" userId="8a4ae0b0dfd8d7ba" providerId="LiveId" clId="{87461BC5-6C81-44D8-BC66-827B8DABFABA}" dt="2021-08-20T20:21:03.105" v="141"/>
        <pc:sldMkLst>
          <pc:docMk/>
          <pc:sldMk cId="3056262900" sldId="296"/>
        </pc:sldMkLst>
        <pc:spChg chg="mod">
          <ac:chgData name="Kyle Starkey" userId="8a4ae0b0dfd8d7ba" providerId="LiveId" clId="{87461BC5-6C81-44D8-BC66-827B8DABFABA}" dt="2021-08-20T20:21:03.105" v="141"/>
          <ac:spMkLst>
            <pc:docMk/>
            <pc:sldMk cId="3056262900" sldId="296"/>
            <ac:spMk id="2" creationId="{AFB1C23A-4A24-444B-96F4-C9007D29F332}"/>
          </ac:spMkLst>
        </pc:spChg>
        <pc:spChg chg="mod">
          <ac:chgData name="Kyle Starkey" userId="8a4ae0b0dfd8d7ba" providerId="LiveId" clId="{87461BC5-6C81-44D8-BC66-827B8DABFABA}" dt="2021-08-20T20:16:08.887" v="66" actId="1076"/>
          <ac:spMkLst>
            <pc:docMk/>
            <pc:sldMk cId="3056262900" sldId="296"/>
            <ac:spMk id="3" creationId="{46DAB11E-BDA4-4D96-8E14-B2781C174A62}"/>
          </ac:spMkLst>
        </pc:spChg>
        <pc:spChg chg="mod">
          <ac:chgData name="Kyle Starkey" userId="8a4ae0b0dfd8d7ba" providerId="LiveId" clId="{87461BC5-6C81-44D8-BC66-827B8DABFABA}" dt="2021-08-20T20:16:05.947" v="65" actId="1076"/>
          <ac:spMkLst>
            <pc:docMk/>
            <pc:sldMk cId="3056262900" sldId="296"/>
            <ac:spMk id="4" creationId="{6BAD121F-2AA5-4C0D-8DC4-947AD808E587}"/>
          </ac:spMkLst>
        </pc:spChg>
      </pc:sldChg>
      <pc:sldChg chg="addSp delSp modSp new mod">
        <pc:chgData name="Kyle Starkey" userId="8a4ae0b0dfd8d7ba" providerId="LiveId" clId="{87461BC5-6C81-44D8-BC66-827B8DABFABA}" dt="2021-08-20T20:33:25.403" v="177" actId="1076"/>
        <pc:sldMkLst>
          <pc:docMk/>
          <pc:sldMk cId="3702948308" sldId="297"/>
        </pc:sldMkLst>
        <pc:spChg chg="del">
          <ac:chgData name="Kyle Starkey" userId="8a4ae0b0dfd8d7ba" providerId="LiveId" clId="{87461BC5-6C81-44D8-BC66-827B8DABFABA}" dt="2021-08-20T20:18:53.877" v="100"/>
          <ac:spMkLst>
            <pc:docMk/>
            <pc:sldMk cId="3702948308" sldId="297"/>
            <ac:spMk id="2" creationId="{6B3A1B57-927A-4735-B2CC-3A2D008D46A5}"/>
          </ac:spMkLst>
        </pc:spChg>
        <pc:spChg chg="mod">
          <ac:chgData name="Kyle Starkey" userId="8a4ae0b0dfd8d7ba" providerId="LiveId" clId="{87461BC5-6C81-44D8-BC66-827B8DABFABA}" dt="2021-08-20T20:17:30.254" v="75"/>
          <ac:spMkLst>
            <pc:docMk/>
            <pc:sldMk cId="3702948308" sldId="297"/>
            <ac:spMk id="3" creationId="{3F654101-DB35-4AA0-BF6A-4A79885AAF30}"/>
          </ac:spMkLst>
        </pc:spChg>
        <pc:spChg chg="mod">
          <ac:chgData name="Kyle Starkey" userId="8a4ae0b0dfd8d7ba" providerId="LiveId" clId="{87461BC5-6C81-44D8-BC66-827B8DABFABA}" dt="2021-08-20T20:29:58.715" v="169" actId="1076"/>
          <ac:spMkLst>
            <pc:docMk/>
            <pc:sldMk cId="3702948308" sldId="297"/>
            <ac:spMk id="4" creationId="{E3EA0EF9-6B31-481B-AD78-16C104F20EBC}"/>
          </ac:spMkLst>
        </pc:spChg>
        <pc:spChg chg="add mod">
          <ac:chgData name="Kyle Starkey" userId="8a4ae0b0dfd8d7ba" providerId="LiveId" clId="{87461BC5-6C81-44D8-BC66-827B8DABFABA}" dt="2021-08-20T20:18:53.877" v="100"/>
          <ac:spMkLst>
            <pc:docMk/>
            <pc:sldMk cId="3702948308" sldId="297"/>
            <ac:spMk id="7" creationId="{596E28CB-DE83-4342-9E56-737B48692954}"/>
          </ac:spMkLst>
        </pc:spChg>
        <pc:picChg chg="add mod">
          <ac:chgData name="Kyle Starkey" userId="8a4ae0b0dfd8d7ba" providerId="LiveId" clId="{87461BC5-6C81-44D8-BC66-827B8DABFABA}" dt="2021-08-20T20:33:25.403" v="177" actId="1076"/>
          <ac:picMkLst>
            <pc:docMk/>
            <pc:sldMk cId="3702948308" sldId="297"/>
            <ac:picMk id="9" creationId="{596211B6-2E5A-4E37-98CD-AF4F68E32DCC}"/>
          </ac:picMkLst>
        </pc:picChg>
      </pc:sldChg>
      <pc:sldChg chg="addSp delSp modSp new mod">
        <pc:chgData name="Kyle Starkey" userId="8a4ae0b0dfd8d7ba" providerId="LiveId" clId="{87461BC5-6C81-44D8-BC66-827B8DABFABA}" dt="2021-08-20T20:28:59.876" v="168" actId="1076"/>
        <pc:sldMkLst>
          <pc:docMk/>
          <pc:sldMk cId="3576729906" sldId="298"/>
        </pc:sldMkLst>
        <pc:spChg chg="del">
          <ac:chgData name="Kyle Starkey" userId="8a4ae0b0dfd8d7ba" providerId="LiveId" clId="{87461BC5-6C81-44D8-BC66-827B8DABFABA}" dt="2021-08-20T20:18:56.276" v="101"/>
          <ac:spMkLst>
            <pc:docMk/>
            <pc:sldMk cId="3576729906" sldId="298"/>
            <ac:spMk id="2" creationId="{350B8951-2C3F-4E9B-A790-1A02357290CF}"/>
          </ac:spMkLst>
        </pc:spChg>
        <pc:spChg chg="mod">
          <ac:chgData name="Kyle Starkey" userId="8a4ae0b0dfd8d7ba" providerId="LiveId" clId="{87461BC5-6C81-44D8-BC66-827B8DABFABA}" dt="2021-08-20T20:17:47.011" v="78"/>
          <ac:spMkLst>
            <pc:docMk/>
            <pc:sldMk cId="3576729906" sldId="298"/>
            <ac:spMk id="3" creationId="{5E9A31AF-BDF6-4D92-8D3E-A14B83EC1CA3}"/>
          </ac:spMkLst>
        </pc:spChg>
        <pc:spChg chg="mod">
          <ac:chgData name="Kyle Starkey" userId="8a4ae0b0dfd8d7ba" providerId="LiveId" clId="{87461BC5-6C81-44D8-BC66-827B8DABFABA}" dt="2021-08-20T20:24:37.904" v="148" actId="1076"/>
          <ac:spMkLst>
            <pc:docMk/>
            <pc:sldMk cId="3576729906" sldId="298"/>
            <ac:spMk id="4" creationId="{AE6BF4B1-5D16-4EBE-A848-19CCFCE45C86}"/>
          </ac:spMkLst>
        </pc:spChg>
        <pc:spChg chg="add mod">
          <ac:chgData name="Kyle Starkey" userId="8a4ae0b0dfd8d7ba" providerId="LiveId" clId="{87461BC5-6C81-44D8-BC66-827B8DABFABA}" dt="2021-08-20T20:18:56.276" v="101"/>
          <ac:spMkLst>
            <pc:docMk/>
            <pc:sldMk cId="3576729906" sldId="298"/>
            <ac:spMk id="7" creationId="{D89C291B-5C14-4C1B-92B3-EB5EFE71FE80}"/>
          </ac:spMkLst>
        </pc:spChg>
        <pc:picChg chg="add del mod">
          <ac:chgData name="Kyle Starkey" userId="8a4ae0b0dfd8d7ba" providerId="LiveId" clId="{87461BC5-6C81-44D8-BC66-827B8DABFABA}" dt="2021-08-20T20:28:59.876" v="168" actId="1076"/>
          <ac:picMkLst>
            <pc:docMk/>
            <pc:sldMk cId="3576729906" sldId="298"/>
            <ac:picMk id="9" creationId="{2057FC2A-075B-419A-A26E-8076905C08A4}"/>
          </ac:picMkLst>
        </pc:picChg>
        <pc:picChg chg="add del mod">
          <ac:chgData name="Kyle Starkey" userId="8a4ae0b0dfd8d7ba" providerId="LiveId" clId="{87461BC5-6C81-44D8-BC66-827B8DABFABA}" dt="2021-08-20T20:28:58.131" v="167" actId="478"/>
          <ac:picMkLst>
            <pc:docMk/>
            <pc:sldMk cId="3576729906" sldId="298"/>
            <ac:picMk id="11" creationId="{926B7388-25C7-4282-BCE5-8C3EF439031B}"/>
          </ac:picMkLst>
        </pc:picChg>
      </pc:sldChg>
      <pc:sldChg chg="addSp delSp modSp new mod">
        <pc:chgData name="Kyle Starkey" userId="8a4ae0b0dfd8d7ba" providerId="LiveId" clId="{87461BC5-6C81-44D8-BC66-827B8DABFABA}" dt="2021-08-20T20:24:30.048" v="147" actId="1076"/>
        <pc:sldMkLst>
          <pc:docMk/>
          <pc:sldMk cId="3626633121" sldId="299"/>
        </pc:sldMkLst>
        <pc:spChg chg="del">
          <ac:chgData name="Kyle Starkey" userId="8a4ae0b0dfd8d7ba" providerId="LiveId" clId="{87461BC5-6C81-44D8-BC66-827B8DABFABA}" dt="2021-08-20T20:18:58.708" v="102"/>
          <ac:spMkLst>
            <pc:docMk/>
            <pc:sldMk cId="3626633121" sldId="299"/>
            <ac:spMk id="2" creationId="{E1D75BFA-6AB8-49B9-A804-13603E6A0592}"/>
          </ac:spMkLst>
        </pc:spChg>
        <pc:spChg chg="mod">
          <ac:chgData name="Kyle Starkey" userId="8a4ae0b0dfd8d7ba" providerId="LiveId" clId="{87461BC5-6C81-44D8-BC66-827B8DABFABA}" dt="2021-08-20T20:17:59.448" v="81"/>
          <ac:spMkLst>
            <pc:docMk/>
            <pc:sldMk cId="3626633121" sldId="299"/>
            <ac:spMk id="3" creationId="{671ED6FB-0794-4184-8825-14A9334DBFC9}"/>
          </ac:spMkLst>
        </pc:spChg>
        <pc:spChg chg="mod">
          <ac:chgData name="Kyle Starkey" userId="8a4ae0b0dfd8d7ba" providerId="LiveId" clId="{87461BC5-6C81-44D8-BC66-827B8DABFABA}" dt="2021-08-20T20:24:22.859" v="146" actId="1076"/>
          <ac:spMkLst>
            <pc:docMk/>
            <pc:sldMk cId="3626633121" sldId="299"/>
            <ac:spMk id="4" creationId="{3794651C-7DF7-4CDA-B89B-A2C4D9CF8E2A}"/>
          </ac:spMkLst>
        </pc:spChg>
        <pc:spChg chg="add mod">
          <ac:chgData name="Kyle Starkey" userId="8a4ae0b0dfd8d7ba" providerId="LiveId" clId="{87461BC5-6C81-44D8-BC66-827B8DABFABA}" dt="2021-08-20T20:18:58.708" v="102"/>
          <ac:spMkLst>
            <pc:docMk/>
            <pc:sldMk cId="3626633121" sldId="299"/>
            <ac:spMk id="7" creationId="{B9E3BD17-9A9C-4FCA-AA50-655ADE343B72}"/>
          </ac:spMkLst>
        </pc:spChg>
        <pc:picChg chg="add mod">
          <ac:chgData name="Kyle Starkey" userId="8a4ae0b0dfd8d7ba" providerId="LiveId" clId="{87461BC5-6C81-44D8-BC66-827B8DABFABA}" dt="2021-08-20T20:24:30.048" v="147" actId="1076"/>
          <ac:picMkLst>
            <pc:docMk/>
            <pc:sldMk cId="3626633121" sldId="299"/>
            <ac:picMk id="9" creationId="{2B971F18-A90F-46C4-87FF-45F49A1EA38F}"/>
          </ac:picMkLst>
        </pc:picChg>
      </pc:sldChg>
      <pc:sldChg chg="addSp modSp new mod">
        <pc:chgData name="Kyle Starkey" userId="8a4ae0b0dfd8d7ba" providerId="LiveId" clId="{87461BC5-6C81-44D8-BC66-827B8DABFABA}" dt="2021-08-20T20:34:39.944" v="189" actId="1076"/>
        <pc:sldMkLst>
          <pc:docMk/>
          <pc:sldMk cId="963116575" sldId="300"/>
        </pc:sldMkLst>
        <pc:spChg chg="mod">
          <ac:chgData name="Kyle Starkey" userId="8a4ae0b0dfd8d7ba" providerId="LiveId" clId="{87461BC5-6C81-44D8-BC66-827B8DABFABA}" dt="2021-08-20T20:18:47.316" v="99" actId="20577"/>
          <ac:spMkLst>
            <pc:docMk/>
            <pc:sldMk cId="963116575" sldId="300"/>
            <ac:spMk id="2" creationId="{A2A7FE8E-B7D2-44D3-B18F-EA6311504AAA}"/>
          </ac:spMkLst>
        </pc:spChg>
        <pc:spChg chg="mod">
          <ac:chgData name="Kyle Starkey" userId="8a4ae0b0dfd8d7ba" providerId="LiveId" clId="{87461BC5-6C81-44D8-BC66-827B8DABFABA}" dt="2021-08-20T20:18:35.326" v="84"/>
          <ac:spMkLst>
            <pc:docMk/>
            <pc:sldMk cId="963116575" sldId="300"/>
            <ac:spMk id="3" creationId="{BE0FA45F-2C73-4050-AD2B-F56D05786751}"/>
          </ac:spMkLst>
        </pc:spChg>
        <pc:spChg chg="mod">
          <ac:chgData name="Kyle Starkey" userId="8a4ae0b0dfd8d7ba" providerId="LiveId" clId="{87461BC5-6C81-44D8-BC66-827B8DABFABA}" dt="2021-08-20T20:34:37.386" v="187" actId="20577"/>
          <ac:spMkLst>
            <pc:docMk/>
            <pc:sldMk cId="963116575" sldId="300"/>
            <ac:spMk id="4" creationId="{70B721A8-C4C7-4FA1-8BB0-D4EAAD7340EA}"/>
          </ac:spMkLst>
        </pc:spChg>
        <pc:picChg chg="add mod">
          <ac:chgData name="Kyle Starkey" userId="8a4ae0b0dfd8d7ba" providerId="LiveId" clId="{87461BC5-6C81-44D8-BC66-827B8DABFABA}" dt="2021-08-20T20:34:39.944" v="189" actId="1076"/>
          <ac:picMkLst>
            <pc:docMk/>
            <pc:sldMk cId="963116575" sldId="300"/>
            <ac:picMk id="8" creationId="{392031C7-C481-4515-A349-CDF4F0F879B6}"/>
          </ac:picMkLst>
        </pc:picChg>
      </pc:sldChg>
      <pc:sldChg chg="addSp modSp new mod">
        <pc:chgData name="Kyle Starkey" userId="8a4ae0b0dfd8d7ba" providerId="LiveId" clId="{87461BC5-6C81-44D8-BC66-827B8DABFABA}" dt="2021-08-20T20:20:54.414" v="140"/>
        <pc:sldMkLst>
          <pc:docMk/>
          <pc:sldMk cId="4121805198" sldId="301"/>
        </pc:sldMkLst>
        <pc:spChg chg="mod">
          <ac:chgData name="Kyle Starkey" userId="8a4ae0b0dfd8d7ba" providerId="LiveId" clId="{87461BC5-6C81-44D8-BC66-827B8DABFABA}" dt="2021-08-20T20:20:54.414" v="140"/>
          <ac:spMkLst>
            <pc:docMk/>
            <pc:sldMk cId="4121805198" sldId="301"/>
            <ac:spMk id="2" creationId="{BC002D20-E5B2-4BFC-8A4C-E4FF6A9CD309}"/>
          </ac:spMkLst>
        </pc:spChg>
        <pc:spChg chg="mod">
          <ac:chgData name="Kyle Starkey" userId="8a4ae0b0dfd8d7ba" providerId="LiveId" clId="{87461BC5-6C81-44D8-BC66-827B8DABFABA}" dt="2021-08-20T20:19:14.310" v="104"/>
          <ac:spMkLst>
            <pc:docMk/>
            <pc:sldMk cId="4121805198" sldId="301"/>
            <ac:spMk id="3" creationId="{C0166ABD-F90B-4F51-849D-908311F4B992}"/>
          </ac:spMkLst>
        </pc:spChg>
        <pc:spChg chg="mod">
          <ac:chgData name="Kyle Starkey" userId="8a4ae0b0dfd8d7ba" providerId="LiveId" clId="{87461BC5-6C81-44D8-BC66-827B8DABFABA}" dt="2021-08-20T20:20:43.359" v="139" actId="1076"/>
          <ac:spMkLst>
            <pc:docMk/>
            <pc:sldMk cId="4121805198" sldId="301"/>
            <ac:spMk id="4" creationId="{3F0EAE95-047E-4539-ABB4-7EEBA17CA382}"/>
          </ac:spMkLst>
        </pc:spChg>
        <pc:spChg chg="add mod">
          <ac:chgData name="Kyle Starkey" userId="8a4ae0b0dfd8d7ba" providerId="LiveId" clId="{87461BC5-6C81-44D8-BC66-827B8DABFABA}" dt="2021-08-20T20:20:40.118" v="138" actId="1076"/>
          <ac:spMkLst>
            <pc:docMk/>
            <pc:sldMk cId="4121805198" sldId="301"/>
            <ac:spMk id="7" creationId="{2582AED4-5EE1-4386-9112-1C7801D2E1BB}"/>
          </ac:spMkLst>
        </pc:spChg>
        <pc:spChg chg="add mod">
          <ac:chgData name="Kyle Starkey" userId="8a4ae0b0dfd8d7ba" providerId="LiveId" clId="{87461BC5-6C81-44D8-BC66-827B8DABFABA}" dt="2021-08-20T20:20:30.302" v="137" actId="27636"/>
          <ac:spMkLst>
            <pc:docMk/>
            <pc:sldMk cId="4121805198" sldId="301"/>
            <ac:spMk id="8" creationId="{C3756C66-2C76-417A-8A12-4D332241CDD6}"/>
          </ac:spMkLst>
        </pc:spChg>
      </pc:sldChg>
      <pc:sldChg chg="add">
        <pc:chgData name="Kyle Starkey" userId="8a4ae0b0dfd8d7ba" providerId="LiveId" clId="{87461BC5-6C81-44D8-BC66-827B8DABFABA}" dt="2021-08-20T20:35:27.201" v="192"/>
        <pc:sldMkLst>
          <pc:docMk/>
          <pc:sldMk cId="3243262465" sldId="302"/>
        </pc:sldMkLst>
      </pc:sldChg>
      <pc:sldMasterChg chg="modSldLayout">
        <pc:chgData name="Kyle Starkey" userId="8a4ae0b0dfd8d7ba" providerId="LiveId" clId="{87461BC5-6C81-44D8-BC66-827B8DABFABA}" dt="2021-08-20T20:15:55.010" v="64" actId="403"/>
        <pc:sldMasterMkLst>
          <pc:docMk/>
          <pc:sldMasterMk cId="1911942480" sldId="2147483660"/>
        </pc:sldMasterMkLst>
        <pc:sldLayoutChg chg="modSp">
          <pc:chgData name="Kyle Starkey" userId="8a4ae0b0dfd8d7ba" providerId="LiveId" clId="{87461BC5-6C81-44D8-BC66-827B8DABFABA}" dt="2021-08-20T20:15:55.010" v="64" actId="403"/>
          <pc:sldLayoutMkLst>
            <pc:docMk/>
            <pc:sldMasterMk cId="1911942480" sldId="2147483660"/>
            <pc:sldLayoutMk cId="2044451781" sldId="2147483663"/>
          </pc:sldLayoutMkLst>
          <pc:spChg chg="mod">
            <ac:chgData name="Kyle Starkey" userId="8a4ae0b0dfd8d7ba" providerId="LiveId" clId="{87461BC5-6C81-44D8-BC66-827B8DABFABA}" dt="2021-08-20T20:15:55.010" v="64" actId="403"/>
            <ac:spMkLst>
              <pc:docMk/>
              <pc:sldMasterMk cId="1911942480" sldId="2147483660"/>
              <pc:sldLayoutMk cId="2044451781" sldId="2147483663"/>
              <ac:spMk id="3" creationId="{00000000-0000-0000-0000-000000000000}"/>
            </ac:spMkLst>
          </pc:spChg>
          <pc:spChg chg="mod">
            <ac:chgData name="Kyle Starkey" userId="8a4ae0b0dfd8d7ba" providerId="LiveId" clId="{87461BC5-6C81-44D8-BC66-827B8DABFABA}" dt="2021-08-20T20:15:51.012" v="61" actId="255"/>
            <ac:spMkLst>
              <pc:docMk/>
              <pc:sldMasterMk cId="1911942480" sldId="2147483660"/>
              <pc:sldLayoutMk cId="2044451781" sldId="2147483663"/>
              <ac:spMk id="25" creationId="{9F798712-4535-8340-942F-27FFD5E3FE9B}"/>
            </ac:spMkLst>
          </pc:spChg>
        </pc:sldLayoutChg>
      </pc:sldMasterChg>
    </pc:docChg>
  </pc:docChgLst>
  <pc:docChgLst>
    <pc:chgData name="Abdelaziz, Khaled Nabil Shar" userId="c74f3245-7454-4cd2-a912-b0d8a55e18f1" providerId="ADAL" clId="{245A03AF-4A97-4697-BBA8-649ADFBD9C52}"/>
    <pc:docChg chg="undo custSel addSld delSld modSld sldOrd delMainMaster">
      <pc:chgData name="Abdelaziz, Khaled Nabil Shar" userId="c74f3245-7454-4cd2-a912-b0d8a55e18f1" providerId="ADAL" clId="{245A03AF-4A97-4697-BBA8-649ADFBD9C52}" dt="2021-09-02T12:55:47.081" v="2559" actId="20577"/>
      <pc:docMkLst>
        <pc:docMk/>
      </pc:docMkLst>
      <pc:sldChg chg="ord">
        <pc:chgData name="Abdelaziz, Khaled Nabil Shar" userId="c74f3245-7454-4cd2-a912-b0d8a55e18f1" providerId="ADAL" clId="{245A03AF-4A97-4697-BBA8-649ADFBD9C52}" dt="2021-08-30T13:03:21.178" v="1236"/>
        <pc:sldMkLst>
          <pc:docMk/>
          <pc:sldMk cId="2258683632" sldId="289"/>
        </pc:sldMkLst>
      </pc:sldChg>
      <pc:sldChg chg="modSp">
        <pc:chgData name="Abdelaziz, Khaled Nabil Shar" userId="c74f3245-7454-4cd2-a912-b0d8a55e18f1" providerId="ADAL" clId="{245A03AF-4A97-4697-BBA8-649ADFBD9C52}" dt="2021-09-02T11:48:20.839" v="1853" actId="114"/>
        <pc:sldMkLst>
          <pc:docMk/>
          <pc:sldMk cId="180706745" sldId="290"/>
        </pc:sldMkLst>
        <pc:spChg chg="mod">
          <ac:chgData name="Abdelaziz, Khaled Nabil Shar" userId="c74f3245-7454-4cd2-a912-b0d8a55e18f1" providerId="ADAL" clId="{245A03AF-4A97-4697-BBA8-649ADFBD9C52}" dt="2021-08-26T13:16:20.421" v="373" actId="20577"/>
          <ac:spMkLst>
            <pc:docMk/>
            <pc:sldMk cId="180706745" sldId="290"/>
            <ac:spMk id="3" creationId="{E1B8DED0-6488-4CEF-8B1D-C4EB65BE8293}"/>
          </ac:spMkLst>
        </pc:spChg>
        <pc:spChg chg="mod">
          <ac:chgData name="Abdelaziz, Khaled Nabil Shar" userId="c74f3245-7454-4cd2-a912-b0d8a55e18f1" providerId="ADAL" clId="{245A03AF-4A97-4697-BBA8-649ADFBD9C52}" dt="2021-09-02T11:48:20.839" v="1853" actId="114"/>
          <ac:spMkLst>
            <pc:docMk/>
            <pc:sldMk cId="180706745" sldId="290"/>
            <ac:spMk id="4" creationId="{F115B0FF-5B71-4D48-ACB0-CB28E4C00CCC}"/>
          </ac:spMkLst>
        </pc:spChg>
      </pc:sldChg>
      <pc:sldChg chg="modTransition">
        <pc:chgData name="Abdelaziz, Khaled Nabil Shar" userId="c74f3245-7454-4cd2-a912-b0d8a55e18f1" providerId="ADAL" clId="{245A03AF-4A97-4697-BBA8-649ADFBD9C52}" dt="2021-09-02T12:02:01.993" v="1854"/>
        <pc:sldMkLst>
          <pc:docMk/>
          <pc:sldMk cId="3974994100" sldId="291"/>
        </pc:sldMkLst>
      </pc:sldChg>
      <pc:sldChg chg="addSp delSp modSp ord">
        <pc:chgData name="Abdelaziz, Khaled Nabil Shar" userId="c74f3245-7454-4cd2-a912-b0d8a55e18f1" providerId="ADAL" clId="{245A03AF-4A97-4697-BBA8-649ADFBD9C52}" dt="2021-09-02T12:25:21.619" v="2279" actId="1076"/>
        <pc:sldMkLst>
          <pc:docMk/>
          <pc:sldMk cId="2460994025" sldId="295"/>
        </pc:sldMkLst>
        <pc:picChg chg="add del mod">
          <ac:chgData name="Abdelaziz, Khaled Nabil Shar" userId="c74f3245-7454-4cd2-a912-b0d8a55e18f1" providerId="ADAL" clId="{245A03AF-4A97-4697-BBA8-649ADFBD9C52}" dt="2021-08-26T13:34:57.031" v="572"/>
          <ac:picMkLst>
            <pc:docMk/>
            <pc:sldMk cId="2460994025" sldId="295"/>
            <ac:picMk id="10" creationId="{A350AE67-93CB-43DE-9CC5-F08B5E073EDF}"/>
          </ac:picMkLst>
        </pc:picChg>
        <pc:picChg chg="add mod">
          <ac:chgData name="Abdelaziz, Khaled Nabil Shar" userId="c74f3245-7454-4cd2-a912-b0d8a55e18f1" providerId="ADAL" clId="{245A03AF-4A97-4697-BBA8-649ADFBD9C52}" dt="2021-09-02T12:25:21.619" v="2279" actId="1076"/>
          <ac:picMkLst>
            <pc:docMk/>
            <pc:sldMk cId="2460994025" sldId="295"/>
            <ac:picMk id="2050" creationId="{8681FFC6-6F47-4679-B9C3-0B2ED6D322FB}"/>
          </ac:picMkLst>
        </pc:picChg>
      </pc:sldChg>
      <pc:sldChg chg="ord">
        <pc:chgData name="Abdelaziz, Khaled Nabil Shar" userId="c74f3245-7454-4cd2-a912-b0d8a55e18f1" providerId="ADAL" clId="{245A03AF-4A97-4697-BBA8-649ADFBD9C52}" dt="2021-08-30T13:37:51.784" v="1270"/>
        <pc:sldMkLst>
          <pc:docMk/>
          <pc:sldMk cId="3243262465" sldId="302"/>
        </pc:sldMkLst>
      </pc:sldChg>
      <pc:sldChg chg="addSp delSp modSp add ord">
        <pc:chgData name="Abdelaziz, Khaled Nabil Shar" userId="c74f3245-7454-4cd2-a912-b0d8a55e18f1" providerId="ADAL" clId="{245A03AF-4A97-4697-BBA8-649ADFBD9C52}" dt="2021-08-26T13:04:02.544" v="89" actId="20577"/>
        <pc:sldMkLst>
          <pc:docMk/>
          <pc:sldMk cId="3462160827" sldId="303"/>
        </pc:sldMkLst>
        <pc:spChg chg="del">
          <ac:chgData name="Abdelaziz, Khaled Nabil Shar" userId="c74f3245-7454-4cd2-a912-b0d8a55e18f1" providerId="ADAL" clId="{245A03AF-4A97-4697-BBA8-649ADFBD9C52}" dt="2021-08-26T13:02:33.324" v="2"/>
          <ac:spMkLst>
            <pc:docMk/>
            <pc:sldMk cId="3462160827" sldId="303"/>
            <ac:spMk id="2" creationId="{639381B4-90BB-4E59-B1A5-5248ABA371BC}"/>
          </ac:spMkLst>
        </pc:spChg>
        <pc:spChg chg="del">
          <ac:chgData name="Abdelaziz, Khaled Nabil Shar" userId="c74f3245-7454-4cd2-a912-b0d8a55e18f1" providerId="ADAL" clId="{245A03AF-4A97-4697-BBA8-649ADFBD9C52}" dt="2021-08-26T13:02:33.324" v="2"/>
          <ac:spMkLst>
            <pc:docMk/>
            <pc:sldMk cId="3462160827" sldId="303"/>
            <ac:spMk id="3" creationId="{7AB24B62-03EF-431C-AEEB-1A2A5CA4BF3F}"/>
          </ac:spMkLst>
        </pc:spChg>
        <pc:spChg chg="del">
          <ac:chgData name="Abdelaziz, Khaled Nabil Shar" userId="c74f3245-7454-4cd2-a912-b0d8a55e18f1" providerId="ADAL" clId="{245A03AF-4A97-4697-BBA8-649ADFBD9C52}" dt="2021-08-26T13:02:33.324" v="2"/>
          <ac:spMkLst>
            <pc:docMk/>
            <pc:sldMk cId="3462160827" sldId="303"/>
            <ac:spMk id="4" creationId="{D404AE57-6FBA-4E32-B6B1-69D07C619EE6}"/>
          </ac:spMkLst>
        </pc:spChg>
        <pc:spChg chg="add mod">
          <ac:chgData name="Abdelaziz, Khaled Nabil Shar" userId="c74f3245-7454-4cd2-a912-b0d8a55e18f1" providerId="ADAL" clId="{245A03AF-4A97-4697-BBA8-649ADFBD9C52}" dt="2021-08-26T13:04:02.544" v="89" actId="20577"/>
          <ac:spMkLst>
            <pc:docMk/>
            <pc:sldMk cId="3462160827" sldId="303"/>
            <ac:spMk id="7" creationId="{A8BD4711-B6AE-43C6-964B-1B952D146BCD}"/>
          </ac:spMkLst>
        </pc:spChg>
        <pc:spChg chg="add mod">
          <ac:chgData name="Abdelaziz, Khaled Nabil Shar" userId="c74f3245-7454-4cd2-a912-b0d8a55e18f1" providerId="ADAL" clId="{245A03AF-4A97-4697-BBA8-649ADFBD9C52}" dt="2021-08-26T13:03:31.141" v="82" actId="20577"/>
          <ac:spMkLst>
            <pc:docMk/>
            <pc:sldMk cId="3462160827" sldId="303"/>
            <ac:spMk id="8" creationId="{4CB12EF6-082E-4708-AA2E-3F6B2BDD7D6D}"/>
          </ac:spMkLst>
        </pc:spChg>
      </pc:sldChg>
      <pc:sldChg chg="addSp delSp modSp add">
        <pc:chgData name="Abdelaziz, Khaled Nabil Shar" userId="c74f3245-7454-4cd2-a912-b0d8a55e18f1" providerId="ADAL" clId="{245A03AF-4A97-4697-BBA8-649ADFBD9C52}" dt="2021-09-02T12:50:22.377" v="2507" actId="1076"/>
        <pc:sldMkLst>
          <pc:docMk/>
          <pc:sldMk cId="3162896533" sldId="304"/>
        </pc:sldMkLst>
        <pc:spChg chg="del">
          <ac:chgData name="Abdelaziz, Khaled Nabil Shar" userId="c74f3245-7454-4cd2-a912-b0d8a55e18f1" providerId="ADAL" clId="{245A03AF-4A97-4697-BBA8-649ADFBD9C52}" dt="2021-08-26T13:05:12.879" v="91"/>
          <ac:spMkLst>
            <pc:docMk/>
            <pc:sldMk cId="3162896533" sldId="304"/>
            <ac:spMk id="2" creationId="{D8885924-F1CA-4CA6-8A61-ED9986CB3514}"/>
          </ac:spMkLst>
        </pc:spChg>
        <pc:spChg chg="del">
          <ac:chgData name="Abdelaziz, Khaled Nabil Shar" userId="c74f3245-7454-4cd2-a912-b0d8a55e18f1" providerId="ADAL" clId="{245A03AF-4A97-4697-BBA8-649ADFBD9C52}" dt="2021-08-26T13:05:12.879" v="91"/>
          <ac:spMkLst>
            <pc:docMk/>
            <pc:sldMk cId="3162896533" sldId="304"/>
            <ac:spMk id="3" creationId="{A68EF103-62C9-4324-84E8-35B5DE12524B}"/>
          </ac:spMkLst>
        </pc:spChg>
        <pc:spChg chg="add mod">
          <ac:chgData name="Abdelaziz, Khaled Nabil Shar" userId="c74f3245-7454-4cd2-a912-b0d8a55e18f1" providerId="ADAL" clId="{245A03AF-4A97-4697-BBA8-649ADFBD9C52}" dt="2021-08-26T13:11:56.646" v="133" actId="20577"/>
          <ac:spMkLst>
            <pc:docMk/>
            <pc:sldMk cId="3162896533" sldId="304"/>
            <ac:spMk id="6" creationId="{2CEE0242-2C99-48FB-A87F-067BC6299488}"/>
          </ac:spMkLst>
        </pc:spChg>
        <pc:spChg chg="add mod">
          <ac:chgData name="Abdelaziz, Khaled Nabil Shar" userId="c74f3245-7454-4cd2-a912-b0d8a55e18f1" providerId="ADAL" clId="{245A03AF-4A97-4697-BBA8-649ADFBD9C52}" dt="2021-08-26T13:14:09.933" v="345" actId="108"/>
          <ac:spMkLst>
            <pc:docMk/>
            <pc:sldMk cId="3162896533" sldId="304"/>
            <ac:spMk id="7" creationId="{5DDBA235-030E-46DA-B3A5-67649C2E6C62}"/>
          </ac:spMkLst>
        </pc:spChg>
        <pc:spChg chg="add del mod">
          <ac:chgData name="Abdelaziz, Khaled Nabil Shar" userId="c74f3245-7454-4cd2-a912-b0d8a55e18f1" providerId="ADAL" clId="{245A03AF-4A97-4697-BBA8-649ADFBD9C52}" dt="2021-08-26T13:10:26.357" v="92"/>
          <ac:spMkLst>
            <pc:docMk/>
            <pc:sldMk cId="3162896533" sldId="304"/>
            <ac:spMk id="8" creationId="{09725634-4E00-475D-AA04-D17E694496D9}"/>
          </ac:spMkLst>
        </pc:spChg>
        <pc:spChg chg="add mod">
          <ac:chgData name="Abdelaziz, Khaled Nabil Shar" userId="c74f3245-7454-4cd2-a912-b0d8a55e18f1" providerId="ADAL" clId="{245A03AF-4A97-4697-BBA8-649ADFBD9C52}" dt="2021-08-26T13:15:10.903" v="357" actId="27636"/>
          <ac:spMkLst>
            <pc:docMk/>
            <pc:sldMk cId="3162896533" sldId="304"/>
            <ac:spMk id="9" creationId="{4A8D491D-04D4-409A-8E10-68A34299EDB9}"/>
          </ac:spMkLst>
        </pc:spChg>
        <pc:picChg chg="add mod">
          <ac:chgData name="Abdelaziz, Khaled Nabil Shar" userId="c74f3245-7454-4cd2-a912-b0d8a55e18f1" providerId="ADAL" clId="{245A03AF-4A97-4697-BBA8-649ADFBD9C52}" dt="2021-09-02T12:50:22.377" v="2507" actId="1076"/>
          <ac:picMkLst>
            <pc:docMk/>
            <pc:sldMk cId="3162896533" sldId="304"/>
            <ac:picMk id="11" creationId="{4600C0E4-7987-4E5E-8CF6-9627597E3F1D}"/>
          </ac:picMkLst>
        </pc:picChg>
      </pc:sldChg>
      <pc:sldChg chg="addSp delSp modSp add">
        <pc:chgData name="Abdelaziz, Khaled Nabil Shar" userId="c74f3245-7454-4cd2-a912-b0d8a55e18f1" providerId="ADAL" clId="{245A03AF-4A97-4697-BBA8-649ADFBD9C52}" dt="2021-09-02T12:52:16.888" v="2546" actId="20577"/>
        <pc:sldMkLst>
          <pc:docMk/>
          <pc:sldMk cId="579833032" sldId="305"/>
        </pc:sldMkLst>
        <pc:spChg chg="del">
          <ac:chgData name="Abdelaziz, Khaled Nabil Shar" userId="c74f3245-7454-4cd2-a912-b0d8a55e18f1" providerId="ADAL" clId="{245A03AF-4A97-4697-BBA8-649ADFBD9C52}" dt="2021-08-26T13:27:55.728" v="375"/>
          <ac:spMkLst>
            <pc:docMk/>
            <pc:sldMk cId="579833032" sldId="305"/>
            <ac:spMk id="2" creationId="{04B7A18A-114A-4E23-AFF8-D902D2CDA800}"/>
          </ac:spMkLst>
        </pc:spChg>
        <pc:spChg chg="del">
          <ac:chgData name="Abdelaziz, Khaled Nabil Shar" userId="c74f3245-7454-4cd2-a912-b0d8a55e18f1" providerId="ADAL" clId="{245A03AF-4A97-4697-BBA8-649ADFBD9C52}" dt="2021-08-26T13:27:55.728" v="375"/>
          <ac:spMkLst>
            <pc:docMk/>
            <pc:sldMk cId="579833032" sldId="305"/>
            <ac:spMk id="3" creationId="{E2C20680-3076-489C-AE3C-F475C9868E3E}"/>
          </ac:spMkLst>
        </pc:spChg>
        <pc:spChg chg="del">
          <ac:chgData name="Abdelaziz, Khaled Nabil Shar" userId="c74f3245-7454-4cd2-a912-b0d8a55e18f1" providerId="ADAL" clId="{245A03AF-4A97-4697-BBA8-649ADFBD9C52}" dt="2021-08-26T13:27:55.728" v="375"/>
          <ac:spMkLst>
            <pc:docMk/>
            <pc:sldMk cId="579833032" sldId="305"/>
            <ac:spMk id="4" creationId="{A82C380C-CF0F-49A9-8685-745DC43BB192}"/>
          </ac:spMkLst>
        </pc:spChg>
        <pc:spChg chg="add mod">
          <ac:chgData name="Abdelaziz, Khaled Nabil Shar" userId="c74f3245-7454-4cd2-a912-b0d8a55e18f1" providerId="ADAL" clId="{245A03AF-4A97-4697-BBA8-649ADFBD9C52}" dt="2021-08-26T13:27:55.728" v="375"/>
          <ac:spMkLst>
            <pc:docMk/>
            <pc:sldMk cId="579833032" sldId="305"/>
            <ac:spMk id="7" creationId="{3BCD1F74-CD8A-4630-8095-E50593D2AE24}"/>
          </ac:spMkLst>
        </pc:spChg>
        <pc:spChg chg="add mod">
          <ac:chgData name="Abdelaziz, Khaled Nabil Shar" userId="c74f3245-7454-4cd2-a912-b0d8a55e18f1" providerId="ADAL" clId="{245A03AF-4A97-4697-BBA8-649ADFBD9C52}" dt="2021-09-02T12:52:16.888" v="2546" actId="20577"/>
          <ac:spMkLst>
            <pc:docMk/>
            <pc:sldMk cId="579833032" sldId="305"/>
            <ac:spMk id="8" creationId="{76E13312-3FD0-432E-BF75-6ED0AC3D927B}"/>
          </ac:spMkLst>
        </pc:spChg>
      </pc:sldChg>
      <pc:sldChg chg="addSp modSp add ord">
        <pc:chgData name="Abdelaziz, Khaled Nabil Shar" userId="c74f3245-7454-4cd2-a912-b0d8a55e18f1" providerId="ADAL" clId="{245A03AF-4A97-4697-BBA8-649ADFBD9C52}" dt="2021-08-30T13:03:19.569" v="1235"/>
        <pc:sldMkLst>
          <pc:docMk/>
          <pc:sldMk cId="1123765266" sldId="306"/>
        </pc:sldMkLst>
        <pc:spChg chg="mod">
          <ac:chgData name="Abdelaziz, Khaled Nabil Shar" userId="c74f3245-7454-4cd2-a912-b0d8a55e18f1" providerId="ADAL" clId="{245A03AF-4A97-4697-BBA8-649ADFBD9C52}" dt="2021-08-26T13:34:38.483" v="569" actId="20577"/>
          <ac:spMkLst>
            <pc:docMk/>
            <pc:sldMk cId="1123765266" sldId="306"/>
            <ac:spMk id="2" creationId="{9BE285AB-ED01-4B42-BA75-CF9180C485CC}"/>
          </ac:spMkLst>
        </pc:spChg>
        <pc:spChg chg="mod">
          <ac:chgData name="Abdelaziz, Khaled Nabil Shar" userId="c74f3245-7454-4cd2-a912-b0d8a55e18f1" providerId="ADAL" clId="{245A03AF-4A97-4697-BBA8-649ADFBD9C52}" dt="2021-08-26T13:35:18.899" v="587" actId="20577"/>
          <ac:spMkLst>
            <pc:docMk/>
            <pc:sldMk cId="1123765266" sldId="306"/>
            <ac:spMk id="3" creationId="{C4B1B476-2775-4516-95FC-B1CEB0341B00}"/>
          </ac:spMkLst>
        </pc:spChg>
        <pc:spChg chg="mod">
          <ac:chgData name="Abdelaziz, Khaled Nabil Shar" userId="c74f3245-7454-4cd2-a912-b0d8a55e18f1" providerId="ADAL" clId="{245A03AF-4A97-4697-BBA8-649ADFBD9C52}" dt="2021-08-26T13:43:37.964" v="761" actId="20577"/>
          <ac:spMkLst>
            <pc:docMk/>
            <pc:sldMk cId="1123765266" sldId="306"/>
            <ac:spMk id="4" creationId="{FA798493-3428-4EF7-92B8-D73546C50848}"/>
          </ac:spMkLst>
        </pc:spChg>
        <pc:picChg chg="add">
          <ac:chgData name="Abdelaziz, Khaled Nabil Shar" userId="c74f3245-7454-4cd2-a912-b0d8a55e18f1" providerId="ADAL" clId="{245A03AF-4A97-4697-BBA8-649ADFBD9C52}" dt="2021-08-26T13:35:00.649" v="573"/>
          <ac:picMkLst>
            <pc:docMk/>
            <pc:sldMk cId="1123765266" sldId="306"/>
            <ac:picMk id="7" creationId="{41DE94DA-BD67-47D9-B53A-A71278E6F2CD}"/>
          </ac:picMkLst>
        </pc:picChg>
      </pc:sldChg>
      <pc:sldChg chg="addSp delSp modSp add">
        <pc:chgData name="Abdelaziz, Khaled Nabil Shar" userId="c74f3245-7454-4cd2-a912-b0d8a55e18f1" providerId="ADAL" clId="{245A03AF-4A97-4697-BBA8-649ADFBD9C52}" dt="2021-08-26T14:11:08.214" v="965" actId="27636"/>
        <pc:sldMkLst>
          <pc:docMk/>
          <pc:sldMk cId="2417403220" sldId="307"/>
        </pc:sldMkLst>
        <pc:spChg chg="mod">
          <ac:chgData name="Abdelaziz, Khaled Nabil Shar" userId="c74f3245-7454-4cd2-a912-b0d8a55e18f1" providerId="ADAL" clId="{245A03AF-4A97-4697-BBA8-649ADFBD9C52}" dt="2021-08-26T13:55:01.822" v="784" actId="20577"/>
          <ac:spMkLst>
            <pc:docMk/>
            <pc:sldMk cId="2417403220" sldId="307"/>
            <ac:spMk id="2" creationId="{540E066D-A073-47DE-9F24-08A0D311A8A0}"/>
          </ac:spMkLst>
        </pc:spChg>
        <pc:spChg chg="del">
          <ac:chgData name="Abdelaziz, Khaled Nabil Shar" userId="c74f3245-7454-4cd2-a912-b0d8a55e18f1" providerId="ADAL" clId="{245A03AF-4A97-4697-BBA8-649ADFBD9C52}" dt="2021-08-26T13:56:40.583" v="797" actId="478"/>
          <ac:spMkLst>
            <pc:docMk/>
            <pc:sldMk cId="2417403220" sldId="307"/>
            <ac:spMk id="3" creationId="{87BEE447-F165-4338-AB94-4AA2C5EC596F}"/>
          </ac:spMkLst>
        </pc:spChg>
        <pc:spChg chg="mod">
          <ac:chgData name="Abdelaziz, Khaled Nabil Shar" userId="c74f3245-7454-4cd2-a912-b0d8a55e18f1" providerId="ADAL" clId="{245A03AF-4A97-4697-BBA8-649ADFBD9C52}" dt="2021-08-26T14:03:21.762" v="868" actId="1076"/>
          <ac:spMkLst>
            <pc:docMk/>
            <pc:sldMk cId="2417403220" sldId="307"/>
            <ac:spMk id="4" creationId="{ED6BE578-92B5-403D-95E1-FED54FCEF806}"/>
          </ac:spMkLst>
        </pc:spChg>
        <pc:spChg chg="add mod">
          <ac:chgData name="Abdelaziz, Khaled Nabil Shar" userId="c74f3245-7454-4cd2-a912-b0d8a55e18f1" providerId="ADAL" clId="{245A03AF-4A97-4697-BBA8-649ADFBD9C52}" dt="2021-08-26T13:56:02.785" v="791" actId="1076"/>
          <ac:spMkLst>
            <pc:docMk/>
            <pc:sldMk cId="2417403220" sldId="307"/>
            <ac:spMk id="7" creationId="{4A91250C-786D-42C4-A00A-15B62F0C9382}"/>
          </ac:spMkLst>
        </pc:spChg>
        <pc:spChg chg="add del mod">
          <ac:chgData name="Abdelaziz, Khaled Nabil Shar" userId="c74f3245-7454-4cd2-a912-b0d8a55e18f1" providerId="ADAL" clId="{245A03AF-4A97-4697-BBA8-649ADFBD9C52}" dt="2021-08-26T13:59:03.542" v="825" actId="478"/>
          <ac:spMkLst>
            <pc:docMk/>
            <pc:sldMk cId="2417403220" sldId="307"/>
            <ac:spMk id="8" creationId="{9713635F-1A40-48C2-9480-5C4F3D4F9C57}"/>
          </ac:spMkLst>
        </pc:spChg>
        <pc:spChg chg="add del mod">
          <ac:chgData name="Abdelaziz, Khaled Nabil Shar" userId="c74f3245-7454-4cd2-a912-b0d8a55e18f1" providerId="ADAL" clId="{245A03AF-4A97-4697-BBA8-649ADFBD9C52}" dt="2021-08-26T14:01:08.191" v="863" actId="478"/>
          <ac:spMkLst>
            <pc:docMk/>
            <pc:sldMk cId="2417403220" sldId="307"/>
            <ac:spMk id="9" creationId="{89266780-D844-4079-9235-538BB1127510}"/>
          </ac:spMkLst>
        </pc:spChg>
        <pc:spChg chg="add mod">
          <ac:chgData name="Abdelaziz, Khaled Nabil Shar" userId="c74f3245-7454-4cd2-a912-b0d8a55e18f1" providerId="ADAL" clId="{245A03AF-4A97-4697-BBA8-649ADFBD9C52}" dt="2021-08-26T14:03:21.762" v="868" actId="1076"/>
          <ac:spMkLst>
            <pc:docMk/>
            <pc:sldMk cId="2417403220" sldId="307"/>
            <ac:spMk id="10" creationId="{7B814A92-44C2-4044-A26D-5246082124C6}"/>
          </ac:spMkLst>
        </pc:spChg>
        <pc:spChg chg="add mod">
          <ac:chgData name="Abdelaziz, Khaled Nabil Shar" userId="c74f3245-7454-4cd2-a912-b0d8a55e18f1" providerId="ADAL" clId="{245A03AF-4A97-4697-BBA8-649ADFBD9C52}" dt="2021-08-26T14:03:43.153" v="871" actId="1076"/>
          <ac:spMkLst>
            <pc:docMk/>
            <pc:sldMk cId="2417403220" sldId="307"/>
            <ac:spMk id="12" creationId="{90B65ECC-0507-4FBF-B675-D4F123B02252}"/>
          </ac:spMkLst>
        </pc:spChg>
        <pc:spChg chg="add mod">
          <ac:chgData name="Abdelaziz, Khaled Nabil Shar" userId="c74f3245-7454-4cd2-a912-b0d8a55e18f1" providerId="ADAL" clId="{245A03AF-4A97-4697-BBA8-649ADFBD9C52}" dt="2021-08-26T14:03:43.153" v="871" actId="1076"/>
          <ac:spMkLst>
            <pc:docMk/>
            <pc:sldMk cId="2417403220" sldId="307"/>
            <ac:spMk id="14" creationId="{8F5AB1D3-CC42-48E4-9F74-96847EC5E691}"/>
          </ac:spMkLst>
        </pc:spChg>
        <pc:spChg chg="add mod">
          <ac:chgData name="Abdelaziz, Khaled Nabil Shar" userId="c74f3245-7454-4cd2-a912-b0d8a55e18f1" providerId="ADAL" clId="{245A03AF-4A97-4697-BBA8-649ADFBD9C52}" dt="2021-08-26T14:04:36.620" v="877"/>
          <ac:spMkLst>
            <pc:docMk/>
            <pc:sldMk cId="2417403220" sldId="307"/>
            <ac:spMk id="17" creationId="{4A85F9A0-E8B1-477F-85A5-642BB45FBC33}"/>
          </ac:spMkLst>
        </pc:spChg>
        <pc:spChg chg="add mod">
          <ac:chgData name="Abdelaziz, Khaled Nabil Shar" userId="c74f3245-7454-4cd2-a912-b0d8a55e18f1" providerId="ADAL" clId="{245A03AF-4A97-4697-BBA8-649ADFBD9C52}" dt="2021-08-26T14:06:05.264" v="897" actId="20577"/>
          <ac:spMkLst>
            <pc:docMk/>
            <pc:sldMk cId="2417403220" sldId="307"/>
            <ac:spMk id="19" creationId="{7903B2EC-3130-489D-B762-945B30CEAB2B}"/>
          </ac:spMkLst>
        </pc:spChg>
        <pc:spChg chg="add mod">
          <ac:chgData name="Abdelaziz, Khaled Nabil Shar" userId="c74f3245-7454-4cd2-a912-b0d8a55e18f1" providerId="ADAL" clId="{245A03AF-4A97-4697-BBA8-649ADFBD9C52}" dt="2021-08-26T14:06:21.324" v="906" actId="20577"/>
          <ac:spMkLst>
            <pc:docMk/>
            <pc:sldMk cId="2417403220" sldId="307"/>
            <ac:spMk id="20" creationId="{B9D9D42A-8960-4102-8EC0-FB939A7200F8}"/>
          </ac:spMkLst>
        </pc:spChg>
        <pc:spChg chg="add mod">
          <ac:chgData name="Abdelaziz, Khaled Nabil Shar" userId="c74f3245-7454-4cd2-a912-b0d8a55e18f1" providerId="ADAL" clId="{245A03AF-4A97-4697-BBA8-649ADFBD9C52}" dt="2021-08-26T14:05:59.262" v="892"/>
          <ac:spMkLst>
            <pc:docMk/>
            <pc:sldMk cId="2417403220" sldId="307"/>
            <ac:spMk id="22" creationId="{566999A8-FEA9-4CD0-B6A2-645630B2ECBC}"/>
          </ac:spMkLst>
        </pc:spChg>
        <pc:spChg chg="add mod">
          <ac:chgData name="Abdelaziz, Khaled Nabil Shar" userId="c74f3245-7454-4cd2-a912-b0d8a55e18f1" providerId="ADAL" clId="{245A03AF-4A97-4697-BBA8-649ADFBD9C52}" dt="2021-08-26T14:07:45.400" v="918" actId="27636"/>
          <ac:spMkLst>
            <pc:docMk/>
            <pc:sldMk cId="2417403220" sldId="307"/>
            <ac:spMk id="24" creationId="{E214EA26-4D83-4CFD-A6C8-202B297E7FE8}"/>
          </ac:spMkLst>
        </pc:spChg>
        <pc:spChg chg="add mod">
          <ac:chgData name="Abdelaziz, Khaled Nabil Shar" userId="c74f3245-7454-4cd2-a912-b0d8a55e18f1" providerId="ADAL" clId="{245A03AF-4A97-4697-BBA8-649ADFBD9C52}" dt="2021-08-26T14:07:35.408" v="916" actId="20577"/>
          <ac:spMkLst>
            <pc:docMk/>
            <pc:sldMk cId="2417403220" sldId="307"/>
            <ac:spMk id="26" creationId="{85A3A8EE-EEBE-4695-96AC-1BE4454E275A}"/>
          </ac:spMkLst>
        </pc:spChg>
        <pc:spChg chg="add mod">
          <ac:chgData name="Abdelaziz, Khaled Nabil Shar" userId="c74f3245-7454-4cd2-a912-b0d8a55e18f1" providerId="ADAL" clId="{245A03AF-4A97-4697-BBA8-649ADFBD9C52}" dt="2021-08-26T14:08:46.628" v="933" actId="20577"/>
          <ac:spMkLst>
            <pc:docMk/>
            <pc:sldMk cId="2417403220" sldId="307"/>
            <ac:spMk id="27" creationId="{E60B1D4E-A903-47A3-9F35-126B73A1622D}"/>
          </ac:spMkLst>
        </pc:spChg>
        <pc:spChg chg="add mod">
          <ac:chgData name="Abdelaziz, Khaled Nabil Shar" userId="c74f3245-7454-4cd2-a912-b0d8a55e18f1" providerId="ADAL" clId="{245A03AF-4A97-4697-BBA8-649ADFBD9C52}" dt="2021-08-26T14:09:30.630" v="940" actId="27636"/>
          <ac:spMkLst>
            <pc:docMk/>
            <pc:sldMk cId="2417403220" sldId="307"/>
            <ac:spMk id="29" creationId="{2A9701C3-3DF8-48F6-AA81-5F04EA252B99}"/>
          </ac:spMkLst>
        </pc:spChg>
        <pc:spChg chg="add mod">
          <ac:chgData name="Abdelaziz, Khaled Nabil Shar" userId="c74f3245-7454-4cd2-a912-b0d8a55e18f1" providerId="ADAL" clId="{245A03AF-4A97-4697-BBA8-649ADFBD9C52}" dt="2021-08-26T14:10:22.050" v="957" actId="27636"/>
          <ac:spMkLst>
            <pc:docMk/>
            <pc:sldMk cId="2417403220" sldId="307"/>
            <ac:spMk id="31" creationId="{469D6253-BA45-4888-B678-8897770F43E4}"/>
          </ac:spMkLst>
        </pc:spChg>
        <pc:spChg chg="add mod">
          <ac:chgData name="Abdelaziz, Khaled Nabil Shar" userId="c74f3245-7454-4cd2-a912-b0d8a55e18f1" providerId="ADAL" clId="{245A03AF-4A97-4697-BBA8-649ADFBD9C52}" dt="2021-08-26T14:09:55.252" v="950" actId="20577"/>
          <ac:spMkLst>
            <pc:docMk/>
            <pc:sldMk cId="2417403220" sldId="307"/>
            <ac:spMk id="32" creationId="{5EC2B386-4C5F-47EC-8F5B-65105B1835D2}"/>
          </ac:spMkLst>
        </pc:spChg>
        <pc:spChg chg="add mod">
          <ac:chgData name="Abdelaziz, Khaled Nabil Shar" userId="c74f3245-7454-4cd2-a912-b0d8a55e18f1" providerId="ADAL" clId="{245A03AF-4A97-4697-BBA8-649ADFBD9C52}" dt="2021-08-26T14:07:28.271" v="907" actId="571"/>
          <ac:spMkLst>
            <pc:docMk/>
            <pc:sldMk cId="2417403220" sldId="307"/>
            <ac:spMk id="33" creationId="{D3957E63-19C5-4EC8-B813-6C179A00E96E}"/>
          </ac:spMkLst>
        </pc:spChg>
        <pc:spChg chg="add mod">
          <ac:chgData name="Abdelaziz, Khaled Nabil Shar" userId="c74f3245-7454-4cd2-a912-b0d8a55e18f1" providerId="ADAL" clId="{245A03AF-4A97-4697-BBA8-649ADFBD9C52}" dt="2021-08-26T14:11:08.214" v="965" actId="27636"/>
          <ac:spMkLst>
            <pc:docMk/>
            <pc:sldMk cId="2417403220" sldId="307"/>
            <ac:spMk id="34" creationId="{97992C2D-84BE-4E95-8CE3-46215D8143AE}"/>
          </ac:spMkLst>
        </pc:spChg>
        <pc:picChg chg="add del mod">
          <ac:chgData name="Abdelaziz, Khaled Nabil Shar" userId="c74f3245-7454-4cd2-a912-b0d8a55e18f1" providerId="ADAL" clId="{245A03AF-4A97-4697-BBA8-649ADFBD9C52}" dt="2021-08-26T14:03:47.716" v="873" actId="478"/>
          <ac:picMkLst>
            <pc:docMk/>
            <pc:sldMk cId="2417403220" sldId="307"/>
            <ac:picMk id="16" creationId="{3A5CD436-9737-4E51-8ACB-3E15D38433F9}"/>
          </ac:picMkLst>
        </pc:picChg>
        <pc:picChg chg="add del mod">
          <ac:chgData name="Abdelaziz, Khaled Nabil Shar" userId="c74f3245-7454-4cd2-a912-b0d8a55e18f1" providerId="ADAL" clId="{245A03AF-4A97-4697-BBA8-649ADFBD9C52}" dt="2021-08-26T14:04:09.520" v="875" actId="478"/>
          <ac:picMkLst>
            <pc:docMk/>
            <pc:sldMk cId="2417403220" sldId="307"/>
            <ac:picMk id="18" creationId="{201C5E48-0D10-40CB-9251-1CE4736E9567}"/>
          </ac:picMkLst>
        </pc:picChg>
        <pc:picChg chg="add del mod">
          <ac:chgData name="Abdelaziz, Khaled Nabil Shar" userId="c74f3245-7454-4cd2-a912-b0d8a55e18f1" providerId="ADAL" clId="{245A03AF-4A97-4697-BBA8-649ADFBD9C52}" dt="2021-08-26T14:05:27.975" v="885" actId="478"/>
          <ac:picMkLst>
            <pc:docMk/>
            <pc:sldMk cId="2417403220" sldId="307"/>
            <ac:picMk id="21" creationId="{D6F09DC7-B4D8-4C89-8F33-FEF705881AFC}"/>
          </ac:picMkLst>
        </pc:picChg>
        <pc:picChg chg="add del mod">
          <ac:chgData name="Abdelaziz, Khaled Nabil Shar" userId="c74f3245-7454-4cd2-a912-b0d8a55e18f1" providerId="ADAL" clId="{245A03AF-4A97-4697-BBA8-649ADFBD9C52}" dt="2021-08-26T14:07:54.654" v="921" actId="478"/>
          <ac:picMkLst>
            <pc:docMk/>
            <pc:sldMk cId="2417403220" sldId="307"/>
            <ac:picMk id="25" creationId="{71A36655-298C-403D-9300-0BBBFFEEC362}"/>
          </ac:picMkLst>
        </pc:picChg>
        <pc:picChg chg="add del mod">
          <ac:chgData name="Abdelaziz, Khaled Nabil Shar" userId="c74f3245-7454-4cd2-a912-b0d8a55e18f1" providerId="ADAL" clId="{245A03AF-4A97-4697-BBA8-649ADFBD9C52}" dt="2021-08-26T14:09:14.940" v="938" actId="478"/>
          <ac:picMkLst>
            <pc:docMk/>
            <pc:sldMk cId="2417403220" sldId="307"/>
            <ac:picMk id="28" creationId="{00390ED0-2B63-46E8-9A90-9ADEAB08B0B8}"/>
          </ac:picMkLst>
        </pc:picChg>
        <pc:picChg chg="add del mod">
          <ac:chgData name="Abdelaziz, Khaled Nabil Shar" userId="c74f3245-7454-4cd2-a912-b0d8a55e18f1" providerId="ADAL" clId="{245A03AF-4A97-4697-BBA8-649ADFBD9C52}" dt="2021-08-26T14:10:12.919" v="955" actId="478"/>
          <ac:picMkLst>
            <pc:docMk/>
            <pc:sldMk cId="2417403220" sldId="307"/>
            <ac:picMk id="30" creationId="{9870C71D-FAAE-4B0C-B328-3035F91829C7}"/>
          </ac:picMkLst>
        </pc:picChg>
        <pc:picChg chg="add del mod">
          <ac:chgData name="Abdelaziz, Khaled Nabil Shar" userId="c74f3245-7454-4cd2-a912-b0d8a55e18f1" providerId="ADAL" clId="{245A03AF-4A97-4697-BBA8-649ADFBD9C52}" dt="2021-08-26T14:10:57.208" v="963" actId="478"/>
          <ac:picMkLst>
            <pc:docMk/>
            <pc:sldMk cId="2417403220" sldId="307"/>
            <ac:picMk id="35" creationId="{0541E4DA-F87D-4C98-88A2-099A22EEB655}"/>
          </ac:picMkLst>
        </pc:picChg>
        <pc:picChg chg="add mod">
          <ac:chgData name="Abdelaziz, Khaled Nabil Shar" userId="c74f3245-7454-4cd2-a912-b0d8a55e18f1" providerId="ADAL" clId="{245A03AF-4A97-4697-BBA8-649ADFBD9C52}" dt="2021-08-26T14:03:21.762" v="868" actId="1076"/>
          <ac:picMkLst>
            <pc:docMk/>
            <pc:sldMk cId="2417403220" sldId="307"/>
            <ac:picMk id="1026" creationId="{98EC85C8-3BA6-492D-AD8A-1112DE61095F}"/>
          </ac:picMkLst>
        </pc:picChg>
        <pc:picChg chg="add mod">
          <ac:chgData name="Abdelaziz, Khaled Nabil Shar" userId="c74f3245-7454-4cd2-a912-b0d8a55e18f1" providerId="ADAL" clId="{245A03AF-4A97-4697-BBA8-649ADFBD9C52}" dt="2021-08-26T14:03:43.153" v="871" actId="1076"/>
          <ac:picMkLst>
            <pc:docMk/>
            <pc:sldMk cId="2417403220" sldId="307"/>
            <ac:picMk id="1028" creationId="{507CC723-D7A3-4219-AF71-280FC7140364}"/>
          </ac:picMkLst>
        </pc:picChg>
        <pc:picChg chg="add mod">
          <ac:chgData name="Abdelaziz, Khaled Nabil Shar" userId="c74f3245-7454-4cd2-a912-b0d8a55e18f1" providerId="ADAL" clId="{245A03AF-4A97-4697-BBA8-649ADFBD9C52}" dt="2021-08-26T14:04:27.162" v="876" actId="1076"/>
          <ac:picMkLst>
            <pc:docMk/>
            <pc:sldMk cId="2417403220" sldId="307"/>
            <ac:picMk id="1030" creationId="{28A4B1D0-0415-4315-B4C6-DD362D9B14F8}"/>
          </ac:picMkLst>
        </pc:picChg>
        <pc:picChg chg="add mod">
          <ac:chgData name="Abdelaziz, Khaled Nabil Shar" userId="c74f3245-7454-4cd2-a912-b0d8a55e18f1" providerId="ADAL" clId="{245A03AF-4A97-4697-BBA8-649ADFBD9C52}" dt="2021-08-26T14:05:35.763" v="886" actId="14100"/>
          <ac:picMkLst>
            <pc:docMk/>
            <pc:sldMk cId="2417403220" sldId="307"/>
            <ac:picMk id="1032" creationId="{23FE6383-B71D-48B6-8FC8-9D363E0F9B1E}"/>
          </ac:picMkLst>
        </pc:picChg>
        <pc:picChg chg="add mod">
          <ac:chgData name="Abdelaziz, Khaled Nabil Shar" userId="c74f3245-7454-4cd2-a912-b0d8a55e18f1" providerId="ADAL" clId="{245A03AF-4A97-4697-BBA8-649ADFBD9C52}" dt="2021-08-26T14:08:18.565" v="924" actId="1076"/>
          <ac:picMkLst>
            <pc:docMk/>
            <pc:sldMk cId="2417403220" sldId="307"/>
            <ac:picMk id="1034" creationId="{9F0C0983-8CAF-4A3A-8814-15C4640925A1}"/>
          </ac:picMkLst>
        </pc:picChg>
        <pc:picChg chg="add mod ord">
          <ac:chgData name="Abdelaziz, Khaled Nabil Shar" userId="c74f3245-7454-4cd2-a912-b0d8a55e18f1" providerId="ADAL" clId="{245A03AF-4A97-4697-BBA8-649ADFBD9C52}" dt="2021-08-26T14:09:12.251" v="937" actId="167"/>
          <ac:picMkLst>
            <pc:docMk/>
            <pc:sldMk cId="2417403220" sldId="307"/>
            <ac:picMk id="1036" creationId="{9CA8674E-F4A0-4718-8018-CD8486C7ECCA}"/>
          </ac:picMkLst>
        </pc:picChg>
        <pc:picChg chg="add mod ord">
          <ac:chgData name="Abdelaziz, Khaled Nabil Shar" userId="c74f3245-7454-4cd2-a912-b0d8a55e18f1" providerId="ADAL" clId="{245A03AF-4A97-4697-BBA8-649ADFBD9C52}" dt="2021-08-26T14:10:11.068" v="954" actId="167"/>
          <ac:picMkLst>
            <pc:docMk/>
            <pc:sldMk cId="2417403220" sldId="307"/>
            <ac:picMk id="1038" creationId="{62D6BCC1-3FFA-4F97-91FA-A82A91C637A0}"/>
          </ac:picMkLst>
        </pc:picChg>
        <pc:picChg chg="add mod ord">
          <ac:chgData name="Abdelaziz, Khaled Nabil Shar" userId="c74f3245-7454-4cd2-a912-b0d8a55e18f1" providerId="ADAL" clId="{245A03AF-4A97-4697-BBA8-649ADFBD9C52}" dt="2021-08-26T14:10:54.811" v="962" actId="167"/>
          <ac:picMkLst>
            <pc:docMk/>
            <pc:sldMk cId="2417403220" sldId="307"/>
            <ac:picMk id="1040" creationId="{4430D2AF-FE6A-417E-BC1D-297B299C4E51}"/>
          </ac:picMkLst>
        </pc:picChg>
      </pc:sldChg>
      <pc:sldChg chg="addSp modSp add">
        <pc:chgData name="Abdelaziz, Khaled Nabil Shar" userId="c74f3245-7454-4cd2-a912-b0d8a55e18f1" providerId="ADAL" clId="{245A03AF-4A97-4697-BBA8-649ADFBD9C52}" dt="2021-09-02T12:17:00.619" v="2090" actId="20577"/>
        <pc:sldMkLst>
          <pc:docMk/>
          <pc:sldMk cId="409126736" sldId="308"/>
        </pc:sldMkLst>
        <pc:spChg chg="mod">
          <ac:chgData name="Abdelaziz, Khaled Nabil Shar" userId="c74f3245-7454-4cd2-a912-b0d8a55e18f1" providerId="ADAL" clId="{245A03AF-4A97-4697-BBA8-649ADFBD9C52}" dt="2021-08-26T14:21:11.741" v="977" actId="20577"/>
          <ac:spMkLst>
            <pc:docMk/>
            <pc:sldMk cId="409126736" sldId="308"/>
            <ac:spMk id="2" creationId="{C626605E-48A2-42E2-B708-D55C26BA9D57}"/>
          </ac:spMkLst>
        </pc:spChg>
        <pc:spChg chg="mod">
          <ac:chgData name="Abdelaziz, Khaled Nabil Shar" userId="c74f3245-7454-4cd2-a912-b0d8a55e18f1" providerId="ADAL" clId="{245A03AF-4A97-4697-BBA8-649ADFBD9C52}" dt="2021-08-26T14:21:28.578" v="1005" actId="20577"/>
          <ac:spMkLst>
            <pc:docMk/>
            <pc:sldMk cId="409126736" sldId="308"/>
            <ac:spMk id="3" creationId="{FB8B3A32-BDE2-47D0-A014-487C102F414F}"/>
          </ac:spMkLst>
        </pc:spChg>
        <pc:spChg chg="mod">
          <ac:chgData name="Abdelaziz, Khaled Nabil Shar" userId="c74f3245-7454-4cd2-a912-b0d8a55e18f1" providerId="ADAL" clId="{245A03AF-4A97-4697-BBA8-649ADFBD9C52}" dt="2021-09-02T12:17:00.619" v="2090" actId="20577"/>
          <ac:spMkLst>
            <pc:docMk/>
            <pc:sldMk cId="409126736" sldId="308"/>
            <ac:spMk id="4" creationId="{4ED3CFDF-4177-4D32-95F1-F80A21AC15F3}"/>
          </ac:spMkLst>
        </pc:spChg>
        <pc:spChg chg="add mod">
          <ac:chgData name="Abdelaziz, Khaled Nabil Shar" userId="c74f3245-7454-4cd2-a912-b0d8a55e18f1" providerId="ADAL" clId="{245A03AF-4A97-4697-BBA8-649ADFBD9C52}" dt="2021-08-26T14:30:14.829" v="1103" actId="1076"/>
          <ac:spMkLst>
            <pc:docMk/>
            <pc:sldMk cId="409126736" sldId="308"/>
            <ac:spMk id="7" creationId="{366CDB88-FFA0-433E-8BAA-1CCB130A4834}"/>
          </ac:spMkLst>
        </pc:spChg>
      </pc:sldChg>
      <pc:sldChg chg="addSp modSp add">
        <pc:chgData name="Abdelaziz, Khaled Nabil Shar" userId="c74f3245-7454-4cd2-a912-b0d8a55e18f1" providerId="ADAL" clId="{245A03AF-4A97-4697-BBA8-649ADFBD9C52}" dt="2021-09-02T12:55:47.081" v="2559" actId="20577"/>
        <pc:sldMkLst>
          <pc:docMk/>
          <pc:sldMk cId="3652836746" sldId="309"/>
        </pc:sldMkLst>
        <pc:spChg chg="mod">
          <ac:chgData name="Abdelaziz, Khaled Nabil Shar" userId="c74f3245-7454-4cd2-a912-b0d8a55e18f1" providerId="ADAL" clId="{245A03AF-4A97-4697-BBA8-649ADFBD9C52}" dt="2021-08-26T14:33:51.800" v="1132" actId="20577"/>
          <ac:spMkLst>
            <pc:docMk/>
            <pc:sldMk cId="3652836746" sldId="309"/>
            <ac:spMk id="2" creationId="{84973523-0983-4BF4-BBAD-4A1F17E5F04D}"/>
          </ac:spMkLst>
        </pc:spChg>
        <pc:spChg chg="mod">
          <ac:chgData name="Abdelaziz, Khaled Nabil Shar" userId="c74f3245-7454-4cd2-a912-b0d8a55e18f1" providerId="ADAL" clId="{245A03AF-4A97-4697-BBA8-649ADFBD9C52}" dt="2021-09-02T12:55:47.081" v="2559" actId="20577"/>
          <ac:spMkLst>
            <pc:docMk/>
            <pc:sldMk cId="3652836746" sldId="309"/>
            <ac:spMk id="3" creationId="{8D393FC1-31B1-4A0E-987D-D13292785D94}"/>
          </ac:spMkLst>
        </pc:spChg>
        <pc:spChg chg="mod">
          <ac:chgData name="Abdelaziz, Khaled Nabil Shar" userId="c74f3245-7454-4cd2-a912-b0d8a55e18f1" providerId="ADAL" clId="{245A03AF-4A97-4697-BBA8-649ADFBD9C52}" dt="2021-08-30T13:04:43.188" v="1250" actId="20577"/>
          <ac:spMkLst>
            <pc:docMk/>
            <pc:sldMk cId="3652836746" sldId="309"/>
            <ac:spMk id="4" creationId="{89861D32-B965-42A4-B716-706AF5FF25FF}"/>
          </ac:spMkLst>
        </pc:spChg>
        <pc:picChg chg="add mod">
          <ac:chgData name="Abdelaziz, Khaled Nabil Shar" userId="c74f3245-7454-4cd2-a912-b0d8a55e18f1" providerId="ADAL" clId="{245A03AF-4A97-4697-BBA8-649ADFBD9C52}" dt="2021-09-02T12:15:51.983" v="2070" actId="14100"/>
          <ac:picMkLst>
            <pc:docMk/>
            <pc:sldMk cId="3652836746" sldId="309"/>
            <ac:picMk id="8" creationId="{67F11E0A-B0E2-4A74-83DA-62B1C49AFD42}"/>
          </ac:picMkLst>
        </pc:picChg>
        <pc:picChg chg="add mod">
          <ac:chgData name="Abdelaziz, Khaled Nabil Shar" userId="c74f3245-7454-4cd2-a912-b0d8a55e18f1" providerId="ADAL" clId="{245A03AF-4A97-4697-BBA8-649ADFBD9C52}" dt="2021-09-02T12:15:58.431" v="2072" actId="1076"/>
          <ac:picMkLst>
            <pc:docMk/>
            <pc:sldMk cId="3652836746" sldId="309"/>
            <ac:picMk id="10" creationId="{EC390286-6BE1-44F6-9E76-DD56A952A161}"/>
          </ac:picMkLst>
        </pc:picChg>
        <pc:picChg chg="add mod">
          <ac:chgData name="Abdelaziz, Khaled Nabil Shar" userId="c74f3245-7454-4cd2-a912-b0d8a55e18f1" providerId="ADAL" clId="{245A03AF-4A97-4697-BBA8-649ADFBD9C52}" dt="2021-09-02T12:15:53.400" v="2071" actId="1076"/>
          <ac:picMkLst>
            <pc:docMk/>
            <pc:sldMk cId="3652836746" sldId="309"/>
            <ac:picMk id="12" creationId="{28040799-A83B-4CF9-8CDB-7AD0582902C4}"/>
          </ac:picMkLst>
        </pc:picChg>
      </pc:sldChg>
      <pc:sldChg chg="modSp add">
        <pc:chgData name="Abdelaziz, Khaled Nabil Shar" userId="c74f3245-7454-4cd2-a912-b0d8a55e18f1" providerId="ADAL" clId="{245A03AF-4A97-4697-BBA8-649ADFBD9C52}" dt="2021-08-30T13:45:38.578" v="1812" actId="27636"/>
        <pc:sldMkLst>
          <pc:docMk/>
          <pc:sldMk cId="785262111" sldId="310"/>
        </pc:sldMkLst>
        <pc:spChg chg="mod">
          <ac:chgData name="Abdelaziz, Khaled Nabil Shar" userId="c74f3245-7454-4cd2-a912-b0d8a55e18f1" providerId="ADAL" clId="{245A03AF-4A97-4697-BBA8-649ADFBD9C52}" dt="2021-08-30T13:37:33.294" v="1267" actId="20577"/>
          <ac:spMkLst>
            <pc:docMk/>
            <pc:sldMk cId="785262111" sldId="310"/>
            <ac:spMk id="2" creationId="{E9FF1A69-68B7-411D-9D9E-2DC3EA56AE4A}"/>
          </ac:spMkLst>
        </pc:spChg>
        <pc:spChg chg="mod">
          <ac:chgData name="Abdelaziz, Khaled Nabil Shar" userId="c74f3245-7454-4cd2-a912-b0d8a55e18f1" providerId="ADAL" clId="{245A03AF-4A97-4697-BBA8-649ADFBD9C52}" dt="2021-08-30T13:39:16.061" v="1282" actId="20577"/>
          <ac:spMkLst>
            <pc:docMk/>
            <pc:sldMk cId="785262111" sldId="310"/>
            <ac:spMk id="3" creationId="{215A081F-8568-4FBD-BC33-589322DAACCF}"/>
          </ac:spMkLst>
        </pc:spChg>
        <pc:spChg chg="mod">
          <ac:chgData name="Abdelaziz, Khaled Nabil Shar" userId="c74f3245-7454-4cd2-a912-b0d8a55e18f1" providerId="ADAL" clId="{245A03AF-4A97-4697-BBA8-649ADFBD9C52}" dt="2021-08-30T13:45:38.578" v="1812" actId="27636"/>
          <ac:spMkLst>
            <pc:docMk/>
            <pc:sldMk cId="785262111" sldId="310"/>
            <ac:spMk id="4" creationId="{AF1860C3-789A-4E69-AD8B-956814E08BC3}"/>
          </ac:spMkLst>
        </pc:spChg>
      </pc:sldChg>
      <pc:sldChg chg="addSp modSp add">
        <pc:chgData name="Abdelaziz, Khaled Nabil Shar" userId="c74f3245-7454-4cd2-a912-b0d8a55e18f1" providerId="ADAL" clId="{245A03AF-4A97-4697-BBA8-649ADFBD9C52}" dt="2021-08-30T13:48:57.379" v="1843" actId="20577"/>
        <pc:sldMkLst>
          <pc:docMk/>
          <pc:sldMk cId="3494757824" sldId="311"/>
        </pc:sldMkLst>
        <pc:spChg chg="add mod">
          <ac:chgData name="Abdelaziz, Khaled Nabil Shar" userId="c74f3245-7454-4cd2-a912-b0d8a55e18f1" providerId="ADAL" clId="{245A03AF-4A97-4697-BBA8-649ADFBD9C52}" dt="2021-08-30T13:48:48.548" v="1837" actId="207"/>
          <ac:spMkLst>
            <pc:docMk/>
            <pc:sldMk cId="3494757824" sldId="311"/>
            <ac:spMk id="9" creationId="{32893C6A-95AA-41FB-88D9-EEDEB73B9F90}"/>
          </ac:spMkLst>
        </pc:spChg>
        <pc:spChg chg="add mod">
          <ac:chgData name="Abdelaziz, Khaled Nabil Shar" userId="c74f3245-7454-4cd2-a912-b0d8a55e18f1" providerId="ADAL" clId="{245A03AF-4A97-4697-BBA8-649ADFBD9C52}" dt="2021-08-30T13:48:57.379" v="1843" actId="20577"/>
          <ac:spMkLst>
            <pc:docMk/>
            <pc:sldMk cId="3494757824" sldId="311"/>
            <ac:spMk id="10" creationId="{000D076C-5E95-472D-BB9E-5714A8B0410F}"/>
          </ac:spMkLst>
        </pc:spChg>
        <pc:picChg chg="add mod">
          <ac:chgData name="Abdelaziz, Khaled Nabil Shar" userId="c74f3245-7454-4cd2-a912-b0d8a55e18f1" providerId="ADAL" clId="{245A03AF-4A97-4697-BBA8-649ADFBD9C52}" dt="2021-08-30T13:48:11.613" v="1824" actId="1076"/>
          <ac:picMkLst>
            <pc:docMk/>
            <pc:sldMk cId="3494757824" sldId="311"/>
            <ac:picMk id="7" creationId="{14F3C522-FE83-4D75-991E-7AF42B4960D9}"/>
          </ac:picMkLst>
        </pc:picChg>
        <pc:picChg chg="add mod">
          <ac:chgData name="Abdelaziz, Khaled Nabil Shar" userId="c74f3245-7454-4cd2-a912-b0d8a55e18f1" providerId="ADAL" clId="{245A03AF-4A97-4697-BBA8-649ADFBD9C52}" dt="2021-08-30T13:48:06.755" v="1823" actId="1076"/>
          <ac:picMkLst>
            <pc:docMk/>
            <pc:sldMk cId="3494757824" sldId="311"/>
            <ac:picMk id="8" creationId="{EA2875D6-A573-40C3-A402-C12875FCCABF}"/>
          </ac:picMkLst>
        </pc:picChg>
      </pc:sldChg>
      <pc:sldChg chg="modSp add">
        <pc:chgData name="Abdelaziz, Khaled Nabil Shar" userId="c74f3245-7454-4cd2-a912-b0d8a55e18f1" providerId="ADAL" clId="{245A03AF-4A97-4697-BBA8-649ADFBD9C52}" dt="2021-09-02T12:04:49.189" v="2046" actId="20577"/>
        <pc:sldMkLst>
          <pc:docMk/>
          <pc:sldMk cId="995118191" sldId="312"/>
        </pc:sldMkLst>
        <pc:spChg chg="mod">
          <ac:chgData name="Abdelaziz, Khaled Nabil Shar" userId="c74f3245-7454-4cd2-a912-b0d8a55e18f1" providerId="ADAL" clId="{245A03AF-4A97-4697-BBA8-649ADFBD9C52}" dt="2021-09-02T12:02:56.587" v="1862" actId="20577"/>
          <ac:spMkLst>
            <pc:docMk/>
            <pc:sldMk cId="995118191" sldId="312"/>
            <ac:spMk id="2" creationId="{05388FCC-98DB-4B2C-9ACE-FD89F129B68F}"/>
          </ac:spMkLst>
        </pc:spChg>
        <pc:spChg chg="mod">
          <ac:chgData name="Abdelaziz, Khaled Nabil Shar" userId="c74f3245-7454-4cd2-a912-b0d8a55e18f1" providerId="ADAL" clId="{245A03AF-4A97-4697-BBA8-649ADFBD9C52}" dt="2021-09-02T12:03:23.943" v="1903" actId="20577"/>
          <ac:spMkLst>
            <pc:docMk/>
            <pc:sldMk cId="995118191" sldId="312"/>
            <ac:spMk id="3" creationId="{8CBFEA03-3508-4F96-9D96-DF81A3EC2900}"/>
          </ac:spMkLst>
        </pc:spChg>
        <pc:spChg chg="mod">
          <ac:chgData name="Abdelaziz, Khaled Nabil Shar" userId="c74f3245-7454-4cd2-a912-b0d8a55e18f1" providerId="ADAL" clId="{245A03AF-4A97-4697-BBA8-649ADFBD9C52}" dt="2021-09-02T12:04:49.189" v="2046" actId="20577"/>
          <ac:spMkLst>
            <pc:docMk/>
            <pc:sldMk cId="995118191" sldId="312"/>
            <ac:spMk id="4" creationId="{7AE461E2-DE55-4A02-A773-7D946DC9F375}"/>
          </ac:spMkLst>
        </pc:spChg>
      </pc:sldChg>
      <pc:sldChg chg="addSp delSp modSp add">
        <pc:chgData name="Abdelaziz, Khaled Nabil Shar" userId="c74f3245-7454-4cd2-a912-b0d8a55e18f1" providerId="ADAL" clId="{245A03AF-4A97-4697-BBA8-649ADFBD9C52}" dt="2021-09-02T12:40:25.806" v="2330" actId="1076"/>
        <pc:sldMkLst>
          <pc:docMk/>
          <pc:sldMk cId="1042190165" sldId="313"/>
        </pc:sldMkLst>
        <pc:spChg chg="mod">
          <ac:chgData name="Abdelaziz, Khaled Nabil Shar" userId="c74f3245-7454-4cd2-a912-b0d8a55e18f1" providerId="ADAL" clId="{245A03AF-4A97-4697-BBA8-649ADFBD9C52}" dt="2021-09-02T12:19:55.697" v="2122" actId="20577"/>
          <ac:spMkLst>
            <pc:docMk/>
            <pc:sldMk cId="1042190165" sldId="313"/>
            <ac:spMk id="2" creationId="{919B19F7-00C3-40D9-8525-629F58CFA17F}"/>
          </ac:spMkLst>
        </pc:spChg>
        <pc:spChg chg="mod">
          <ac:chgData name="Abdelaziz, Khaled Nabil Shar" userId="c74f3245-7454-4cd2-a912-b0d8a55e18f1" providerId="ADAL" clId="{245A03AF-4A97-4697-BBA8-649ADFBD9C52}" dt="2021-09-02T12:20:04.476" v="2143" actId="20577"/>
          <ac:spMkLst>
            <pc:docMk/>
            <pc:sldMk cId="1042190165" sldId="313"/>
            <ac:spMk id="3" creationId="{C67A5F21-557F-47EF-A46D-42435356C1B4}"/>
          </ac:spMkLst>
        </pc:spChg>
        <pc:spChg chg="mod">
          <ac:chgData name="Abdelaziz, Khaled Nabil Shar" userId="c74f3245-7454-4cd2-a912-b0d8a55e18f1" providerId="ADAL" clId="{245A03AF-4A97-4697-BBA8-649ADFBD9C52}" dt="2021-09-02T12:22:15.235" v="2270" actId="20577"/>
          <ac:spMkLst>
            <pc:docMk/>
            <pc:sldMk cId="1042190165" sldId="313"/>
            <ac:spMk id="4" creationId="{D4B21C1D-53F9-4BDC-9A6B-5C36DA5AC762}"/>
          </ac:spMkLst>
        </pc:spChg>
        <pc:spChg chg="add del">
          <ac:chgData name="Abdelaziz, Khaled Nabil Shar" userId="c74f3245-7454-4cd2-a912-b0d8a55e18f1" providerId="ADAL" clId="{245A03AF-4A97-4697-BBA8-649ADFBD9C52}" dt="2021-09-02T12:23:11.759" v="2272"/>
          <ac:spMkLst>
            <pc:docMk/>
            <pc:sldMk cId="1042190165" sldId="313"/>
            <ac:spMk id="7" creationId="{99CB7704-CA3C-4AB0-B63F-D31781B82D76}"/>
          </ac:spMkLst>
        </pc:spChg>
        <pc:picChg chg="add mod">
          <ac:chgData name="Abdelaziz, Khaled Nabil Shar" userId="c74f3245-7454-4cd2-a912-b0d8a55e18f1" providerId="ADAL" clId="{245A03AF-4A97-4697-BBA8-649ADFBD9C52}" dt="2021-09-02T12:23:45.506" v="2276" actId="1076"/>
          <ac:picMkLst>
            <pc:docMk/>
            <pc:sldMk cId="1042190165" sldId="313"/>
            <ac:picMk id="1026" creationId="{41F1E1DB-5625-452B-978A-1DF3C81D14F0}"/>
          </ac:picMkLst>
        </pc:picChg>
        <pc:picChg chg="add mod">
          <ac:chgData name="Abdelaziz, Khaled Nabil Shar" userId="c74f3245-7454-4cd2-a912-b0d8a55e18f1" providerId="ADAL" clId="{245A03AF-4A97-4697-BBA8-649ADFBD9C52}" dt="2021-09-02T12:40:21.894" v="2327" actId="1076"/>
          <ac:picMkLst>
            <pc:docMk/>
            <pc:sldMk cId="1042190165" sldId="313"/>
            <ac:picMk id="1028" creationId="{48EC30C1-2CCC-46BA-AEB8-28879C6177A6}"/>
          </ac:picMkLst>
        </pc:picChg>
        <pc:picChg chg="add del mod">
          <ac:chgData name="Abdelaziz, Khaled Nabil Shar" userId="c74f3245-7454-4cd2-a912-b0d8a55e18f1" providerId="ADAL" clId="{245A03AF-4A97-4697-BBA8-649ADFBD9C52}" dt="2021-09-02T12:32:43.623" v="2283" actId="478"/>
          <ac:picMkLst>
            <pc:docMk/>
            <pc:sldMk cId="1042190165" sldId="313"/>
            <ac:picMk id="1030" creationId="{89492BE9-D9EB-49C1-BAA7-4A775629AE6A}"/>
          </ac:picMkLst>
        </pc:picChg>
        <pc:picChg chg="add mod modCrop">
          <ac:chgData name="Abdelaziz, Khaled Nabil Shar" userId="c74f3245-7454-4cd2-a912-b0d8a55e18f1" providerId="ADAL" clId="{245A03AF-4A97-4697-BBA8-649ADFBD9C52}" dt="2021-09-02T12:40:22.903" v="2328" actId="1076"/>
          <ac:picMkLst>
            <pc:docMk/>
            <pc:sldMk cId="1042190165" sldId="313"/>
            <ac:picMk id="1032" creationId="{E9CB50AB-3241-41BA-89E0-9D4423FE2A3E}"/>
          </ac:picMkLst>
        </pc:picChg>
        <pc:picChg chg="add mod">
          <ac:chgData name="Abdelaziz, Khaled Nabil Shar" userId="c74f3245-7454-4cd2-a912-b0d8a55e18f1" providerId="ADAL" clId="{245A03AF-4A97-4697-BBA8-649ADFBD9C52}" dt="2021-09-02T12:40:24.143" v="2329" actId="1076"/>
          <ac:picMkLst>
            <pc:docMk/>
            <pc:sldMk cId="1042190165" sldId="313"/>
            <ac:picMk id="1034" creationId="{061B26EE-E1E5-4ED5-AE75-BE8D465620C0}"/>
          </ac:picMkLst>
        </pc:picChg>
        <pc:picChg chg="add mod modCrop">
          <ac:chgData name="Abdelaziz, Khaled Nabil Shar" userId="c74f3245-7454-4cd2-a912-b0d8a55e18f1" providerId="ADAL" clId="{245A03AF-4A97-4697-BBA8-649ADFBD9C52}" dt="2021-09-02T12:40:25.806" v="2330" actId="1076"/>
          <ac:picMkLst>
            <pc:docMk/>
            <pc:sldMk cId="1042190165" sldId="313"/>
            <ac:picMk id="1036" creationId="{EFE7C832-0B1E-421C-A634-B34604BB4BED}"/>
          </ac:picMkLst>
        </pc:picChg>
      </pc:sldChg>
      <pc:sldChg chg="addSp modSp add">
        <pc:chgData name="Abdelaziz, Khaled Nabil Shar" userId="c74f3245-7454-4cd2-a912-b0d8a55e18f1" providerId="ADAL" clId="{245A03AF-4A97-4697-BBA8-649ADFBD9C52}" dt="2021-09-02T12:45:08.199" v="2354" actId="1076"/>
        <pc:sldMkLst>
          <pc:docMk/>
          <pc:sldMk cId="4209934438" sldId="314"/>
        </pc:sldMkLst>
        <pc:spChg chg="mod">
          <ac:chgData name="Abdelaziz, Khaled Nabil Shar" userId="c74f3245-7454-4cd2-a912-b0d8a55e18f1" providerId="ADAL" clId="{245A03AF-4A97-4697-BBA8-649ADFBD9C52}" dt="2021-09-02T12:44:28.916" v="2332"/>
          <ac:spMkLst>
            <pc:docMk/>
            <pc:sldMk cId="4209934438" sldId="314"/>
            <ac:spMk id="2" creationId="{206173F1-3D6F-4428-8065-6F77088411BE}"/>
          </ac:spMkLst>
        </pc:spChg>
        <pc:spChg chg="mod">
          <ac:chgData name="Abdelaziz, Khaled Nabil Shar" userId="c74f3245-7454-4cd2-a912-b0d8a55e18f1" providerId="ADAL" clId="{245A03AF-4A97-4697-BBA8-649ADFBD9C52}" dt="2021-09-02T12:44:34.212" v="2349" actId="20577"/>
          <ac:spMkLst>
            <pc:docMk/>
            <pc:sldMk cId="4209934438" sldId="314"/>
            <ac:spMk id="3" creationId="{5D44A22A-555E-4682-B553-92CF01BC7BD8}"/>
          </ac:spMkLst>
        </pc:spChg>
        <pc:graphicFrameChg chg="add mod">
          <ac:chgData name="Abdelaziz, Khaled Nabil Shar" userId="c74f3245-7454-4cd2-a912-b0d8a55e18f1" providerId="ADAL" clId="{245A03AF-4A97-4697-BBA8-649ADFBD9C52}" dt="2021-09-02T12:45:06.719" v="2353" actId="1076"/>
          <ac:graphicFrameMkLst>
            <pc:docMk/>
            <pc:sldMk cId="4209934438" sldId="314"/>
            <ac:graphicFrameMk id="7" creationId="{B3C470BF-6378-4BC6-AF69-8E55E30C5BFC}"/>
          </ac:graphicFrameMkLst>
        </pc:graphicFrameChg>
        <pc:graphicFrameChg chg="add mod">
          <ac:chgData name="Abdelaziz, Khaled Nabil Shar" userId="c74f3245-7454-4cd2-a912-b0d8a55e18f1" providerId="ADAL" clId="{245A03AF-4A97-4697-BBA8-649ADFBD9C52}" dt="2021-09-02T12:45:08.199" v="2354" actId="1076"/>
          <ac:graphicFrameMkLst>
            <pc:docMk/>
            <pc:sldMk cId="4209934438" sldId="314"/>
            <ac:graphicFrameMk id="8" creationId="{A1CD42C0-2D1E-4EE3-BBA2-E46216D702A5}"/>
          </ac:graphicFrameMkLst>
        </pc:graphicFrameChg>
      </pc:sldChg>
      <pc:sldChg chg="modSp add">
        <pc:chgData name="Abdelaziz, Khaled Nabil Shar" userId="c74f3245-7454-4cd2-a912-b0d8a55e18f1" providerId="ADAL" clId="{245A03AF-4A97-4697-BBA8-649ADFBD9C52}" dt="2021-09-02T12:50:01.922" v="2506"/>
        <pc:sldMkLst>
          <pc:docMk/>
          <pc:sldMk cId="1027864528" sldId="315"/>
        </pc:sldMkLst>
        <pc:spChg chg="mod">
          <ac:chgData name="Abdelaziz, Khaled Nabil Shar" userId="c74f3245-7454-4cd2-a912-b0d8a55e18f1" providerId="ADAL" clId="{245A03AF-4A97-4697-BBA8-649ADFBD9C52}" dt="2021-09-02T12:47:20.132" v="2362" actId="20577"/>
          <ac:spMkLst>
            <pc:docMk/>
            <pc:sldMk cId="1027864528" sldId="315"/>
            <ac:spMk id="2" creationId="{247B82AC-3A25-4D08-B10E-31898CD7F740}"/>
          </ac:spMkLst>
        </pc:spChg>
        <pc:spChg chg="mod">
          <ac:chgData name="Abdelaziz, Khaled Nabil Shar" userId="c74f3245-7454-4cd2-a912-b0d8a55e18f1" providerId="ADAL" clId="{245A03AF-4A97-4697-BBA8-649ADFBD9C52}" dt="2021-09-02T12:48:58.189" v="2435" actId="20577"/>
          <ac:spMkLst>
            <pc:docMk/>
            <pc:sldMk cId="1027864528" sldId="315"/>
            <ac:spMk id="3" creationId="{6E7946E1-1AFF-470D-A8AA-693305596B0D}"/>
          </ac:spMkLst>
        </pc:spChg>
        <pc:spChg chg="mod">
          <ac:chgData name="Abdelaziz, Khaled Nabil Shar" userId="c74f3245-7454-4cd2-a912-b0d8a55e18f1" providerId="ADAL" clId="{245A03AF-4A97-4697-BBA8-649ADFBD9C52}" dt="2021-09-02T12:50:01.922" v="2506"/>
          <ac:spMkLst>
            <pc:docMk/>
            <pc:sldMk cId="1027864528" sldId="315"/>
            <ac:spMk id="4" creationId="{20A98D93-93D4-441B-A046-84BCDD1FE52E}"/>
          </ac:spMkLst>
        </pc:spChg>
      </pc:sldChg>
    </pc:docChg>
  </pc:docChgLst>
</pc:chgInfo>
</file>

<file path=ppt/drawings/_rels/vmlDrawing1.v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image" Target="../media/image3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2AFF1D-997E-49FC-8B8B-014D78BFD217}" type="datetimeFigureOut">
              <a:rPr lang="en-US" smtClean="0"/>
              <a:t>9/2/2021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A8E973-44B7-4B30-AF3E-E751AB235944}" type="slidenum">
              <a:rPr lang="en-US" smtClean="0"/>
              <a:t>‹#›</a:t>
            </a:fld>
            <a:endParaRPr lang="en-US"/>
          </a:p>
        </p:txBody>
      </p:sp>
    </p:spTree>
    <p:extLst>
      <p:ext uri="{BB962C8B-B14F-4D97-AF65-F5344CB8AC3E}">
        <p14:creationId xmlns:p14="http://schemas.microsoft.com/office/powerpoint/2010/main" val="11886843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Keep moving!</a:t>
            </a:r>
          </a:p>
          <a:p>
            <a:r>
              <a:rPr lang="en-US" b="1" dirty="0"/>
              <a:t>… Don’t stand all the time. </a:t>
            </a:r>
            <a:r>
              <a:rPr lang="en-US" dirty="0"/>
              <a:t>Despite the scary sitting research, </a:t>
            </a:r>
            <a:r>
              <a:rPr lang="en-US" dirty="0" err="1"/>
              <a:t>Dennerlein</a:t>
            </a:r>
            <a:r>
              <a:rPr lang="en-US" dirty="0"/>
              <a:t> says standing 24/7 isn’t a great solution, either. “Everybody says sitting is the new smoking. You have to remember standing is the old smoking,” he says.</a:t>
            </a:r>
          </a:p>
          <a:p>
            <a:r>
              <a:rPr lang="en-US" dirty="0"/>
              <a:t>That’s because sitting strains the arms, shoulders, and neck, but standing too much can lead to back pain. Your best bet, </a:t>
            </a:r>
            <a:r>
              <a:rPr lang="en-US" dirty="0" err="1"/>
              <a:t>Dennerlein</a:t>
            </a:r>
            <a:r>
              <a:rPr lang="en-US" dirty="0"/>
              <a:t> says, is to rotate between the two positions. “By mixing it up, you can change your posture,” he says.</a:t>
            </a:r>
          </a:p>
          <a:p>
            <a:endParaRPr lang="en-US" dirty="0"/>
          </a:p>
        </p:txBody>
      </p:sp>
      <p:sp>
        <p:nvSpPr>
          <p:cNvPr id="4" name="Slide Number Placeholder 3"/>
          <p:cNvSpPr>
            <a:spLocks noGrp="1"/>
          </p:cNvSpPr>
          <p:nvPr>
            <p:ph type="sldNum" sz="quarter" idx="5"/>
          </p:nvPr>
        </p:nvSpPr>
        <p:spPr/>
        <p:txBody>
          <a:bodyPr/>
          <a:lstStyle/>
          <a:p>
            <a:fld id="{BAA8E973-44B7-4B30-AF3E-E751AB235944}" type="slidenum">
              <a:rPr lang="en-US" smtClean="0"/>
              <a:t>16</a:t>
            </a:fld>
            <a:endParaRPr lang="en-US"/>
          </a:p>
        </p:txBody>
      </p:sp>
    </p:spTree>
    <p:extLst>
      <p:ext uri="{BB962C8B-B14F-4D97-AF65-F5344CB8AC3E}">
        <p14:creationId xmlns:p14="http://schemas.microsoft.com/office/powerpoint/2010/main" val="6363616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ccessibility Statement">
    <p:bg>
      <p:bgPr>
        <a:solidFill>
          <a:schemeClr val="accent2"/>
        </a:solidFill>
        <a:effectLst/>
      </p:bgPr>
    </p:bg>
    <p:spTree>
      <p:nvGrpSpPr>
        <p:cNvPr id="1" name=""/>
        <p:cNvGrpSpPr/>
        <p:nvPr/>
      </p:nvGrpSpPr>
      <p:grpSpPr>
        <a:xfrm>
          <a:off x="0" y="0"/>
          <a:ext cx="0" cy="0"/>
          <a:chOff x="0" y="0"/>
          <a:chExt cx="0" cy="0"/>
        </a:xfrm>
      </p:grpSpPr>
      <p:sp>
        <p:nvSpPr>
          <p:cNvPr id="14" name="Photo Caption">
            <a:extLst>
              <a:ext uri="{FF2B5EF4-FFF2-40B4-BE49-F238E27FC236}">
                <a16:creationId xmlns:a16="http://schemas.microsoft.com/office/drawing/2014/main" id="{0D6DAF39-EE35-6843-807B-FF770BE21293}"/>
              </a:ext>
            </a:extLst>
          </p:cNvPr>
          <p:cNvSpPr>
            <a:spLocks noGrp="1"/>
          </p:cNvSpPr>
          <p:nvPr>
            <p:ph type="ctrTitle" hasCustomPrompt="1"/>
          </p:nvPr>
        </p:nvSpPr>
        <p:spPr bwMode="blackWhite">
          <a:xfrm>
            <a:off x="1116151" y="1884219"/>
            <a:ext cx="5976381" cy="934871"/>
          </a:xfrm>
          <a:prstGeom prst="rect">
            <a:avLst/>
          </a:prstGeom>
          <a:noFill/>
          <a:ln w="38100">
            <a:noFill/>
          </a:ln>
        </p:spPr>
        <p:txBody>
          <a:bodyPr wrap="square" lIns="0" tIns="0" rIns="0" bIns="0" anchor="t" anchorCtr="0">
            <a:spAutoFit/>
          </a:bodyPr>
          <a:lstStyle>
            <a:lvl1pPr algn="l">
              <a:defRPr sz="1350" b="0" i="0" cap="none" spc="0">
                <a:solidFill>
                  <a:schemeClr val="bg1"/>
                </a:solidFill>
                <a:latin typeface="Acumin Pro" panose="020B0504020202020204" pitchFamily="34" charset="77"/>
              </a:defRPr>
            </a:lvl1pPr>
          </a:lstStyle>
          <a:p>
            <a:r>
              <a:rPr lang="en-US" dirty="0">
                <a:effectLst/>
                <a:latin typeface="Acumin Pro" panose="020B0504020202020204" pitchFamily="34" charset="77"/>
              </a:rPr>
              <a:t>Support the Purdue University brand in your presentations by using a brand-friendly template. This template uses an accessible master layout. Please note that some changes  to the PowerPoint template could impact accessibility by those with disabilities. Follow the instructions provided by Microsoft Office to ensure that your PowerPoint presentations are accessible to all users:</a:t>
            </a:r>
          </a:p>
        </p:txBody>
      </p:sp>
      <p:pic>
        <p:nvPicPr>
          <p:cNvPr id="31" name="Purdue Logo" descr="Purdue Logo">
            <a:extLst>
              <a:ext uri="{FF2B5EF4-FFF2-40B4-BE49-F238E27FC236}">
                <a16:creationId xmlns:a16="http://schemas.microsoft.com/office/drawing/2014/main" id="{5776162E-C11B-0945-A3D0-13135D39C15E}"/>
              </a:ext>
            </a:extLst>
          </p:cNvPr>
          <p:cNvPicPr>
            <a:picLocks noChangeAspect="1"/>
          </p:cNvPicPr>
          <p:nvPr userDrawn="1"/>
        </p:nvPicPr>
        <p:blipFill>
          <a:blip r:embed="rId2"/>
          <a:stretch>
            <a:fillRect/>
          </a:stretch>
        </p:blipFill>
        <p:spPr>
          <a:xfrm>
            <a:off x="383868" y="6059044"/>
            <a:ext cx="1908400" cy="341599"/>
          </a:xfrm>
          <a:prstGeom prst="rect">
            <a:avLst/>
          </a:prstGeom>
        </p:spPr>
      </p:pic>
      <p:cxnSp>
        <p:nvCxnSpPr>
          <p:cNvPr id="13" name="Line 1">
            <a:extLst>
              <a:ext uri="{FF2B5EF4-FFF2-40B4-BE49-F238E27FC236}">
                <a16:creationId xmlns:a16="http://schemas.microsoft.com/office/drawing/2014/main" id="{A746CD05-A191-A442-A002-3AD9F5CCAD2A}"/>
              </a:ext>
            </a:extLst>
          </p:cNvPr>
          <p:cNvCxnSpPr>
            <a:cxnSpLocks/>
          </p:cNvCxnSpPr>
          <p:nvPr userDrawn="1"/>
        </p:nvCxnSpPr>
        <p:spPr>
          <a:xfrm flipH="1">
            <a:off x="429836" y="318798"/>
            <a:ext cx="56301" cy="51732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Line 2">
            <a:extLst>
              <a:ext uri="{FF2B5EF4-FFF2-40B4-BE49-F238E27FC236}">
                <a16:creationId xmlns:a16="http://schemas.microsoft.com/office/drawing/2014/main" id="{461AAE78-C01B-DD4E-A8D1-EE36B5982A91}"/>
              </a:ext>
            </a:extLst>
          </p:cNvPr>
          <p:cNvCxnSpPr>
            <a:cxnSpLocks/>
          </p:cNvCxnSpPr>
          <p:nvPr userDrawn="1"/>
        </p:nvCxnSpPr>
        <p:spPr>
          <a:xfrm>
            <a:off x="3491931" y="318798"/>
            <a:ext cx="0" cy="131016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9" name="Gold Triangle">
            <a:extLst>
              <a:ext uri="{FF2B5EF4-FFF2-40B4-BE49-F238E27FC236}">
                <a16:creationId xmlns:a16="http://schemas.microsoft.com/office/drawing/2014/main" id="{6C3B8210-1510-C644-9CE9-0E6E1BA9961F}"/>
              </a:ext>
            </a:extLst>
          </p:cNvPr>
          <p:cNvPicPr>
            <a:picLocks noChangeAspect="1"/>
          </p:cNvPicPr>
          <p:nvPr userDrawn="1"/>
        </p:nvPicPr>
        <p:blipFill>
          <a:blip r:embed="rId3"/>
          <a:stretch>
            <a:fillRect/>
          </a:stretch>
        </p:blipFill>
        <p:spPr>
          <a:xfrm>
            <a:off x="7366000" y="0"/>
            <a:ext cx="1778000" cy="6858000"/>
          </a:xfrm>
          <a:prstGeom prst="rect">
            <a:avLst/>
          </a:prstGeom>
        </p:spPr>
      </p:pic>
      <p:sp>
        <p:nvSpPr>
          <p:cNvPr id="19" name="Date">
            <a:extLst>
              <a:ext uri="{FF2B5EF4-FFF2-40B4-BE49-F238E27FC236}">
                <a16:creationId xmlns:a16="http://schemas.microsoft.com/office/drawing/2014/main" id="{AAF94E19-ED71-7845-B4E1-5D3EA4F2593F}"/>
              </a:ext>
            </a:extLst>
          </p:cNvPr>
          <p:cNvSpPr>
            <a:spLocks noGrp="1"/>
          </p:cNvSpPr>
          <p:nvPr>
            <p:ph type="dt" sz="half" idx="10"/>
          </p:nvPr>
        </p:nvSpPr>
        <p:spPr>
          <a:xfrm>
            <a:off x="7628708" y="6202177"/>
            <a:ext cx="752200" cy="323968"/>
          </a:xfrm>
        </p:spPr>
        <p:txBody>
          <a:bodyPr/>
          <a:lstStyle>
            <a:lvl1pPr>
              <a:defRPr>
                <a:solidFill>
                  <a:schemeClr val="tx1">
                    <a:alpha val="70000"/>
                  </a:schemeClr>
                </a:solidFill>
              </a:defRPr>
            </a:lvl1pPr>
          </a:lstStyle>
          <a:p>
            <a:fld id="{049DC8E1-D369-0F48-9062-BB068AFD07CE}" type="datetime1">
              <a:rPr lang="en-US" smtClean="0"/>
              <a:pPr/>
              <a:t>9/2/2021</a:t>
            </a:fld>
            <a:endParaRPr lang="en-US" dirty="0"/>
          </a:p>
        </p:txBody>
      </p:sp>
      <p:cxnSp>
        <p:nvCxnSpPr>
          <p:cNvPr id="22" name="Line 3">
            <a:extLst>
              <a:ext uri="{FF2B5EF4-FFF2-40B4-BE49-F238E27FC236}">
                <a16:creationId xmlns:a16="http://schemas.microsoft.com/office/drawing/2014/main" id="{6E05FCF8-5823-9D4D-B7F3-412E5BDD4E01}"/>
              </a:ext>
            </a:extLst>
          </p:cNvPr>
          <p:cNvCxnSpPr>
            <a:cxnSpLocks/>
          </p:cNvCxnSpPr>
          <p:nvPr userDrawn="1"/>
        </p:nvCxnSpPr>
        <p:spPr>
          <a:xfrm>
            <a:off x="8400500" y="6270568"/>
            <a:ext cx="0" cy="1600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Slide Number">
            <a:extLst>
              <a:ext uri="{FF2B5EF4-FFF2-40B4-BE49-F238E27FC236}">
                <a16:creationId xmlns:a16="http://schemas.microsoft.com/office/drawing/2014/main" id="{14A543BD-A296-7346-B649-5BA64898AF2C}"/>
              </a:ext>
            </a:extLst>
          </p:cNvPr>
          <p:cNvSpPr>
            <a:spLocks noGrp="1"/>
          </p:cNvSpPr>
          <p:nvPr>
            <p:ph type="sldNum" sz="quarter" idx="12"/>
          </p:nvPr>
        </p:nvSpPr>
        <p:spPr>
          <a:xfrm>
            <a:off x="8474334" y="6181281"/>
            <a:ext cx="365760" cy="365760"/>
          </a:xfrm>
        </p:spPr>
        <p:txBody>
          <a:bodyPr/>
          <a:lstStyle>
            <a:lvl1pPr>
              <a:defRPr>
                <a:solidFill>
                  <a:schemeClr val="tx1"/>
                </a:solidFill>
              </a:defRPr>
            </a:lvl1pPr>
          </a:lstStyle>
          <a:p>
            <a:fld id="{8A7A6979-0714-4377-B894-6BE4C2D6E202}" type="slidenum">
              <a:rPr lang="en-US" smtClean="0"/>
              <a:pPr/>
              <a:t>‹#›</a:t>
            </a:fld>
            <a:endParaRPr lang="en-US" dirty="0"/>
          </a:p>
        </p:txBody>
      </p:sp>
      <p:sp>
        <p:nvSpPr>
          <p:cNvPr id="18" name="Microsoft Accessibility URL">
            <a:extLst>
              <a:ext uri="{FF2B5EF4-FFF2-40B4-BE49-F238E27FC236}">
                <a16:creationId xmlns:a16="http://schemas.microsoft.com/office/drawing/2014/main" id="{787D9F17-6276-3E46-A218-B3EF30CA7E56}"/>
              </a:ext>
            </a:extLst>
          </p:cNvPr>
          <p:cNvSpPr txBox="1"/>
          <p:nvPr userDrawn="1"/>
        </p:nvSpPr>
        <p:spPr>
          <a:xfrm>
            <a:off x="1110839" y="3953492"/>
            <a:ext cx="6128758" cy="415498"/>
          </a:xfrm>
          <a:prstGeom prst="rect">
            <a:avLst/>
          </a:prstGeom>
          <a:noFill/>
        </p:spPr>
        <p:txBody>
          <a:bodyPr wrap="square" lIns="0" tIns="0" rIns="0" bIns="0" rtlCol="0">
            <a:spAutoFit/>
          </a:bodyPr>
          <a:lstStyle/>
          <a:p>
            <a:r>
              <a:rPr lang="en-US" sz="1350" dirty="0">
                <a:solidFill>
                  <a:schemeClr val="accent1"/>
                </a:solidFill>
                <a:effectLst/>
                <a:latin typeface="Acumin Pro" panose="020B0504020202020204" pitchFamily="34" charset="77"/>
              </a:rPr>
              <a:t>https://</a:t>
            </a:r>
            <a:r>
              <a:rPr lang="en-US" sz="1350" dirty="0" err="1">
                <a:solidFill>
                  <a:schemeClr val="accent1"/>
                </a:solidFill>
                <a:effectLst/>
                <a:latin typeface="Acumin Pro" panose="020B0504020202020204" pitchFamily="34" charset="77"/>
              </a:rPr>
              <a:t>support.office.com</a:t>
            </a:r>
            <a:r>
              <a:rPr lang="en-US" sz="1350" dirty="0">
                <a:solidFill>
                  <a:schemeClr val="accent1"/>
                </a:solidFill>
                <a:effectLst/>
                <a:latin typeface="Acumin Pro" panose="020B0504020202020204" pitchFamily="34" charset="77"/>
              </a:rPr>
              <a:t>/</a:t>
            </a:r>
            <a:r>
              <a:rPr lang="en-US" sz="1350" dirty="0" err="1">
                <a:solidFill>
                  <a:schemeClr val="accent1"/>
                </a:solidFill>
                <a:effectLst/>
                <a:latin typeface="Acumin Pro" panose="020B0504020202020204" pitchFamily="34" charset="77"/>
              </a:rPr>
              <a:t>en</a:t>
            </a:r>
            <a:r>
              <a:rPr lang="en-US" sz="1350" dirty="0">
                <a:solidFill>
                  <a:schemeClr val="accent1"/>
                </a:solidFill>
                <a:effectLst/>
                <a:latin typeface="Acumin Pro" panose="020B0504020202020204" pitchFamily="34" charset="77"/>
              </a:rPr>
              <a:t>-us/article/Make-your-PowerPoint-presentations-accessible-6f7772b2-2f33-4bd2-8ca7-dae3b2b3ef25</a:t>
            </a:r>
            <a:endParaRPr lang="en-US" sz="1350" dirty="0">
              <a:solidFill>
                <a:schemeClr val="accent1"/>
              </a:solidFill>
            </a:endParaRPr>
          </a:p>
        </p:txBody>
      </p:sp>
    </p:spTree>
    <p:extLst>
      <p:ext uri="{BB962C8B-B14F-4D97-AF65-F5344CB8AC3E}">
        <p14:creationId xmlns:p14="http://schemas.microsoft.com/office/powerpoint/2010/main" val="352667875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2160" userDrawn="1">
          <p15:clr>
            <a:srgbClr val="FBAE40"/>
          </p15:clr>
        </p15:guide>
        <p15:guide id="3" orient="horz" pos="3960" userDrawn="1">
          <p15:clr>
            <a:srgbClr val="FBAE40"/>
          </p15:clr>
        </p15:guide>
        <p15:guide id="4" pos="3348" userDrawn="1">
          <p15:clr>
            <a:srgbClr val="FBAE40"/>
          </p15:clr>
        </p15:guide>
        <p15:guide id="5" pos="3852" userDrawn="1">
          <p15:clr>
            <a:srgbClr val="FBAE40"/>
          </p15:clr>
        </p15:guide>
        <p15:guide id="6" orient="horz" pos="4080" userDrawn="1">
          <p15:clr>
            <a:srgbClr val="FBAE40"/>
          </p15:clr>
        </p15:guide>
        <p15:guide id="7" pos="198" userDrawn="1">
          <p15:clr>
            <a:srgbClr val="FBAE40"/>
          </p15:clr>
        </p15:guide>
        <p15:guide id="8" orient="horz" pos="192" userDrawn="1">
          <p15:clr>
            <a:srgbClr val="FBAE40"/>
          </p15:clr>
        </p15:guide>
        <p15:guide id="9" pos="52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20" name="Gold Background">
            <a:extLst>
              <a:ext uri="{FF2B5EF4-FFF2-40B4-BE49-F238E27FC236}">
                <a16:creationId xmlns:a16="http://schemas.microsoft.com/office/drawing/2014/main" id="{EACB2F0C-1C3D-CD48-AD13-7B5AD683F7C7}"/>
              </a:ext>
            </a:extLst>
          </p:cNvPr>
          <p:cNvSpPr/>
          <p:nvPr userDrawn="1"/>
        </p:nvSpPr>
        <p:spPr>
          <a:xfrm>
            <a:off x="0" y="0"/>
            <a:ext cx="9144000" cy="6858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p:cNvSpPr>
            <a:spLocks noGrp="1"/>
          </p:cNvSpPr>
          <p:nvPr>
            <p:ph type="ctrTitle" hasCustomPrompt="1"/>
          </p:nvPr>
        </p:nvSpPr>
        <p:spPr bwMode="blackWhite">
          <a:xfrm>
            <a:off x="1116117" y="1626244"/>
            <a:ext cx="5933959" cy="1675843"/>
          </a:xfrm>
          <a:prstGeom prst="rect">
            <a:avLst/>
          </a:prstGeom>
          <a:noFill/>
          <a:ln w="38100">
            <a:noFill/>
          </a:ln>
        </p:spPr>
        <p:txBody>
          <a:bodyPr wrap="square" lIns="0" tIns="0" rIns="0" bIns="0" anchor="t" anchorCtr="0">
            <a:spAutoFit/>
          </a:bodyPr>
          <a:lstStyle>
            <a:lvl1pPr algn="l">
              <a:lnSpc>
                <a:spcPct val="80000"/>
              </a:lnSpc>
              <a:defRPr sz="4500" b="1" i="1" spc="0">
                <a:solidFill>
                  <a:schemeClr val="bg1"/>
                </a:solidFill>
                <a:latin typeface="Acumin Pro ExtraCondensed" panose="020B0508020202020204" pitchFamily="34" charset="77"/>
              </a:defRPr>
            </a:lvl1pPr>
          </a:lstStyle>
          <a:p>
            <a:r>
              <a:rPr lang="en-US" dirty="0"/>
              <a:t>Title Slide </a:t>
            </a:r>
            <a:r>
              <a:rPr lang="en-US" dirty="0" err="1"/>
              <a:t>Acumin</a:t>
            </a:r>
            <a:r>
              <a:rPr lang="en-US" dirty="0"/>
              <a:t> Pro Extra Cond Bold Italic 60</a:t>
            </a:r>
          </a:p>
        </p:txBody>
      </p:sp>
      <p:sp>
        <p:nvSpPr>
          <p:cNvPr id="3" name="Subtitle"/>
          <p:cNvSpPr>
            <a:spLocks noGrp="1"/>
          </p:cNvSpPr>
          <p:nvPr>
            <p:ph type="subTitle" idx="1" hasCustomPrompt="1"/>
          </p:nvPr>
        </p:nvSpPr>
        <p:spPr>
          <a:xfrm>
            <a:off x="1121760" y="3990086"/>
            <a:ext cx="5322202" cy="253916"/>
          </a:xfrm>
          <a:noFill/>
        </p:spPr>
        <p:txBody>
          <a:bodyPr wrap="square" lIns="0" tIns="0" rIns="0" bIns="0" anchor="t" anchorCtr="0">
            <a:spAutoFit/>
          </a:bodyPr>
          <a:lstStyle>
            <a:lvl1pPr marL="0" indent="0" algn="l">
              <a:buNone/>
              <a:defRPr sz="1650" b="1" i="0">
                <a:solidFill>
                  <a:schemeClr val="bg2"/>
                </a:solidFill>
                <a:latin typeface="Acumin Pro SemiCondensed" panose="020B0506020202020204" pitchFamily="34" charset="77"/>
              </a:defRPr>
            </a:lvl1pPr>
            <a:lvl2pPr marL="342900" indent="0" algn="ctr">
              <a:buNone/>
              <a:defRPr sz="1425"/>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a:t>
            </a:r>
            <a:r>
              <a:rPr lang="en-US" dirty="0" err="1"/>
              <a:t>Acumin</a:t>
            </a:r>
            <a:r>
              <a:rPr lang="en-US" dirty="0"/>
              <a:t> Pro Semi Cond Bold 22 </a:t>
            </a:r>
            <a:r>
              <a:rPr lang="en-US" dirty="0" err="1"/>
              <a:t>pt</a:t>
            </a:r>
            <a:endParaRPr lang="en-US" dirty="0"/>
          </a:p>
        </p:txBody>
      </p:sp>
      <p:pic>
        <p:nvPicPr>
          <p:cNvPr id="25" name="Black Triangle">
            <a:extLst>
              <a:ext uri="{FF2B5EF4-FFF2-40B4-BE49-F238E27FC236}">
                <a16:creationId xmlns:a16="http://schemas.microsoft.com/office/drawing/2014/main" id="{B39FD579-3334-AA49-8C7F-768033BE0C6B}"/>
              </a:ext>
            </a:extLst>
          </p:cNvPr>
          <p:cNvPicPr>
            <a:picLocks noChangeAspect="1"/>
          </p:cNvPicPr>
          <p:nvPr userDrawn="1"/>
        </p:nvPicPr>
        <p:blipFill>
          <a:blip r:embed="rId2"/>
          <a:stretch>
            <a:fillRect/>
          </a:stretch>
        </p:blipFill>
        <p:spPr>
          <a:xfrm>
            <a:off x="7366000" y="0"/>
            <a:ext cx="1778000" cy="6858000"/>
          </a:xfrm>
          <a:prstGeom prst="rect">
            <a:avLst/>
          </a:prstGeom>
        </p:spPr>
      </p:pic>
      <p:pic>
        <p:nvPicPr>
          <p:cNvPr id="26" name="Purdue Logo" descr="Purdue Logo">
            <a:extLst>
              <a:ext uri="{FF2B5EF4-FFF2-40B4-BE49-F238E27FC236}">
                <a16:creationId xmlns:a16="http://schemas.microsoft.com/office/drawing/2014/main" id="{F44E78F0-0852-5442-BF6C-E1583D1086C7}"/>
              </a:ext>
            </a:extLst>
          </p:cNvPr>
          <p:cNvPicPr>
            <a:picLocks noChangeAspect="1"/>
          </p:cNvPicPr>
          <p:nvPr userDrawn="1"/>
        </p:nvPicPr>
        <p:blipFill>
          <a:blip r:embed="rId3"/>
          <a:stretch>
            <a:fillRect/>
          </a:stretch>
        </p:blipFill>
        <p:spPr>
          <a:xfrm>
            <a:off x="383868" y="6059044"/>
            <a:ext cx="1908400" cy="341599"/>
          </a:xfrm>
          <a:prstGeom prst="rect">
            <a:avLst/>
          </a:prstGeom>
        </p:spPr>
      </p:pic>
      <p:sp>
        <p:nvSpPr>
          <p:cNvPr id="7" name="Date"/>
          <p:cNvSpPr>
            <a:spLocks noGrp="1"/>
          </p:cNvSpPr>
          <p:nvPr>
            <p:ph type="dt" sz="half" idx="10"/>
          </p:nvPr>
        </p:nvSpPr>
        <p:spPr/>
        <p:txBody>
          <a:bodyPr/>
          <a:lstStyle>
            <a:lvl1pPr>
              <a:defRPr>
                <a:solidFill>
                  <a:schemeClr val="tx1">
                    <a:alpha val="70000"/>
                  </a:schemeClr>
                </a:solidFill>
              </a:defRPr>
            </a:lvl1pPr>
          </a:lstStyle>
          <a:p>
            <a:fld id="{049DC8E1-D369-0F48-9062-BB068AFD07CE}" type="datetime1">
              <a:rPr lang="en-US" smtClean="0"/>
              <a:pPr/>
              <a:t>9/2/2021</a:t>
            </a:fld>
            <a:endParaRPr lang="en-US" dirty="0"/>
          </a:p>
        </p:txBody>
      </p:sp>
      <p:cxnSp>
        <p:nvCxnSpPr>
          <p:cNvPr id="33" name="Line">
            <a:extLst>
              <a:ext uri="{FF2B5EF4-FFF2-40B4-BE49-F238E27FC236}">
                <a16:creationId xmlns:a16="http://schemas.microsoft.com/office/drawing/2014/main" id="{E61121D3-034C-A148-89AD-C240C1E7F6F7}"/>
              </a:ext>
            </a:extLst>
          </p:cNvPr>
          <p:cNvCxnSpPr>
            <a:cxnSpLocks/>
          </p:cNvCxnSpPr>
          <p:nvPr userDrawn="1"/>
        </p:nvCxnSpPr>
        <p:spPr>
          <a:xfrm>
            <a:off x="8400500" y="6270568"/>
            <a:ext cx="0" cy="1600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Slide Number"/>
          <p:cNvSpPr>
            <a:spLocks noGrp="1"/>
          </p:cNvSpPr>
          <p:nvPr>
            <p:ph type="sldNum" sz="quarter" idx="12"/>
          </p:nvPr>
        </p:nvSpPr>
        <p:spPr/>
        <p:txBody>
          <a:bodyPr/>
          <a:lstStyle>
            <a:lvl1pPr>
              <a:defRPr>
                <a:solidFill>
                  <a:schemeClr val="tx1"/>
                </a:solidFill>
              </a:defRPr>
            </a:lvl1p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405868794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2160" userDrawn="1">
          <p15:clr>
            <a:srgbClr val="FBAE40"/>
          </p15:clr>
        </p15:guide>
        <p15:guide id="3" orient="horz" pos="3960" userDrawn="1">
          <p15:clr>
            <a:srgbClr val="FBAE40"/>
          </p15:clr>
        </p15:guide>
        <p15:guide id="4" pos="3348" userDrawn="1">
          <p15:clr>
            <a:srgbClr val="FBAE40"/>
          </p15:clr>
        </p15:guide>
        <p15:guide id="5" pos="3852" userDrawn="1">
          <p15:clr>
            <a:srgbClr val="FBAE40"/>
          </p15:clr>
        </p15:guide>
        <p15:guide id="6" orient="horz" pos="4080" userDrawn="1">
          <p15:clr>
            <a:srgbClr val="FBAE40"/>
          </p15:clr>
        </p15:guide>
        <p15:guide id="8" pos="52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 Copy">
    <p:bg>
      <p:bgPr>
        <a:solidFill>
          <a:schemeClr val="accent2"/>
        </a:solidFill>
        <a:effectLst/>
      </p:bgPr>
    </p:bg>
    <p:spTree>
      <p:nvGrpSpPr>
        <p:cNvPr id="1" name=""/>
        <p:cNvGrpSpPr/>
        <p:nvPr/>
      </p:nvGrpSpPr>
      <p:grpSpPr>
        <a:xfrm>
          <a:off x="0" y="0"/>
          <a:ext cx="0" cy="0"/>
          <a:chOff x="0" y="0"/>
          <a:chExt cx="0" cy="0"/>
        </a:xfrm>
      </p:grpSpPr>
      <p:pic>
        <p:nvPicPr>
          <p:cNvPr id="27" name="Black Bar">
            <a:extLst>
              <a:ext uri="{FF2B5EF4-FFF2-40B4-BE49-F238E27FC236}">
                <a16:creationId xmlns:a16="http://schemas.microsoft.com/office/drawing/2014/main" id="{6283C7A5-FA96-634B-82F6-99BF44D20F7C}"/>
              </a:ext>
            </a:extLst>
          </p:cNvPr>
          <p:cNvPicPr>
            <a:picLocks noChangeAspect="1"/>
          </p:cNvPicPr>
          <p:nvPr userDrawn="1"/>
        </p:nvPicPr>
        <p:blipFill>
          <a:blip r:embed="rId2"/>
          <a:stretch>
            <a:fillRect/>
          </a:stretch>
        </p:blipFill>
        <p:spPr>
          <a:xfrm>
            <a:off x="5257" y="0"/>
            <a:ext cx="8636000" cy="914400"/>
          </a:xfrm>
          <a:prstGeom prst="rect">
            <a:avLst/>
          </a:prstGeom>
        </p:spPr>
      </p:pic>
      <p:sp>
        <p:nvSpPr>
          <p:cNvPr id="2" name="Title"/>
          <p:cNvSpPr>
            <a:spLocks noGrp="1"/>
          </p:cNvSpPr>
          <p:nvPr>
            <p:ph type="ctrTitle" hasCustomPrompt="1"/>
          </p:nvPr>
        </p:nvSpPr>
        <p:spPr bwMode="blackWhite">
          <a:xfrm>
            <a:off x="1117215" y="442674"/>
            <a:ext cx="6925732" cy="373949"/>
          </a:xfrm>
          <a:prstGeom prst="rect">
            <a:avLst/>
          </a:prstGeom>
          <a:noFill/>
          <a:ln w="38100">
            <a:noFill/>
          </a:ln>
        </p:spPr>
        <p:txBody>
          <a:bodyPr wrap="square" lIns="0" tIns="0" rIns="0" bIns="0" anchor="t" anchorCtr="0">
            <a:spAutoFit/>
          </a:bodyPr>
          <a:lstStyle>
            <a:lvl1pPr algn="l">
              <a:defRPr sz="2700" b="1" i="1" cap="none" spc="0">
                <a:solidFill>
                  <a:schemeClr val="tx2"/>
                </a:solidFill>
                <a:latin typeface="Acumin Pro ExtraCondensed" panose="020B0508020202020204" pitchFamily="34" charset="77"/>
              </a:defRPr>
            </a:lvl1pPr>
          </a:lstStyle>
          <a:p>
            <a:r>
              <a:rPr lang="en-US" dirty="0"/>
              <a:t>Title </a:t>
            </a:r>
            <a:r>
              <a:rPr lang="en-US" dirty="0" err="1"/>
              <a:t>Acumin</a:t>
            </a:r>
            <a:r>
              <a:rPr lang="en-US" dirty="0"/>
              <a:t> Pro Extra Cond Bold Italic 36 </a:t>
            </a:r>
            <a:r>
              <a:rPr lang="en-US" dirty="0" err="1"/>
              <a:t>pt</a:t>
            </a:r>
            <a:endParaRPr lang="en-US" dirty="0"/>
          </a:p>
        </p:txBody>
      </p:sp>
      <p:sp>
        <p:nvSpPr>
          <p:cNvPr id="3" name="Subhead"/>
          <p:cNvSpPr>
            <a:spLocks noGrp="1"/>
          </p:cNvSpPr>
          <p:nvPr>
            <p:ph type="subTitle" idx="1" hasCustomPrompt="1"/>
          </p:nvPr>
        </p:nvSpPr>
        <p:spPr>
          <a:xfrm>
            <a:off x="1117214" y="1345168"/>
            <a:ext cx="5491495" cy="369332"/>
          </a:xfrm>
          <a:noFill/>
        </p:spPr>
        <p:txBody>
          <a:bodyPr wrap="square" lIns="0" tIns="0" rIns="0" bIns="0" anchor="t" anchorCtr="0">
            <a:spAutoFit/>
          </a:bodyPr>
          <a:lstStyle>
            <a:lvl1pPr marL="0" indent="0" algn="l">
              <a:buNone/>
              <a:defRPr sz="2400" b="1" i="0">
                <a:solidFill>
                  <a:schemeClr val="bg2"/>
                </a:solidFill>
                <a:latin typeface="Acumin Pro SemiCondensed" panose="020B0506020202020204" pitchFamily="34" charset="77"/>
              </a:defRPr>
            </a:lvl1pPr>
            <a:lvl2pPr marL="342900" indent="0" algn="ctr">
              <a:buNone/>
              <a:defRPr sz="1425"/>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 </a:t>
            </a:r>
            <a:r>
              <a:rPr lang="en-US" dirty="0" err="1"/>
              <a:t>Acumin</a:t>
            </a:r>
            <a:r>
              <a:rPr lang="en-US" dirty="0"/>
              <a:t> Pro Semi Cond Bold 22 </a:t>
            </a:r>
            <a:r>
              <a:rPr lang="en-US" dirty="0" err="1"/>
              <a:t>pt</a:t>
            </a:r>
            <a:endParaRPr lang="en-US" dirty="0"/>
          </a:p>
        </p:txBody>
      </p:sp>
      <p:sp>
        <p:nvSpPr>
          <p:cNvPr id="25" name="Body Text">
            <a:extLst>
              <a:ext uri="{FF2B5EF4-FFF2-40B4-BE49-F238E27FC236}">
                <a16:creationId xmlns:a16="http://schemas.microsoft.com/office/drawing/2014/main" id="{9F798712-4535-8340-942F-27FFD5E3FE9B}"/>
              </a:ext>
            </a:extLst>
          </p:cNvPr>
          <p:cNvSpPr>
            <a:spLocks noGrp="1"/>
          </p:cNvSpPr>
          <p:nvPr>
            <p:ph type="body" sz="quarter" idx="14" hasCustomPrompt="1"/>
          </p:nvPr>
        </p:nvSpPr>
        <p:spPr>
          <a:xfrm>
            <a:off x="1821465" y="1962540"/>
            <a:ext cx="5524500" cy="3411537"/>
          </a:xfrm>
        </p:spPr>
        <p:txBody>
          <a:bodyPr lIns="0" tIns="0" rIns="0" bIns="0">
            <a:normAutofit/>
          </a:bodyPr>
          <a:lstStyle>
            <a:lvl1pPr marL="205740" marR="0" indent="-205740" algn="l" defTabSz="342900" rtl="0" eaLnBrk="1" fontAlgn="auto" latinLnBrk="0" hangingPunct="1">
              <a:lnSpc>
                <a:spcPct val="100000"/>
              </a:lnSpc>
              <a:spcBef>
                <a:spcPts val="0"/>
              </a:spcBef>
              <a:spcAft>
                <a:spcPts val="0"/>
              </a:spcAft>
              <a:buClrTx/>
              <a:buSzTx/>
              <a:buFont typeface="Wingdings" charset="2"/>
              <a:buChar char="§"/>
              <a:tabLst/>
              <a:defRPr sz="2400" b="0" i="0" normalizeH="0" baseline="0">
                <a:solidFill>
                  <a:schemeClr val="bg1"/>
                </a:solidFill>
                <a:latin typeface="Acumin Pro" panose="020B0504020202020204" pitchFamily="34" charset="77"/>
              </a:defRPr>
            </a:lvl1pPr>
          </a:lstStyle>
          <a:p>
            <a:pPr lvl="0"/>
            <a:r>
              <a:rPr lang="en-US" dirty="0"/>
              <a:t>Bulleted copy. </a:t>
            </a:r>
            <a:r>
              <a:rPr lang="en-US" dirty="0" err="1"/>
              <a:t>Acumin</a:t>
            </a:r>
            <a:r>
              <a:rPr lang="en-US" dirty="0"/>
              <a:t> Pro Reg 18 pt. Keep it short with bite-size chunks of information.</a:t>
            </a:r>
          </a:p>
          <a:p>
            <a:pPr lvl="0"/>
            <a:endParaRPr lang="en-US" dirty="0"/>
          </a:p>
          <a:p>
            <a:pPr lvl="0"/>
            <a:r>
              <a:rPr lang="en-US" dirty="0"/>
              <a:t>Bulleted copy. </a:t>
            </a:r>
            <a:r>
              <a:rPr lang="en-US" dirty="0" err="1"/>
              <a:t>Acumin</a:t>
            </a:r>
            <a:r>
              <a:rPr lang="en-US" dirty="0"/>
              <a:t> Pro Reg 18 pt. Keep it short with bite-size chunks of information.</a:t>
            </a:r>
          </a:p>
          <a:p>
            <a:pPr lvl="0"/>
            <a:endParaRPr lang="en-US" dirty="0"/>
          </a:p>
          <a:p>
            <a:pPr marL="205740" marR="0" lvl="0" indent="-205740" algn="l" defTabSz="3429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a:p>
            <a:pPr marL="205740" marR="0" lvl="0" indent="-205740" algn="l" defTabSz="3429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p:txBody>
      </p:sp>
      <p:pic>
        <p:nvPicPr>
          <p:cNvPr id="12" name="Purdue Logo" descr="Purdue Logo">
            <a:extLst>
              <a:ext uri="{FF2B5EF4-FFF2-40B4-BE49-F238E27FC236}">
                <a16:creationId xmlns:a16="http://schemas.microsoft.com/office/drawing/2014/main" id="{B21C3C35-DE04-B844-B5FE-2DE32EB44EA9}"/>
              </a:ext>
            </a:extLst>
          </p:cNvPr>
          <p:cNvPicPr>
            <a:picLocks noChangeAspect="1"/>
          </p:cNvPicPr>
          <p:nvPr userDrawn="1"/>
        </p:nvPicPr>
        <p:blipFill>
          <a:blip r:embed="rId3"/>
          <a:stretch>
            <a:fillRect/>
          </a:stretch>
        </p:blipFill>
        <p:spPr>
          <a:xfrm>
            <a:off x="384895" y="6064681"/>
            <a:ext cx="1916505" cy="341599"/>
          </a:xfrm>
          <a:prstGeom prst="rect">
            <a:avLst/>
          </a:prstGeom>
        </p:spPr>
      </p:pic>
      <p:sp>
        <p:nvSpPr>
          <p:cNvPr id="28" name="Date">
            <a:extLst>
              <a:ext uri="{FF2B5EF4-FFF2-40B4-BE49-F238E27FC236}">
                <a16:creationId xmlns:a16="http://schemas.microsoft.com/office/drawing/2014/main" id="{32B67432-75BE-B145-B884-FF16D239EAF2}"/>
              </a:ext>
            </a:extLst>
          </p:cNvPr>
          <p:cNvSpPr>
            <a:spLocks noGrp="1"/>
          </p:cNvSpPr>
          <p:nvPr>
            <p:ph type="dt" sz="half" idx="2"/>
          </p:nvPr>
        </p:nvSpPr>
        <p:spPr>
          <a:xfrm>
            <a:off x="7628708" y="6202177"/>
            <a:ext cx="752200" cy="323968"/>
          </a:xfrm>
          <a:prstGeom prst="rect">
            <a:avLst/>
          </a:prstGeom>
        </p:spPr>
        <p:txBody>
          <a:bodyPr vert="horz" lIns="91440" tIns="45720" rIns="91440" bIns="45720" rtlCol="0" anchor="ctr"/>
          <a:lstStyle>
            <a:lvl1pPr algn="r">
              <a:defRPr sz="750" b="0" i="0">
                <a:solidFill>
                  <a:schemeClr val="bg1">
                    <a:alpha val="70000"/>
                  </a:schemeClr>
                </a:solidFill>
                <a:latin typeface="Acumin Pro" panose="020B0504020202020204" pitchFamily="34" charset="77"/>
              </a:defRPr>
            </a:lvl1pPr>
          </a:lstStyle>
          <a:p>
            <a:fld id="{E0C8DACD-4E35-4E4C-AC75-C3DE50F04E7E}" type="datetime1">
              <a:rPr lang="en-US" smtClean="0"/>
              <a:pPr/>
              <a:t>9/2/2021</a:t>
            </a:fld>
            <a:endParaRPr lang="en-US" dirty="0"/>
          </a:p>
        </p:txBody>
      </p:sp>
      <p:cxnSp>
        <p:nvCxnSpPr>
          <p:cNvPr id="30" name="Line">
            <a:extLst>
              <a:ext uri="{FF2B5EF4-FFF2-40B4-BE49-F238E27FC236}">
                <a16:creationId xmlns:a16="http://schemas.microsoft.com/office/drawing/2014/main" id="{58350E96-57A4-414B-9B8B-1430C2B4D38E}"/>
              </a:ext>
            </a:extLst>
          </p:cNvPr>
          <p:cNvCxnSpPr>
            <a:cxnSpLocks/>
          </p:cNvCxnSpPr>
          <p:nvPr userDrawn="1"/>
        </p:nvCxnSpPr>
        <p:spPr>
          <a:xfrm>
            <a:off x="8400500" y="6270568"/>
            <a:ext cx="0" cy="1600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Slide Number">
            <a:extLst>
              <a:ext uri="{FF2B5EF4-FFF2-40B4-BE49-F238E27FC236}">
                <a16:creationId xmlns:a16="http://schemas.microsoft.com/office/drawing/2014/main" id="{49E8753C-A442-034F-B0F4-92D22B3247FE}"/>
              </a:ext>
            </a:extLst>
          </p:cNvPr>
          <p:cNvSpPr>
            <a:spLocks noGrp="1"/>
          </p:cNvSpPr>
          <p:nvPr>
            <p:ph type="sldNum" sz="quarter" idx="4"/>
          </p:nvPr>
        </p:nvSpPr>
        <p:spPr>
          <a:xfrm>
            <a:off x="8474334" y="6181281"/>
            <a:ext cx="365760" cy="365760"/>
          </a:xfrm>
          <a:prstGeom prst="ellipse">
            <a:avLst/>
          </a:prstGeom>
          <a:noFill/>
        </p:spPr>
        <p:txBody>
          <a:bodyPr vert="horz" lIns="18288" tIns="45720" rIns="18288" bIns="45720" rtlCol="0" anchor="ctr">
            <a:noAutofit/>
          </a:bodyPr>
          <a:lstStyle>
            <a:lvl1pPr algn="ctr">
              <a:defRPr sz="750" b="1" i="0" spc="0" baseline="0">
                <a:solidFill>
                  <a:schemeClr val="bg1"/>
                </a:solidFill>
                <a:latin typeface="Acumin Pro Semibold" panose="020B0504020202020204" pitchFamily="34" charset="77"/>
              </a:defRPr>
            </a:lvl1p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204445178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2160" userDrawn="1">
          <p15:clr>
            <a:srgbClr val="FBAE40"/>
          </p15:clr>
        </p15:guide>
        <p15:guide id="3" orient="horz" pos="3960" userDrawn="1">
          <p15:clr>
            <a:srgbClr val="FBAE40"/>
          </p15:clr>
        </p15:guide>
        <p15:guide id="4" pos="3348" userDrawn="1">
          <p15:clr>
            <a:srgbClr val="FBAE40"/>
          </p15:clr>
        </p15:guide>
        <p15:guide id="5" pos="3852" userDrawn="1">
          <p15:clr>
            <a:srgbClr val="FBAE40"/>
          </p15:clr>
        </p15:guide>
        <p15:guide id="6" orient="horz" pos="4032" userDrawn="1">
          <p15:clr>
            <a:srgbClr val="FBAE40"/>
          </p15:clr>
        </p15:guide>
        <p15:guide id="7" pos="738" userDrawn="1">
          <p15:clr>
            <a:srgbClr val="FBAE40"/>
          </p15:clr>
        </p15:guide>
        <p15:guide id="8" pos="522" userDrawn="1">
          <p15:clr>
            <a:srgbClr val="FBAE40"/>
          </p15:clr>
        </p15:guide>
        <p15:guide id="9" pos="86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 Copy &amp; Pic/Chart">
    <p:bg>
      <p:bgPr>
        <a:solidFill>
          <a:schemeClr val="accent2"/>
        </a:solidFill>
        <a:effectLst/>
      </p:bgPr>
    </p:bg>
    <p:spTree>
      <p:nvGrpSpPr>
        <p:cNvPr id="1" name=""/>
        <p:cNvGrpSpPr/>
        <p:nvPr/>
      </p:nvGrpSpPr>
      <p:grpSpPr>
        <a:xfrm>
          <a:off x="0" y="0"/>
          <a:ext cx="0" cy="0"/>
          <a:chOff x="0" y="0"/>
          <a:chExt cx="0" cy="0"/>
        </a:xfrm>
      </p:grpSpPr>
      <p:pic>
        <p:nvPicPr>
          <p:cNvPr id="21" name="Black Bar">
            <a:extLst>
              <a:ext uri="{FF2B5EF4-FFF2-40B4-BE49-F238E27FC236}">
                <a16:creationId xmlns:a16="http://schemas.microsoft.com/office/drawing/2014/main" id="{87C91AFD-CCD5-AA40-82FE-4B69C6151917}"/>
              </a:ext>
            </a:extLst>
          </p:cNvPr>
          <p:cNvPicPr>
            <a:picLocks noChangeAspect="1"/>
          </p:cNvPicPr>
          <p:nvPr userDrawn="1"/>
        </p:nvPicPr>
        <p:blipFill>
          <a:blip r:embed="rId2"/>
          <a:stretch>
            <a:fillRect/>
          </a:stretch>
        </p:blipFill>
        <p:spPr>
          <a:xfrm>
            <a:off x="5257" y="0"/>
            <a:ext cx="8636000" cy="914400"/>
          </a:xfrm>
          <a:prstGeom prst="rect">
            <a:avLst/>
          </a:prstGeom>
        </p:spPr>
      </p:pic>
      <p:sp>
        <p:nvSpPr>
          <p:cNvPr id="22" name="Title">
            <a:extLst>
              <a:ext uri="{FF2B5EF4-FFF2-40B4-BE49-F238E27FC236}">
                <a16:creationId xmlns:a16="http://schemas.microsoft.com/office/drawing/2014/main" id="{73768DE6-FB80-874D-8DE0-986B46F1FD05}"/>
              </a:ext>
            </a:extLst>
          </p:cNvPr>
          <p:cNvSpPr>
            <a:spLocks noGrp="1"/>
          </p:cNvSpPr>
          <p:nvPr>
            <p:ph type="ctrTitle" hasCustomPrompt="1"/>
          </p:nvPr>
        </p:nvSpPr>
        <p:spPr bwMode="blackWhite">
          <a:xfrm>
            <a:off x="1117215" y="442674"/>
            <a:ext cx="6925732" cy="373949"/>
          </a:xfrm>
          <a:prstGeom prst="rect">
            <a:avLst/>
          </a:prstGeom>
          <a:noFill/>
          <a:ln w="38100">
            <a:noFill/>
          </a:ln>
        </p:spPr>
        <p:txBody>
          <a:bodyPr wrap="square" lIns="0" tIns="0" rIns="0" bIns="0" anchor="t" anchorCtr="0">
            <a:spAutoFit/>
          </a:bodyPr>
          <a:lstStyle>
            <a:lvl1pPr algn="l">
              <a:defRPr sz="2700" b="1" i="1" cap="none" spc="0">
                <a:solidFill>
                  <a:schemeClr val="tx2"/>
                </a:solidFill>
                <a:latin typeface="Acumin Pro ExtraCondensed" panose="020B0508020202020204" pitchFamily="34" charset="77"/>
              </a:defRPr>
            </a:lvl1pPr>
          </a:lstStyle>
          <a:p>
            <a:r>
              <a:rPr lang="en-US" dirty="0"/>
              <a:t>Title </a:t>
            </a:r>
            <a:r>
              <a:rPr lang="en-US" dirty="0" err="1"/>
              <a:t>Acumin</a:t>
            </a:r>
            <a:r>
              <a:rPr lang="en-US" dirty="0"/>
              <a:t> Pro Extra Cond Bold Italic 36 </a:t>
            </a:r>
            <a:r>
              <a:rPr lang="en-US" dirty="0" err="1"/>
              <a:t>pt</a:t>
            </a:r>
            <a:endParaRPr lang="en-US" dirty="0"/>
          </a:p>
        </p:txBody>
      </p:sp>
      <p:sp>
        <p:nvSpPr>
          <p:cNvPr id="3" name="Subhead"/>
          <p:cNvSpPr>
            <a:spLocks noGrp="1"/>
          </p:cNvSpPr>
          <p:nvPr>
            <p:ph type="subTitle" idx="1" hasCustomPrompt="1"/>
          </p:nvPr>
        </p:nvSpPr>
        <p:spPr>
          <a:xfrm>
            <a:off x="1128502" y="1345166"/>
            <a:ext cx="5466371" cy="253916"/>
          </a:xfrm>
          <a:noFill/>
        </p:spPr>
        <p:txBody>
          <a:bodyPr wrap="square" lIns="0" tIns="0" rIns="0" bIns="0" anchor="t" anchorCtr="0">
            <a:spAutoFit/>
          </a:bodyPr>
          <a:lstStyle>
            <a:lvl1pPr marL="0" indent="0" algn="l">
              <a:buNone/>
              <a:defRPr sz="1650" b="1" i="0">
                <a:solidFill>
                  <a:schemeClr val="bg2"/>
                </a:solidFill>
                <a:latin typeface="Acumin Pro SemiCondensed" panose="020B0506020202020204" pitchFamily="34" charset="77"/>
              </a:defRPr>
            </a:lvl1pPr>
            <a:lvl2pPr marL="342900" indent="0" algn="ctr">
              <a:buNone/>
              <a:defRPr sz="1425"/>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 </a:t>
            </a:r>
            <a:r>
              <a:rPr lang="en-US" dirty="0" err="1"/>
              <a:t>Acumin</a:t>
            </a:r>
            <a:r>
              <a:rPr lang="en-US" dirty="0"/>
              <a:t> Pro Semi Cond Bold 22 </a:t>
            </a:r>
            <a:r>
              <a:rPr lang="en-US" dirty="0" err="1"/>
              <a:t>pt</a:t>
            </a:r>
            <a:endParaRPr lang="en-US" dirty="0"/>
          </a:p>
        </p:txBody>
      </p:sp>
      <p:sp>
        <p:nvSpPr>
          <p:cNvPr id="19" name="Body Text">
            <a:extLst>
              <a:ext uri="{FF2B5EF4-FFF2-40B4-BE49-F238E27FC236}">
                <a16:creationId xmlns:a16="http://schemas.microsoft.com/office/drawing/2014/main" id="{4B5CCD19-DE21-294C-8B0B-3103725AE082}"/>
              </a:ext>
            </a:extLst>
          </p:cNvPr>
          <p:cNvSpPr>
            <a:spLocks noGrp="1"/>
          </p:cNvSpPr>
          <p:nvPr>
            <p:ph type="body" sz="quarter" idx="14" hasCustomPrompt="1"/>
          </p:nvPr>
        </p:nvSpPr>
        <p:spPr>
          <a:xfrm>
            <a:off x="1128502" y="1917390"/>
            <a:ext cx="3443499" cy="3411537"/>
          </a:xfrm>
        </p:spPr>
        <p:txBody>
          <a:bodyPr lIns="0" tIns="0" rIns="0" bIns="0">
            <a:normAutofit/>
          </a:bodyPr>
          <a:lstStyle>
            <a:lvl1pPr marL="205740" marR="0" indent="-205740" algn="l" defTabSz="342900" rtl="0" eaLnBrk="1" fontAlgn="auto" latinLnBrk="0" hangingPunct="1">
              <a:lnSpc>
                <a:spcPct val="100000"/>
              </a:lnSpc>
              <a:spcBef>
                <a:spcPts val="0"/>
              </a:spcBef>
              <a:spcAft>
                <a:spcPts val="0"/>
              </a:spcAft>
              <a:buClrTx/>
              <a:buSzTx/>
              <a:buFont typeface="Wingdings" charset="2"/>
              <a:buChar char="§"/>
              <a:tabLst/>
              <a:defRPr sz="1350" b="0" i="0" normalizeH="0" baseline="0">
                <a:solidFill>
                  <a:schemeClr val="bg1"/>
                </a:solidFill>
                <a:latin typeface="Acumin Pro" panose="020B0504020202020204" pitchFamily="34" charset="77"/>
              </a:defRPr>
            </a:lvl1pPr>
          </a:lstStyle>
          <a:p>
            <a:pPr lvl="0"/>
            <a:r>
              <a:rPr lang="en-US" dirty="0"/>
              <a:t>Bulleted copy. </a:t>
            </a:r>
            <a:r>
              <a:rPr lang="en-US" dirty="0" err="1"/>
              <a:t>Acumin</a:t>
            </a:r>
            <a:r>
              <a:rPr lang="en-US" dirty="0"/>
              <a:t> Pro Reg 18 pt. Keep it short with bite-size chunks of information.</a:t>
            </a:r>
          </a:p>
          <a:p>
            <a:pPr lvl="0"/>
            <a:endParaRPr lang="en-US" dirty="0"/>
          </a:p>
          <a:p>
            <a:pPr lvl="0"/>
            <a:r>
              <a:rPr lang="en-US" dirty="0"/>
              <a:t>Bulleted copy. </a:t>
            </a:r>
            <a:r>
              <a:rPr lang="en-US" dirty="0" err="1"/>
              <a:t>Acumin</a:t>
            </a:r>
            <a:r>
              <a:rPr lang="en-US" dirty="0"/>
              <a:t> Pro Reg 18 pt. Keep it short with bite-size chunks of information.</a:t>
            </a:r>
          </a:p>
          <a:p>
            <a:pPr lvl="0"/>
            <a:endParaRPr lang="en-US" dirty="0"/>
          </a:p>
          <a:p>
            <a:pPr marL="205740" marR="0" lvl="0" indent="-205740" algn="l" defTabSz="3429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a:p>
            <a:pPr lvl="0"/>
            <a:endParaRPr lang="en-US" dirty="0"/>
          </a:p>
        </p:txBody>
      </p:sp>
      <p:sp>
        <p:nvSpPr>
          <p:cNvPr id="10" name="Picture or Chart" descr="Picture or Chart">
            <a:extLst>
              <a:ext uri="{FF2B5EF4-FFF2-40B4-BE49-F238E27FC236}">
                <a16:creationId xmlns:a16="http://schemas.microsoft.com/office/drawing/2014/main" id="{699BD747-48B6-2547-8F7C-25A44594F612}"/>
              </a:ext>
            </a:extLst>
          </p:cNvPr>
          <p:cNvSpPr>
            <a:spLocks noGrp="1"/>
          </p:cNvSpPr>
          <p:nvPr>
            <p:ph sz="quarter" idx="13" hasCustomPrompt="1"/>
          </p:nvPr>
        </p:nvSpPr>
        <p:spPr>
          <a:xfrm>
            <a:off x="4765676" y="1920877"/>
            <a:ext cx="3965575" cy="2982913"/>
          </a:xfrm>
        </p:spPr>
        <p:txBody>
          <a:bodyPr lIns="0" tIns="0" rIns="0" bIns="0" anchor="ctr" anchorCtr="0"/>
          <a:lstStyle>
            <a:lvl1pPr algn="ctr">
              <a:defRPr b="0" i="0">
                <a:solidFill>
                  <a:schemeClr val="bg1"/>
                </a:solidFill>
                <a:latin typeface="Acumin Pro" panose="020B0504020202020204" pitchFamily="34" charset="77"/>
              </a:defRPr>
            </a:lvl1pPr>
            <a:lvl4pPr marL="514350" indent="0" algn="ctr">
              <a:buNone/>
              <a:defRPr>
                <a:solidFill>
                  <a:schemeClr val="bg1"/>
                </a:solidFill>
              </a:defRPr>
            </a:lvl4pPr>
          </a:lstStyle>
          <a:p>
            <a:pPr lvl="0"/>
            <a:r>
              <a:rPr lang="en-US" dirty="0"/>
              <a:t>Insert picture or chart here</a:t>
            </a:r>
          </a:p>
        </p:txBody>
      </p:sp>
      <p:pic>
        <p:nvPicPr>
          <p:cNvPr id="27" name="Purdue Logo" descr="Purdue Logo">
            <a:extLst>
              <a:ext uri="{FF2B5EF4-FFF2-40B4-BE49-F238E27FC236}">
                <a16:creationId xmlns:a16="http://schemas.microsoft.com/office/drawing/2014/main" id="{5E619A95-EAE7-EE49-8A58-504B622FB101}"/>
              </a:ext>
            </a:extLst>
          </p:cNvPr>
          <p:cNvPicPr>
            <a:picLocks noChangeAspect="1"/>
          </p:cNvPicPr>
          <p:nvPr userDrawn="1"/>
        </p:nvPicPr>
        <p:blipFill>
          <a:blip r:embed="rId3"/>
          <a:stretch>
            <a:fillRect/>
          </a:stretch>
        </p:blipFill>
        <p:spPr>
          <a:xfrm>
            <a:off x="384895" y="6064681"/>
            <a:ext cx="1916505" cy="341599"/>
          </a:xfrm>
          <a:prstGeom prst="rect">
            <a:avLst/>
          </a:prstGeom>
        </p:spPr>
      </p:pic>
      <p:sp>
        <p:nvSpPr>
          <p:cNvPr id="23" name="Date">
            <a:extLst>
              <a:ext uri="{FF2B5EF4-FFF2-40B4-BE49-F238E27FC236}">
                <a16:creationId xmlns:a16="http://schemas.microsoft.com/office/drawing/2014/main" id="{CF069E70-AF49-2042-836A-1CC5C09B9CCB}"/>
              </a:ext>
            </a:extLst>
          </p:cNvPr>
          <p:cNvSpPr>
            <a:spLocks noGrp="1"/>
          </p:cNvSpPr>
          <p:nvPr>
            <p:ph type="dt" sz="half" idx="2"/>
          </p:nvPr>
        </p:nvSpPr>
        <p:spPr>
          <a:xfrm>
            <a:off x="7628708" y="6202177"/>
            <a:ext cx="752200" cy="323968"/>
          </a:xfrm>
          <a:prstGeom prst="rect">
            <a:avLst/>
          </a:prstGeom>
        </p:spPr>
        <p:txBody>
          <a:bodyPr vert="horz" lIns="91440" tIns="45720" rIns="91440" bIns="45720" rtlCol="0" anchor="ctr"/>
          <a:lstStyle>
            <a:lvl1pPr algn="r">
              <a:defRPr sz="750" b="0" i="0">
                <a:solidFill>
                  <a:schemeClr val="bg1">
                    <a:alpha val="70000"/>
                  </a:schemeClr>
                </a:solidFill>
                <a:latin typeface="Acumin Pro" panose="020B0504020202020204" pitchFamily="34" charset="77"/>
              </a:defRPr>
            </a:lvl1pPr>
          </a:lstStyle>
          <a:p>
            <a:fld id="{E0C8DACD-4E35-4E4C-AC75-C3DE50F04E7E}" type="datetime1">
              <a:rPr lang="en-US" smtClean="0"/>
              <a:pPr/>
              <a:t>9/2/2021</a:t>
            </a:fld>
            <a:endParaRPr lang="en-US" dirty="0"/>
          </a:p>
        </p:txBody>
      </p:sp>
      <p:cxnSp>
        <p:nvCxnSpPr>
          <p:cNvPr id="25" name="Line">
            <a:extLst>
              <a:ext uri="{FF2B5EF4-FFF2-40B4-BE49-F238E27FC236}">
                <a16:creationId xmlns:a16="http://schemas.microsoft.com/office/drawing/2014/main" id="{BCC405A1-23C8-8E4E-940E-49CA3B709385}"/>
              </a:ext>
            </a:extLst>
          </p:cNvPr>
          <p:cNvCxnSpPr>
            <a:cxnSpLocks/>
          </p:cNvCxnSpPr>
          <p:nvPr userDrawn="1"/>
        </p:nvCxnSpPr>
        <p:spPr>
          <a:xfrm>
            <a:off x="8400500" y="6270568"/>
            <a:ext cx="0" cy="1600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Slide Number">
            <a:extLst>
              <a:ext uri="{FF2B5EF4-FFF2-40B4-BE49-F238E27FC236}">
                <a16:creationId xmlns:a16="http://schemas.microsoft.com/office/drawing/2014/main" id="{50D54855-2B56-7D4D-BC1F-BBB8B58B9663}"/>
              </a:ext>
            </a:extLst>
          </p:cNvPr>
          <p:cNvSpPr>
            <a:spLocks noGrp="1"/>
          </p:cNvSpPr>
          <p:nvPr>
            <p:ph type="sldNum" sz="quarter" idx="4"/>
          </p:nvPr>
        </p:nvSpPr>
        <p:spPr>
          <a:xfrm>
            <a:off x="8474334" y="6181281"/>
            <a:ext cx="365760" cy="365760"/>
          </a:xfrm>
          <a:prstGeom prst="ellipse">
            <a:avLst/>
          </a:prstGeom>
          <a:noFill/>
        </p:spPr>
        <p:txBody>
          <a:bodyPr vert="horz" lIns="18288" tIns="45720" rIns="18288" bIns="45720" rtlCol="0" anchor="ctr">
            <a:noAutofit/>
          </a:bodyPr>
          <a:lstStyle>
            <a:lvl1pPr algn="ctr">
              <a:defRPr sz="750" b="1" i="0" spc="0" baseline="0">
                <a:solidFill>
                  <a:schemeClr val="bg1"/>
                </a:solidFill>
                <a:latin typeface="Acumin Pro Semibold" panose="020B0504020202020204" pitchFamily="34" charset="77"/>
              </a:defRPr>
            </a:lvl1p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58940310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2160" userDrawn="1">
          <p15:clr>
            <a:srgbClr val="FBAE40"/>
          </p15:clr>
        </p15:guide>
        <p15:guide id="3" orient="horz" pos="3960" userDrawn="1">
          <p15:clr>
            <a:srgbClr val="FBAE40"/>
          </p15:clr>
        </p15:guide>
        <p15:guide id="4" pos="3348" userDrawn="1">
          <p15:clr>
            <a:srgbClr val="FBAE40"/>
          </p15:clr>
        </p15:guide>
        <p15:guide id="5" pos="3852" userDrawn="1">
          <p15:clr>
            <a:srgbClr val="FBAE40"/>
          </p15:clr>
        </p15:guide>
        <p15:guide id="6" orient="horz" pos="40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 Picture">
    <p:bg>
      <p:bgPr>
        <a:solidFill>
          <a:schemeClr val="accent2"/>
        </a:solidFill>
        <a:effectLst/>
      </p:bgPr>
    </p:bg>
    <p:spTree>
      <p:nvGrpSpPr>
        <p:cNvPr id="1" name=""/>
        <p:cNvGrpSpPr/>
        <p:nvPr/>
      </p:nvGrpSpPr>
      <p:grpSpPr>
        <a:xfrm>
          <a:off x="0" y="0"/>
          <a:ext cx="0" cy="0"/>
          <a:chOff x="0" y="0"/>
          <a:chExt cx="0" cy="0"/>
        </a:xfrm>
      </p:grpSpPr>
      <p:sp>
        <p:nvSpPr>
          <p:cNvPr id="17" name="Picture" descr="Description of Picture">
            <a:extLst>
              <a:ext uri="{FF2B5EF4-FFF2-40B4-BE49-F238E27FC236}">
                <a16:creationId xmlns:a16="http://schemas.microsoft.com/office/drawing/2014/main" id="{B6A7C9B5-3617-0144-A4ED-16186741E8C3}"/>
              </a:ext>
            </a:extLst>
          </p:cNvPr>
          <p:cNvSpPr>
            <a:spLocks noGrp="1"/>
          </p:cNvSpPr>
          <p:nvPr>
            <p:ph type="pic" sz="quarter" idx="13"/>
          </p:nvPr>
        </p:nvSpPr>
        <p:spPr>
          <a:xfrm>
            <a:off x="0" y="0"/>
            <a:ext cx="9144000" cy="6858000"/>
          </a:xfrm>
        </p:spPr>
        <p:txBody>
          <a:bodyPr anchor="ctr" anchorCtr="1"/>
          <a:lstStyle>
            <a:lvl1pPr marL="0" indent="0" algn="ctr">
              <a:buFontTx/>
              <a:buNone/>
              <a:defRPr baseline="0">
                <a:solidFill>
                  <a:schemeClr val="bg1"/>
                </a:solidFill>
                <a:latin typeface="Acumin Pro" panose="020B0504020202020204" pitchFamily="34" charset="77"/>
              </a:defRPr>
            </a:lvl1pPr>
          </a:lstStyle>
          <a:p>
            <a:r>
              <a:rPr lang="en-US"/>
              <a:t>Click icon to add picture</a:t>
            </a:r>
            <a:endParaRPr lang="en-US" dirty="0"/>
          </a:p>
        </p:txBody>
      </p:sp>
      <p:sp>
        <p:nvSpPr>
          <p:cNvPr id="14" name="Photo Caption">
            <a:extLst>
              <a:ext uri="{FF2B5EF4-FFF2-40B4-BE49-F238E27FC236}">
                <a16:creationId xmlns:a16="http://schemas.microsoft.com/office/drawing/2014/main" id="{0D6DAF39-EE35-6843-807B-FF770BE21293}"/>
              </a:ext>
            </a:extLst>
          </p:cNvPr>
          <p:cNvSpPr>
            <a:spLocks noGrp="1"/>
          </p:cNvSpPr>
          <p:nvPr>
            <p:ph type="ctrTitle" hasCustomPrompt="1"/>
          </p:nvPr>
        </p:nvSpPr>
        <p:spPr bwMode="blackWhite">
          <a:xfrm>
            <a:off x="565519" y="304801"/>
            <a:ext cx="2879168" cy="560923"/>
          </a:xfrm>
          <a:prstGeom prst="rect">
            <a:avLst/>
          </a:prstGeom>
          <a:noFill/>
          <a:ln w="38100">
            <a:noFill/>
          </a:ln>
        </p:spPr>
        <p:txBody>
          <a:bodyPr wrap="square" lIns="0" tIns="0" rIns="0" bIns="0" anchor="t" anchorCtr="0">
            <a:spAutoFit/>
          </a:bodyPr>
          <a:lstStyle>
            <a:lvl1pPr algn="l">
              <a:defRPr sz="1350" b="1" i="0" cap="none" spc="0">
                <a:solidFill>
                  <a:schemeClr val="bg1"/>
                </a:solidFill>
                <a:latin typeface="Acumin Pro" panose="020B0504020202020204" pitchFamily="34" charset="77"/>
              </a:defRPr>
            </a:lvl1pPr>
          </a:lstStyle>
          <a:p>
            <a:r>
              <a:rPr lang="en-US" dirty="0"/>
              <a:t>Brief photo caption. Place in top left or right corner. </a:t>
            </a:r>
            <a:r>
              <a:rPr lang="en-US" dirty="0" err="1"/>
              <a:t>Acumin</a:t>
            </a:r>
            <a:r>
              <a:rPr lang="en-US" dirty="0"/>
              <a:t> Pro Bold 18 pt. Make text black or white for legibility.</a:t>
            </a:r>
          </a:p>
        </p:txBody>
      </p:sp>
      <p:pic>
        <p:nvPicPr>
          <p:cNvPr id="31" name="Purdue Logo" descr="Purdue Logo">
            <a:extLst>
              <a:ext uri="{FF2B5EF4-FFF2-40B4-BE49-F238E27FC236}">
                <a16:creationId xmlns:a16="http://schemas.microsoft.com/office/drawing/2014/main" id="{5776162E-C11B-0945-A3D0-13135D39C15E}"/>
              </a:ext>
            </a:extLst>
          </p:cNvPr>
          <p:cNvPicPr>
            <a:picLocks noChangeAspect="1"/>
          </p:cNvPicPr>
          <p:nvPr userDrawn="1"/>
        </p:nvPicPr>
        <p:blipFill>
          <a:blip r:embed="rId2"/>
          <a:stretch>
            <a:fillRect/>
          </a:stretch>
        </p:blipFill>
        <p:spPr>
          <a:xfrm>
            <a:off x="383868" y="6059044"/>
            <a:ext cx="1908400" cy="341599"/>
          </a:xfrm>
          <a:prstGeom prst="rect">
            <a:avLst/>
          </a:prstGeom>
        </p:spPr>
      </p:pic>
      <p:cxnSp>
        <p:nvCxnSpPr>
          <p:cNvPr id="13" name="Line 1">
            <a:extLst>
              <a:ext uri="{FF2B5EF4-FFF2-40B4-BE49-F238E27FC236}">
                <a16:creationId xmlns:a16="http://schemas.microsoft.com/office/drawing/2014/main" id="{A746CD05-A191-A442-A002-3AD9F5CCAD2A}"/>
              </a:ext>
            </a:extLst>
          </p:cNvPr>
          <p:cNvCxnSpPr>
            <a:cxnSpLocks/>
          </p:cNvCxnSpPr>
          <p:nvPr userDrawn="1"/>
        </p:nvCxnSpPr>
        <p:spPr>
          <a:xfrm flipH="1">
            <a:off x="429836" y="318798"/>
            <a:ext cx="56301" cy="51732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Line 2">
            <a:extLst>
              <a:ext uri="{FF2B5EF4-FFF2-40B4-BE49-F238E27FC236}">
                <a16:creationId xmlns:a16="http://schemas.microsoft.com/office/drawing/2014/main" id="{461AAE78-C01B-DD4E-A8D1-EE36B5982A91}"/>
              </a:ext>
            </a:extLst>
          </p:cNvPr>
          <p:cNvCxnSpPr>
            <a:cxnSpLocks/>
          </p:cNvCxnSpPr>
          <p:nvPr userDrawn="1"/>
        </p:nvCxnSpPr>
        <p:spPr>
          <a:xfrm>
            <a:off x="3491931" y="318798"/>
            <a:ext cx="0" cy="131016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9" name="Gold Triangle">
            <a:extLst>
              <a:ext uri="{FF2B5EF4-FFF2-40B4-BE49-F238E27FC236}">
                <a16:creationId xmlns:a16="http://schemas.microsoft.com/office/drawing/2014/main" id="{6C3B8210-1510-C644-9CE9-0E6E1BA9961F}"/>
              </a:ext>
            </a:extLst>
          </p:cNvPr>
          <p:cNvPicPr>
            <a:picLocks noChangeAspect="1"/>
          </p:cNvPicPr>
          <p:nvPr userDrawn="1"/>
        </p:nvPicPr>
        <p:blipFill>
          <a:blip r:embed="rId3"/>
          <a:stretch>
            <a:fillRect/>
          </a:stretch>
        </p:blipFill>
        <p:spPr>
          <a:xfrm>
            <a:off x="7366000" y="0"/>
            <a:ext cx="1778000" cy="6858000"/>
          </a:xfrm>
          <a:prstGeom prst="rect">
            <a:avLst/>
          </a:prstGeom>
        </p:spPr>
      </p:pic>
      <p:sp>
        <p:nvSpPr>
          <p:cNvPr id="19" name="Date">
            <a:extLst>
              <a:ext uri="{FF2B5EF4-FFF2-40B4-BE49-F238E27FC236}">
                <a16:creationId xmlns:a16="http://schemas.microsoft.com/office/drawing/2014/main" id="{AAF94E19-ED71-7845-B4E1-5D3EA4F2593F}"/>
              </a:ext>
            </a:extLst>
          </p:cNvPr>
          <p:cNvSpPr>
            <a:spLocks noGrp="1"/>
          </p:cNvSpPr>
          <p:nvPr>
            <p:ph type="dt" sz="half" idx="10"/>
          </p:nvPr>
        </p:nvSpPr>
        <p:spPr>
          <a:xfrm>
            <a:off x="7628708" y="6202177"/>
            <a:ext cx="752200" cy="323968"/>
          </a:xfrm>
        </p:spPr>
        <p:txBody>
          <a:bodyPr/>
          <a:lstStyle>
            <a:lvl1pPr>
              <a:defRPr>
                <a:solidFill>
                  <a:schemeClr val="tx1">
                    <a:alpha val="70000"/>
                  </a:schemeClr>
                </a:solidFill>
              </a:defRPr>
            </a:lvl1pPr>
          </a:lstStyle>
          <a:p>
            <a:fld id="{049DC8E1-D369-0F48-9062-BB068AFD07CE}" type="datetime1">
              <a:rPr lang="en-US" smtClean="0"/>
              <a:pPr/>
              <a:t>9/2/2021</a:t>
            </a:fld>
            <a:endParaRPr lang="en-US" dirty="0"/>
          </a:p>
        </p:txBody>
      </p:sp>
      <p:cxnSp>
        <p:nvCxnSpPr>
          <p:cNvPr id="22" name="Line 3">
            <a:extLst>
              <a:ext uri="{FF2B5EF4-FFF2-40B4-BE49-F238E27FC236}">
                <a16:creationId xmlns:a16="http://schemas.microsoft.com/office/drawing/2014/main" id="{6E05FCF8-5823-9D4D-B7F3-412E5BDD4E01}"/>
              </a:ext>
            </a:extLst>
          </p:cNvPr>
          <p:cNvCxnSpPr>
            <a:cxnSpLocks/>
          </p:cNvCxnSpPr>
          <p:nvPr userDrawn="1"/>
        </p:nvCxnSpPr>
        <p:spPr>
          <a:xfrm>
            <a:off x="8400500" y="6270568"/>
            <a:ext cx="0" cy="1600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Slide Number">
            <a:extLst>
              <a:ext uri="{FF2B5EF4-FFF2-40B4-BE49-F238E27FC236}">
                <a16:creationId xmlns:a16="http://schemas.microsoft.com/office/drawing/2014/main" id="{14A543BD-A296-7346-B649-5BA64898AF2C}"/>
              </a:ext>
            </a:extLst>
          </p:cNvPr>
          <p:cNvSpPr>
            <a:spLocks noGrp="1"/>
          </p:cNvSpPr>
          <p:nvPr>
            <p:ph type="sldNum" sz="quarter" idx="12"/>
          </p:nvPr>
        </p:nvSpPr>
        <p:spPr>
          <a:xfrm>
            <a:off x="8474334" y="6181281"/>
            <a:ext cx="365760" cy="365760"/>
          </a:xfrm>
        </p:spPr>
        <p:txBody>
          <a:bodyPr/>
          <a:lstStyle>
            <a:lvl1pPr>
              <a:defRPr>
                <a:solidFill>
                  <a:schemeClr val="tx1"/>
                </a:solidFill>
              </a:defRPr>
            </a:lvl1p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298580455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2160" userDrawn="1">
          <p15:clr>
            <a:srgbClr val="FBAE40"/>
          </p15:clr>
        </p15:guide>
        <p15:guide id="3" orient="horz" pos="3960" userDrawn="1">
          <p15:clr>
            <a:srgbClr val="FBAE40"/>
          </p15:clr>
        </p15:guide>
        <p15:guide id="4" pos="3348" userDrawn="1">
          <p15:clr>
            <a:srgbClr val="FBAE40"/>
          </p15:clr>
        </p15:guide>
        <p15:guide id="5" pos="3852" userDrawn="1">
          <p15:clr>
            <a:srgbClr val="FBAE40"/>
          </p15:clr>
        </p15:guide>
        <p15:guide id="6" orient="horz" pos="4080" userDrawn="1">
          <p15:clr>
            <a:srgbClr val="FBAE40"/>
          </p15:clr>
        </p15:guide>
        <p15:guide id="7" pos="198" userDrawn="1">
          <p15:clr>
            <a:srgbClr val="FBAE40"/>
          </p15:clr>
        </p15:guide>
        <p15:guide id="8" orient="horz" pos="19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 Fact/Highlight">
    <p:bg>
      <p:bgPr>
        <a:solidFill>
          <a:schemeClr val="accent2"/>
        </a:solidFill>
        <a:effectLst/>
      </p:bgPr>
    </p:bg>
    <p:spTree>
      <p:nvGrpSpPr>
        <p:cNvPr id="1" name=""/>
        <p:cNvGrpSpPr/>
        <p:nvPr/>
      </p:nvGrpSpPr>
      <p:grpSpPr>
        <a:xfrm>
          <a:off x="0" y="0"/>
          <a:ext cx="0" cy="0"/>
          <a:chOff x="0" y="0"/>
          <a:chExt cx="0" cy="0"/>
        </a:xfrm>
      </p:grpSpPr>
      <p:sp>
        <p:nvSpPr>
          <p:cNvPr id="6" name="Gold Background">
            <a:extLst>
              <a:ext uri="{FF2B5EF4-FFF2-40B4-BE49-F238E27FC236}">
                <a16:creationId xmlns:a16="http://schemas.microsoft.com/office/drawing/2014/main" id="{5CCAEC11-865D-CB4B-88E8-5AF51FB37FBE}"/>
              </a:ext>
            </a:extLst>
          </p:cNvPr>
          <p:cNvSpPr/>
          <p:nvPr userDrawn="1"/>
        </p:nvSpPr>
        <p:spPr>
          <a:xfrm>
            <a:off x="1" y="0"/>
            <a:ext cx="9143999" cy="68522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Heading">
            <a:extLst>
              <a:ext uri="{FF2B5EF4-FFF2-40B4-BE49-F238E27FC236}">
                <a16:creationId xmlns:a16="http://schemas.microsoft.com/office/drawing/2014/main" id="{4D7D7E43-151C-6148-8D70-1135C4C4B705}"/>
              </a:ext>
            </a:extLst>
          </p:cNvPr>
          <p:cNvSpPr>
            <a:spLocks noGrp="1"/>
          </p:cNvSpPr>
          <p:nvPr>
            <p:ph type="ctrTitle" hasCustomPrompt="1"/>
          </p:nvPr>
        </p:nvSpPr>
        <p:spPr bwMode="blackWhite">
          <a:xfrm>
            <a:off x="2170159" y="1466568"/>
            <a:ext cx="4814498" cy="893321"/>
          </a:xfrm>
          <a:prstGeom prst="rect">
            <a:avLst/>
          </a:prstGeom>
          <a:noFill/>
          <a:ln w="38100">
            <a:noFill/>
          </a:ln>
        </p:spPr>
        <p:txBody>
          <a:bodyPr wrap="square" lIns="0" tIns="0" rIns="0" bIns="0" anchor="t" anchorCtr="0">
            <a:spAutoFit/>
          </a:bodyPr>
          <a:lstStyle>
            <a:lvl1pPr algn="ctr">
              <a:defRPr sz="6450" b="1" i="0" cap="none" spc="225">
                <a:solidFill>
                  <a:schemeClr val="bg2"/>
                </a:solidFill>
                <a:latin typeface="United Sans Ext Medium" pitchFamily="2" charset="77"/>
              </a:defRPr>
            </a:lvl1pPr>
          </a:lstStyle>
          <a:p>
            <a:r>
              <a:rPr lang="en-US" dirty="0"/>
              <a:t>123</a:t>
            </a:r>
          </a:p>
        </p:txBody>
      </p:sp>
      <p:sp>
        <p:nvSpPr>
          <p:cNvPr id="20" name="Black Bar">
            <a:extLst>
              <a:ext uri="{FF2B5EF4-FFF2-40B4-BE49-F238E27FC236}">
                <a16:creationId xmlns:a16="http://schemas.microsoft.com/office/drawing/2014/main" id="{EACB2F0C-1C3D-CD48-AD13-7B5AD683F7C7}"/>
              </a:ext>
            </a:extLst>
          </p:cNvPr>
          <p:cNvSpPr/>
          <p:nvPr userDrawn="1"/>
        </p:nvSpPr>
        <p:spPr>
          <a:xfrm>
            <a:off x="1986208" y="2744421"/>
            <a:ext cx="5179092" cy="4409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Subhead">
            <a:extLst>
              <a:ext uri="{FF2B5EF4-FFF2-40B4-BE49-F238E27FC236}">
                <a16:creationId xmlns:a16="http://schemas.microsoft.com/office/drawing/2014/main" id="{0B79470A-88E7-9241-9D11-9A69D762338C}"/>
              </a:ext>
            </a:extLst>
          </p:cNvPr>
          <p:cNvSpPr>
            <a:spLocks noGrp="1"/>
          </p:cNvSpPr>
          <p:nvPr>
            <p:ph type="subTitle" idx="1" hasCustomPrompt="1"/>
          </p:nvPr>
        </p:nvSpPr>
        <p:spPr>
          <a:xfrm>
            <a:off x="1986208" y="2706475"/>
            <a:ext cx="5171597" cy="415498"/>
          </a:xfrm>
          <a:noFill/>
        </p:spPr>
        <p:txBody>
          <a:bodyPr wrap="square" lIns="0" tIns="0" rIns="0" bIns="0" anchor="t" anchorCtr="0">
            <a:spAutoFit/>
          </a:bodyPr>
          <a:lstStyle>
            <a:lvl1pPr marL="0" indent="0" algn="ctr">
              <a:buNone/>
              <a:defRPr sz="2700" b="1" i="0" spc="225">
                <a:solidFill>
                  <a:schemeClr val="tx1"/>
                </a:solidFill>
                <a:latin typeface="United Sans Cond Medium" pitchFamily="2" charset="77"/>
              </a:defRPr>
            </a:lvl1pPr>
            <a:lvl2pPr marL="342900" indent="0" algn="ctr">
              <a:buNone/>
              <a:defRPr sz="1425"/>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TOPIC OR TITLE</a:t>
            </a:r>
          </a:p>
        </p:txBody>
      </p:sp>
      <p:sp>
        <p:nvSpPr>
          <p:cNvPr id="23" name="Body Text">
            <a:extLst>
              <a:ext uri="{FF2B5EF4-FFF2-40B4-BE49-F238E27FC236}">
                <a16:creationId xmlns:a16="http://schemas.microsoft.com/office/drawing/2014/main" id="{BD416322-CF1A-F143-B2A9-844B608C50DA}"/>
              </a:ext>
            </a:extLst>
          </p:cNvPr>
          <p:cNvSpPr>
            <a:spLocks noGrp="1"/>
          </p:cNvSpPr>
          <p:nvPr>
            <p:ph type="body" sz="quarter" idx="14" hasCustomPrompt="1"/>
          </p:nvPr>
        </p:nvSpPr>
        <p:spPr>
          <a:xfrm>
            <a:off x="2156452" y="3540352"/>
            <a:ext cx="5008850" cy="1122744"/>
          </a:xfrm>
        </p:spPr>
        <p:txBody>
          <a:bodyPr lIns="0" tIns="0" rIns="0" bIns="0">
            <a:noAutofit/>
          </a:bodyPr>
          <a:lstStyle>
            <a:lvl1pPr marL="0" marR="0" indent="0" algn="l" defTabSz="342900" rtl="0" eaLnBrk="1" fontAlgn="auto" latinLnBrk="0" hangingPunct="1">
              <a:lnSpc>
                <a:spcPct val="100000"/>
              </a:lnSpc>
              <a:spcBef>
                <a:spcPts val="0"/>
              </a:spcBef>
              <a:spcAft>
                <a:spcPts val="0"/>
              </a:spcAft>
              <a:buClrTx/>
              <a:buSzTx/>
              <a:buFontTx/>
              <a:buNone/>
              <a:tabLst/>
              <a:defRPr sz="1800" b="0" i="0" normalizeH="0" baseline="0">
                <a:solidFill>
                  <a:schemeClr val="bg1"/>
                </a:solidFill>
                <a:latin typeface="Acumin Pro Medium" panose="020B0504020202020204" pitchFamily="34" charset="77"/>
              </a:defRPr>
            </a:lvl1pPr>
          </a:lstStyle>
          <a:p>
            <a:pPr lvl="0"/>
            <a:r>
              <a:rPr lang="en-US" dirty="0"/>
              <a:t>Fact or highlight. </a:t>
            </a:r>
            <a:r>
              <a:rPr lang="en-US" dirty="0" err="1"/>
              <a:t>Acumin</a:t>
            </a:r>
            <a:r>
              <a:rPr lang="en-US" dirty="0"/>
              <a:t> Pro Medium 24 pt. Keep it short with bite-size chunks of information.</a:t>
            </a:r>
          </a:p>
        </p:txBody>
      </p:sp>
      <p:pic>
        <p:nvPicPr>
          <p:cNvPr id="32" name="Purdue Logo" descr="Purdue Logo">
            <a:extLst>
              <a:ext uri="{FF2B5EF4-FFF2-40B4-BE49-F238E27FC236}">
                <a16:creationId xmlns:a16="http://schemas.microsoft.com/office/drawing/2014/main" id="{25D3AC7F-20A7-5D42-9A16-9813B5031FF5}"/>
              </a:ext>
            </a:extLst>
          </p:cNvPr>
          <p:cNvPicPr>
            <a:picLocks noChangeAspect="1"/>
          </p:cNvPicPr>
          <p:nvPr userDrawn="1"/>
        </p:nvPicPr>
        <p:blipFill>
          <a:blip r:embed="rId2"/>
          <a:stretch>
            <a:fillRect/>
          </a:stretch>
        </p:blipFill>
        <p:spPr>
          <a:xfrm>
            <a:off x="383868" y="6059044"/>
            <a:ext cx="1908400" cy="341599"/>
          </a:xfrm>
          <a:prstGeom prst="rect">
            <a:avLst/>
          </a:prstGeom>
        </p:spPr>
      </p:pic>
      <p:pic>
        <p:nvPicPr>
          <p:cNvPr id="24" name="Gold Triangle">
            <a:extLst>
              <a:ext uri="{FF2B5EF4-FFF2-40B4-BE49-F238E27FC236}">
                <a16:creationId xmlns:a16="http://schemas.microsoft.com/office/drawing/2014/main" id="{4DC803D7-BDE8-2740-B36D-EB98236EB729}"/>
              </a:ext>
            </a:extLst>
          </p:cNvPr>
          <p:cNvPicPr>
            <a:picLocks noChangeAspect="1"/>
          </p:cNvPicPr>
          <p:nvPr userDrawn="1"/>
        </p:nvPicPr>
        <p:blipFill>
          <a:blip r:embed="rId3"/>
          <a:stretch>
            <a:fillRect/>
          </a:stretch>
        </p:blipFill>
        <p:spPr>
          <a:xfrm>
            <a:off x="7366000" y="0"/>
            <a:ext cx="1778000" cy="6858000"/>
          </a:xfrm>
          <a:prstGeom prst="rect">
            <a:avLst/>
          </a:prstGeom>
        </p:spPr>
      </p:pic>
      <p:sp>
        <p:nvSpPr>
          <p:cNvPr id="25" name="Date">
            <a:extLst>
              <a:ext uri="{FF2B5EF4-FFF2-40B4-BE49-F238E27FC236}">
                <a16:creationId xmlns:a16="http://schemas.microsoft.com/office/drawing/2014/main" id="{A7492D50-D618-9F40-B9F2-9B08441829B8}"/>
              </a:ext>
            </a:extLst>
          </p:cNvPr>
          <p:cNvSpPr>
            <a:spLocks noGrp="1"/>
          </p:cNvSpPr>
          <p:nvPr>
            <p:ph type="dt" sz="half" idx="10"/>
          </p:nvPr>
        </p:nvSpPr>
        <p:spPr>
          <a:xfrm>
            <a:off x="7628708" y="6202177"/>
            <a:ext cx="752200" cy="323968"/>
          </a:xfrm>
        </p:spPr>
        <p:txBody>
          <a:bodyPr/>
          <a:lstStyle>
            <a:lvl1pPr>
              <a:defRPr>
                <a:solidFill>
                  <a:schemeClr val="tx1">
                    <a:alpha val="70000"/>
                  </a:schemeClr>
                </a:solidFill>
              </a:defRPr>
            </a:lvl1pPr>
          </a:lstStyle>
          <a:p>
            <a:fld id="{049DC8E1-D369-0F48-9062-BB068AFD07CE}" type="datetime1">
              <a:rPr lang="en-US" smtClean="0"/>
              <a:pPr/>
              <a:t>9/2/2021</a:t>
            </a:fld>
            <a:endParaRPr lang="en-US" dirty="0"/>
          </a:p>
        </p:txBody>
      </p:sp>
      <p:cxnSp>
        <p:nvCxnSpPr>
          <p:cNvPr id="27" name="Line">
            <a:extLst>
              <a:ext uri="{FF2B5EF4-FFF2-40B4-BE49-F238E27FC236}">
                <a16:creationId xmlns:a16="http://schemas.microsoft.com/office/drawing/2014/main" id="{8F96F97C-D2D6-7949-BDC5-C0B91FB918BD}"/>
              </a:ext>
            </a:extLst>
          </p:cNvPr>
          <p:cNvCxnSpPr>
            <a:cxnSpLocks/>
          </p:cNvCxnSpPr>
          <p:nvPr userDrawn="1"/>
        </p:nvCxnSpPr>
        <p:spPr>
          <a:xfrm>
            <a:off x="8400500" y="6270568"/>
            <a:ext cx="0" cy="1600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Slide Number">
            <a:extLst>
              <a:ext uri="{FF2B5EF4-FFF2-40B4-BE49-F238E27FC236}">
                <a16:creationId xmlns:a16="http://schemas.microsoft.com/office/drawing/2014/main" id="{8E13B548-F076-CF46-A887-15D7D4869738}"/>
              </a:ext>
            </a:extLst>
          </p:cNvPr>
          <p:cNvSpPr>
            <a:spLocks noGrp="1"/>
          </p:cNvSpPr>
          <p:nvPr>
            <p:ph type="sldNum" sz="quarter" idx="12"/>
          </p:nvPr>
        </p:nvSpPr>
        <p:spPr>
          <a:xfrm>
            <a:off x="8474334" y="6181281"/>
            <a:ext cx="365760" cy="365760"/>
          </a:xfrm>
        </p:spPr>
        <p:txBody>
          <a:bodyPr/>
          <a:lstStyle>
            <a:lvl1pPr>
              <a:defRPr>
                <a:solidFill>
                  <a:schemeClr val="tx1"/>
                </a:solidFill>
              </a:defRPr>
            </a:lvl1p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151808640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2160" userDrawn="1">
          <p15:clr>
            <a:srgbClr val="FBAE40"/>
          </p15:clr>
        </p15:guide>
        <p15:guide id="3" orient="horz" pos="3960" userDrawn="1">
          <p15:clr>
            <a:srgbClr val="FBAE40"/>
          </p15:clr>
        </p15:guide>
        <p15:guide id="4" pos="3348" userDrawn="1">
          <p15:clr>
            <a:srgbClr val="FBAE40"/>
          </p15:clr>
        </p15:guide>
        <p15:guide id="5" pos="3852" userDrawn="1">
          <p15:clr>
            <a:srgbClr val="FBAE40"/>
          </p15:clr>
        </p15:guide>
        <p15:guide id="6" orient="horz" pos="4080" userDrawn="1">
          <p15:clr>
            <a:srgbClr val="FBAE40"/>
          </p15:clr>
        </p15:guide>
        <p15:guide id="7" orient="horz" pos="1008" userDrawn="1">
          <p15:clr>
            <a:srgbClr val="FBAE40"/>
          </p15:clr>
        </p15:guide>
        <p15:guide id="8" orient="horz" pos="148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chemeClr val="accent2"/>
        </a:solidFill>
        <a:effectLst/>
      </p:bgPr>
    </p:bg>
    <p:spTree>
      <p:nvGrpSpPr>
        <p:cNvPr id="1" name=""/>
        <p:cNvGrpSpPr/>
        <p:nvPr/>
      </p:nvGrpSpPr>
      <p:grpSpPr>
        <a:xfrm>
          <a:off x="0" y="0"/>
          <a:ext cx="0" cy="0"/>
          <a:chOff x="0" y="0"/>
          <a:chExt cx="0" cy="0"/>
        </a:xfrm>
      </p:grpSpPr>
      <p:sp>
        <p:nvSpPr>
          <p:cNvPr id="17" name="Gold Background">
            <a:extLst>
              <a:ext uri="{FF2B5EF4-FFF2-40B4-BE49-F238E27FC236}">
                <a16:creationId xmlns:a16="http://schemas.microsoft.com/office/drawing/2014/main" id="{F59025A6-822F-2D44-9F31-61A4A63F5CD3}"/>
              </a:ext>
            </a:extLst>
          </p:cNvPr>
          <p:cNvSpPr/>
          <p:nvPr userDrawn="1"/>
        </p:nvSpPr>
        <p:spPr>
          <a:xfrm>
            <a:off x="0" y="0"/>
            <a:ext cx="9144000" cy="6858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p:cNvSpPr>
            <a:spLocks noGrp="1"/>
          </p:cNvSpPr>
          <p:nvPr>
            <p:ph type="ctrTitle" hasCustomPrompt="1"/>
          </p:nvPr>
        </p:nvSpPr>
        <p:spPr bwMode="blackWhite">
          <a:xfrm>
            <a:off x="1089145" y="1557666"/>
            <a:ext cx="5500897" cy="623248"/>
          </a:xfrm>
          <a:prstGeom prst="rect">
            <a:avLst/>
          </a:prstGeom>
          <a:noFill/>
          <a:ln w="38100">
            <a:noFill/>
          </a:ln>
        </p:spPr>
        <p:txBody>
          <a:bodyPr wrap="square" lIns="0" tIns="0" rIns="0" bIns="0" anchor="t" anchorCtr="0">
            <a:spAutoFit/>
          </a:bodyPr>
          <a:lstStyle>
            <a:lvl1pPr algn="l">
              <a:defRPr sz="4500" b="1" i="1" spc="0">
                <a:solidFill>
                  <a:schemeClr val="bg1"/>
                </a:solidFill>
                <a:latin typeface="Acumin Pro ExtraCondensed" panose="020B0508020202020204" pitchFamily="34" charset="77"/>
              </a:defRPr>
            </a:lvl1pPr>
          </a:lstStyle>
          <a:p>
            <a:r>
              <a:rPr lang="en-US" dirty="0"/>
              <a:t>Thank You</a:t>
            </a:r>
          </a:p>
        </p:txBody>
      </p:sp>
      <p:sp>
        <p:nvSpPr>
          <p:cNvPr id="16" name="Body Text">
            <a:extLst>
              <a:ext uri="{FF2B5EF4-FFF2-40B4-BE49-F238E27FC236}">
                <a16:creationId xmlns:a16="http://schemas.microsoft.com/office/drawing/2014/main" id="{900775FC-E9E4-FF46-A522-92CC39196093}"/>
              </a:ext>
            </a:extLst>
          </p:cNvPr>
          <p:cNvSpPr>
            <a:spLocks noGrp="1"/>
          </p:cNvSpPr>
          <p:nvPr>
            <p:ph type="body" sz="quarter" idx="14" hasCustomPrompt="1"/>
          </p:nvPr>
        </p:nvSpPr>
        <p:spPr>
          <a:xfrm>
            <a:off x="1107312" y="2578489"/>
            <a:ext cx="5500891" cy="880790"/>
          </a:xfrm>
        </p:spPr>
        <p:txBody>
          <a:bodyPr lIns="0" tIns="0" rIns="0" bIns="0">
            <a:noAutofit/>
          </a:bodyPr>
          <a:lstStyle>
            <a:lvl1pPr marL="0" marR="0" indent="0" algn="l" defTabSz="342900" rtl="0" eaLnBrk="1" fontAlgn="auto" latinLnBrk="0" hangingPunct="1">
              <a:lnSpc>
                <a:spcPct val="100000"/>
              </a:lnSpc>
              <a:spcBef>
                <a:spcPts val="0"/>
              </a:spcBef>
              <a:spcAft>
                <a:spcPts val="0"/>
              </a:spcAft>
              <a:buClrTx/>
              <a:buSzTx/>
              <a:buFontTx/>
              <a:buNone/>
              <a:tabLst/>
              <a:defRPr sz="1350" b="0" i="0" normalizeH="0" baseline="0">
                <a:solidFill>
                  <a:schemeClr val="bg1"/>
                </a:solidFill>
                <a:latin typeface="Acumin Pro" panose="020B0504020202020204" pitchFamily="34" charset="77"/>
              </a:defRPr>
            </a:lvl1pPr>
          </a:lstStyle>
          <a:p>
            <a:pPr lvl="0"/>
            <a:r>
              <a:rPr lang="en-US" dirty="0"/>
              <a:t>Conclusion, call to action or contact information. </a:t>
            </a:r>
            <a:r>
              <a:rPr lang="en-US" dirty="0" err="1"/>
              <a:t>Acumin</a:t>
            </a:r>
            <a:r>
              <a:rPr lang="en-US" dirty="0"/>
              <a:t> Pro Reg 18 pt. Keep it short with bite-size chunks of information.</a:t>
            </a:r>
          </a:p>
        </p:txBody>
      </p:sp>
      <p:pic>
        <p:nvPicPr>
          <p:cNvPr id="26" name="Purdue Logo" descr="Purdue Logo">
            <a:extLst>
              <a:ext uri="{FF2B5EF4-FFF2-40B4-BE49-F238E27FC236}">
                <a16:creationId xmlns:a16="http://schemas.microsoft.com/office/drawing/2014/main" id="{9B76C55F-AF8B-C44C-A4FF-D099B1735D66}"/>
              </a:ext>
            </a:extLst>
          </p:cNvPr>
          <p:cNvPicPr>
            <a:picLocks noChangeAspect="1"/>
          </p:cNvPicPr>
          <p:nvPr userDrawn="1"/>
        </p:nvPicPr>
        <p:blipFill>
          <a:blip r:embed="rId2"/>
          <a:stretch>
            <a:fillRect/>
          </a:stretch>
        </p:blipFill>
        <p:spPr>
          <a:xfrm>
            <a:off x="383868" y="6059044"/>
            <a:ext cx="1908400" cy="341599"/>
          </a:xfrm>
          <a:prstGeom prst="rect">
            <a:avLst/>
          </a:prstGeom>
        </p:spPr>
      </p:pic>
      <p:pic>
        <p:nvPicPr>
          <p:cNvPr id="21" name="Black Triangle">
            <a:extLst>
              <a:ext uri="{FF2B5EF4-FFF2-40B4-BE49-F238E27FC236}">
                <a16:creationId xmlns:a16="http://schemas.microsoft.com/office/drawing/2014/main" id="{237F821D-D4B4-C442-814B-E1605BD7539E}"/>
              </a:ext>
            </a:extLst>
          </p:cNvPr>
          <p:cNvPicPr>
            <a:picLocks noChangeAspect="1"/>
          </p:cNvPicPr>
          <p:nvPr userDrawn="1"/>
        </p:nvPicPr>
        <p:blipFill>
          <a:blip r:embed="rId3"/>
          <a:stretch>
            <a:fillRect/>
          </a:stretch>
        </p:blipFill>
        <p:spPr>
          <a:xfrm>
            <a:off x="7366000" y="0"/>
            <a:ext cx="1778000" cy="6858000"/>
          </a:xfrm>
          <a:prstGeom prst="rect">
            <a:avLst/>
          </a:prstGeom>
        </p:spPr>
      </p:pic>
      <p:sp>
        <p:nvSpPr>
          <p:cNvPr id="22" name="Date">
            <a:extLst>
              <a:ext uri="{FF2B5EF4-FFF2-40B4-BE49-F238E27FC236}">
                <a16:creationId xmlns:a16="http://schemas.microsoft.com/office/drawing/2014/main" id="{F8CD2E15-DFA2-0F4C-8839-A9AD4504A2B8}"/>
              </a:ext>
            </a:extLst>
          </p:cNvPr>
          <p:cNvSpPr>
            <a:spLocks noGrp="1"/>
          </p:cNvSpPr>
          <p:nvPr>
            <p:ph type="dt" sz="half" idx="10"/>
          </p:nvPr>
        </p:nvSpPr>
        <p:spPr>
          <a:xfrm>
            <a:off x="7628708" y="6202177"/>
            <a:ext cx="752200" cy="323968"/>
          </a:xfrm>
        </p:spPr>
        <p:txBody>
          <a:bodyPr/>
          <a:lstStyle>
            <a:lvl1pPr>
              <a:defRPr>
                <a:solidFill>
                  <a:schemeClr val="tx1">
                    <a:alpha val="70000"/>
                  </a:schemeClr>
                </a:solidFill>
              </a:defRPr>
            </a:lvl1pPr>
          </a:lstStyle>
          <a:p>
            <a:fld id="{049DC8E1-D369-0F48-9062-BB068AFD07CE}" type="datetime1">
              <a:rPr lang="en-US" smtClean="0"/>
              <a:pPr/>
              <a:t>9/2/2021</a:t>
            </a:fld>
            <a:endParaRPr lang="en-US" dirty="0"/>
          </a:p>
        </p:txBody>
      </p:sp>
      <p:cxnSp>
        <p:nvCxnSpPr>
          <p:cNvPr id="25" name="Line">
            <a:extLst>
              <a:ext uri="{FF2B5EF4-FFF2-40B4-BE49-F238E27FC236}">
                <a16:creationId xmlns:a16="http://schemas.microsoft.com/office/drawing/2014/main" id="{A45DD0F1-B8FD-0047-817A-E2982F127A6A}"/>
              </a:ext>
            </a:extLst>
          </p:cNvPr>
          <p:cNvCxnSpPr>
            <a:cxnSpLocks/>
          </p:cNvCxnSpPr>
          <p:nvPr userDrawn="1"/>
        </p:nvCxnSpPr>
        <p:spPr>
          <a:xfrm>
            <a:off x="8400500" y="6270568"/>
            <a:ext cx="0" cy="1600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Slide Number">
            <a:extLst>
              <a:ext uri="{FF2B5EF4-FFF2-40B4-BE49-F238E27FC236}">
                <a16:creationId xmlns:a16="http://schemas.microsoft.com/office/drawing/2014/main" id="{ACFC5D5C-1C9B-F148-A910-72ADDA93ABF0}"/>
              </a:ext>
            </a:extLst>
          </p:cNvPr>
          <p:cNvSpPr>
            <a:spLocks noGrp="1"/>
          </p:cNvSpPr>
          <p:nvPr>
            <p:ph type="sldNum" sz="quarter" idx="12"/>
          </p:nvPr>
        </p:nvSpPr>
        <p:spPr>
          <a:xfrm>
            <a:off x="8474334" y="6181281"/>
            <a:ext cx="365760" cy="365760"/>
          </a:xfrm>
        </p:spPr>
        <p:txBody>
          <a:bodyPr/>
          <a:lstStyle>
            <a:lvl1pPr>
              <a:defRPr>
                <a:solidFill>
                  <a:schemeClr val="tx1"/>
                </a:solidFill>
              </a:defRPr>
            </a:lvl1p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6225365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2160" userDrawn="1">
          <p15:clr>
            <a:srgbClr val="FBAE40"/>
          </p15:clr>
        </p15:guide>
        <p15:guide id="3" orient="horz" pos="3960" userDrawn="1">
          <p15:clr>
            <a:srgbClr val="FBAE40"/>
          </p15:clr>
        </p15:guide>
        <p15:guide id="4" pos="3348" userDrawn="1">
          <p15:clr>
            <a:srgbClr val="FBAE40"/>
          </p15:clr>
        </p15:guide>
        <p15:guide id="5" pos="3852" userDrawn="1">
          <p15:clr>
            <a:srgbClr val="FBAE40"/>
          </p15:clr>
        </p15:guide>
        <p15:guide id="6" orient="horz" pos="4080" userDrawn="1">
          <p15:clr>
            <a:srgbClr val="FBAE40"/>
          </p15:clr>
        </p15:guide>
        <p15:guide id="7" pos="522"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606046" y="964692"/>
            <a:ext cx="5937755"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06046" y="2638047"/>
            <a:ext cx="5937755" cy="310198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28708" y="6202177"/>
            <a:ext cx="752200" cy="323968"/>
          </a:xfrm>
          <a:prstGeom prst="rect">
            <a:avLst/>
          </a:prstGeom>
        </p:spPr>
        <p:txBody>
          <a:bodyPr vert="horz" lIns="91440" tIns="45720" rIns="91440" bIns="45720" rtlCol="0" anchor="ctr"/>
          <a:lstStyle>
            <a:lvl1pPr algn="r">
              <a:defRPr sz="750" b="0" i="0">
                <a:solidFill>
                  <a:schemeClr val="tx1">
                    <a:alpha val="70000"/>
                  </a:schemeClr>
                </a:solidFill>
                <a:latin typeface="Acumin Pro" panose="020B0504020202020204" pitchFamily="34" charset="77"/>
              </a:defRPr>
            </a:lvl1pPr>
          </a:lstStyle>
          <a:p>
            <a:fld id="{E0C8DACD-4E35-4E4C-AC75-C3DE50F04E7E}" type="datetime1">
              <a:rPr lang="en-US" smtClean="0"/>
              <a:pPr/>
              <a:t>9/2/2021</a:t>
            </a:fld>
            <a:endParaRPr lang="en-US" dirty="0"/>
          </a:p>
        </p:txBody>
      </p:sp>
      <p:sp>
        <p:nvSpPr>
          <p:cNvPr id="5" name="Footer Placeholder 4"/>
          <p:cNvSpPr>
            <a:spLocks noGrp="1"/>
          </p:cNvSpPr>
          <p:nvPr>
            <p:ph type="ftr" sz="quarter" idx="3"/>
          </p:nvPr>
        </p:nvSpPr>
        <p:spPr>
          <a:xfrm>
            <a:off x="853384" y="6219163"/>
            <a:ext cx="4556664" cy="320040"/>
          </a:xfrm>
          <a:prstGeom prst="rect">
            <a:avLst/>
          </a:prstGeom>
        </p:spPr>
        <p:txBody>
          <a:bodyPr vert="horz" lIns="91440" tIns="45720" rIns="91440" bIns="45720" rtlCol="0" anchor="ctr"/>
          <a:lstStyle>
            <a:lvl1pPr algn="l">
              <a:defRPr sz="7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8474334" y="6181281"/>
            <a:ext cx="365760" cy="365760"/>
          </a:xfrm>
          <a:prstGeom prst="ellipse">
            <a:avLst/>
          </a:prstGeom>
          <a:noFill/>
        </p:spPr>
        <p:txBody>
          <a:bodyPr vert="horz" lIns="18288" tIns="45720" rIns="18288" bIns="45720" rtlCol="0" anchor="ctr">
            <a:noAutofit/>
          </a:bodyPr>
          <a:lstStyle>
            <a:lvl1pPr algn="ctr">
              <a:defRPr sz="750" b="1" i="0" spc="0" baseline="0">
                <a:solidFill>
                  <a:schemeClr val="tx1"/>
                </a:solidFill>
                <a:latin typeface="Acumin Pro Semibold" panose="020B0504020202020204" pitchFamily="34" charset="77"/>
              </a:defRPr>
            </a:lvl1pPr>
          </a:lstStyle>
          <a:p>
            <a:fld id="{8A7A6979-0714-4377-B894-6BE4C2D6E202}" type="slidenum">
              <a:rPr lang="en-US" smtClean="0"/>
              <a:pPr/>
              <a:t>‹#›</a:t>
            </a:fld>
            <a:endParaRPr lang="en-US" dirty="0"/>
          </a:p>
        </p:txBody>
      </p:sp>
      <p:cxnSp>
        <p:nvCxnSpPr>
          <p:cNvPr id="16" name="Straight Connector 15">
            <a:extLst>
              <a:ext uri="{FF2B5EF4-FFF2-40B4-BE49-F238E27FC236}">
                <a16:creationId xmlns:a16="http://schemas.microsoft.com/office/drawing/2014/main" id="{8DFF833F-712C-324A-8187-5455C581BDBA}"/>
              </a:ext>
            </a:extLst>
          </p:cNvPr>
          <p:cNvCxnSpPr>
            <a:cxnSpLocks/>
          </p:cNvCxnSpPr>
          <p:nvPr userDrawn="1"/>
        </p:nvCxnSpPr>
        <p:spPr>
          <a:xfrm>
            <a:off x="8400500" y="6270568"/>
            <a:ext cx="0" cy="1600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19424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hf hdr="0" ftr="0"/>
  <p:txStyles>
    <p:titleStyle>
      <a:lvl1pPr algn="ctr" defTabSz="685800" rtl="0" eaLnBrk="1" latinLnBrk="0" hangingPunct="1">
        <a:lnSpc>
          <a:spcPct val="90000"/>
        </a:lnSpc>
        <a:spcBef>
          <a:spcPct val="0"/>
        </a:spcBef>
        <a:buNone/>
        <a:defRPr sz="1950" kern="1200" cap="all" spc="150" baseline="0">
          <a:solidFill>
            <a:srgbClr val="262626"/>
          </a:solidFill>
          <a:latin typeface="+mj-lt"/>
          <a:ea typeface="+mj-ea"/>
          <a:cs typeface="+mj-cs"/>
        </a:defRPr>
      </a:lvl1pPr>
    </p:titleStyle>
    <p:bodyStyle>
      <a:lvl1pPr marL="171450" indent="-171450" algn="l" defTabSz="685800" rtl="0" eaLnBrk="1" latinLnBrk="0" hangingPunct="1">
        <a:lnSpc>
          <a:spcPct val="100000"/>
        </a:lnSpc>
        <a:spcBef>
          <a:spcPts val="750"/>
        </a:spcBef>
        <a:buClr>
          <a:schemeClr val="accent2"/>
        </a:buClr>
        <a:buFont typeface="Arial" panose="020B0604020202020204" pitchFamily="34" charset="0"/>
        <a:buChar char="•"/>
        <a:defRPr sz="1350" kern="1200">
          <a:solidFill>
            <a:schemeClr val="tx1">
              <a:lumMod val="85000"/>
              <a:lumOff val="15000"/>
            </a:schemeClr>
          </a:solidFill>
          <a:latin typeface="+mn-lt"/>
          <a:ea typeface="+mn-ea"/>
          <a:cs typeface="+mn-cs"/>
        </a:defRPr>
      </a:lvl1pPr>
      <a:lvl2pPr marL="3429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2pPr>
      <a:lvl3pPr marL="5143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3pPr>
      <a:lvl4pPr marL="6858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4pPr>
      <a:lvl5pPr marL="8572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5pPr>
      <a:lvl6pPr marL="985838"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6pPr>
      <a:lvl7pPr marL="1114425"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7pPr>
      <a:lvl8pPr marL="1243013"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8pPr>
      <a:lvl9pPr marL="13716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160" userDrawn="1">
          <p15:clr>
            <a:srgbClr val="F26B43"/>
          </p15:clr>
        </p15:guide>
        <p15:guide id="3" orient="horz" pos="4056" userDrawn="1">
          <p15:clr>
            <a:srgbClr val="F26B43"/>
          </p15:clr>
        </p15:guide>
        <p15:guide id="4" orient="horz" pos="3936"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hyperlink" Target="https://ergo.human.cornell.edu/cuergoguide.html" TargetMode="Externa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3.xml"/><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5.jpeg"/><Relationship Id="rId7" Type="http://schemas.openxmlformats.org/officeDocument/2006/relationships/image" Target="../media/image28.jpeg"/><Relationship Id="rId2" Type="http://schemas.openxmlformats.org/officeDocument/2006/relationships/image" Target="../media/image24.jpeg"/><Relationship Id="rId1" Type="http://schemas.openxmlformats.org/officeDocument/2006/relationships/slideLayout" Target="../slideLayouts/slideLayout3.xml"/><Relationship Id="rId6" Type="http://schemas.openxmlformats.org/officeDocument/2006/relationships/image" Target="../media/image27.jpeg"/><Relationship Id="rId5" Type="http://schemas.openxmlformats.org/officeDocument/2006/relationships/hyperlink" Target="https://www.mayoclinic.org/healthy-lifestyle/adult-health/multimedia/stretching/sls-20076525?s=1" TargetMode="External"/><Relationship Id="rId10" Type="http://schemas.openxmlformats.org/officeDocument/2006/relationships/image" Target="../media/image31.jpeg"/><Relationship Id="rId4" Type="http://schemas.openxmlformats.org/officeDocument/2006/relationships/image" Target="../media/image26.jpeg"/><Relationship Id="rId9"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33.emf"/><Relationship Id="rId5" Type="http://schemas.openxmlformats.org/officeDocument/2006/relationships/oleObject" Target="../embeddings/oleObject2.bin"/><Relationship Id="rId4" Type="http://schemas.openxmlformats.org/officeDocument/2006/relationships/image" Target="../media/image32.emf"/></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3.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8BD4711-B6AE-43C6-964B-1B952D146BCD}"/>
              </a:ext>
            </a:extLst>
          </p:cNvPr>
          <p:cNvSpPr>
            <a:spLocks noGrp="1"/>
          </p:cNvSpPr>
          <p:nvPr>
            <p:ph type="ctrTitle"/>
          </p:nvPr>
        </p:nvSpPr>
        <p:spPr>
          <a:xfrm>
            <a:off x="1116117" y="1626244"/>
            <a:ext cx="5933959" cy="567848"/>
          </a:xfrm>
        </p:spPr>
        <p:txBody>
          <a:bodyPr/>
          <a:lstStyle/>
          <a:p>
            <a:r>
              <a:rPr lang="en-US" dirty="0"/>
              <a:t>Office Ergonomics</a:t>
            </a:r>
          </a:p>
        </p:txBody>
      </p:sp>
      <p:sp>
        <p:nvSpPr>
          <p:cNvPr id="8" name="Subtitle 7">
            <a:extLst>
              <a:ext uri="{FF2B5EF4-FFF2-40B4-BE49-F238E27FC236}">
                <a16:creationId xmlns:a16="http://schemas.microsoft.com/office/drawing/2014/main" id="{4CB12EF6-082E-4708-AA2E-3F6B2BDD7D6D}"/>
              </a:ext>
            </a:extLst>
          </p:cNvPr>
          <p:cNvSpPr>
            <a:spLocks noGrp="1"/>
          </p:cNvSpPr>
          <p:nvPr>
            <p:ph type="subTitle" idx="1"/>
          </p:nvPr>
        </p:nvSpPr>
        <p:spPr>
          <a:xfrm>
            <a:off x="1121760" y="3990086"/>
            <a:ext cx="5322202" cy="610424"/>
          </a:xfrm>
        </p:spPr>
        <p:txBody>
          <a:bodyPr/>
          <a:lstStyle/>
          <a:p>
            <a:r>
              <a:rPr lang="en-US" dirty="0"/>
              <a:t>Presented by:	</a:t>
            </a:r>
          </a:p>
          <a:p>
            <a:r>
              <a:rPr lang="en-US" dirty="0"/>
              <a:t>FLEX-Lab Monthly Safety Meeting</a:t>
            </a:r>
          </a:p>
        </p:txBody>
      </p:sp>
      <p:sp>
        <p:nvSpPr>
          <p:cNvPr id="5" name="Date Placeholder 4">
            <a:extLst>
              <a:ext uri="{FF2B5EF4-FFF2-40B4-BE49-F238E27FC236}">
                <a16:creationId xmlns:a16="http://schemas.microsoft.com/office/drawing/2014/main" id="{BFE2AD29-864E-46E0-A682-1D9C86DD723B}"/>
              </a:ext>
            </a:extLst>
          </p:cNvPr>
          <p:cNvSpPr>
            <a:spLocks noGrp="1"/>
          </p:cNvSpPr>
          <p:nvPr>
            <p:ph type="dt" sz="half" idx="10"/>
          </p:nvPr>
        </p:nvSpPr>
        <p:spPr/>
        <p:txBody>
          <a:bodyPr/>
          <a:lstStyle/>
          <a:p>
            <a:fld id="{E0C8DACD-4E35-4E4C-AC75-C3DE50F04E7E}" type="datetime1">
              <a:rPr lang="en-US" smtClean="0"/>
              <a:pPr/>
              <a:t>9/2/2021</a:t>
            </a:fld>
            <a:endParaRPr lang="en-US" dirty="0"/>
          </a:p>
        </p:txBody>
      </p:sp>
      <p:sp>
        <p:nvSpPr>
          <p:cNvPr id="6" name="Slide Number Placeholder 5">
            <a:extLst>
              <a:ext uri="{FF2B5EF4-FFF2-40B4-BE49-F238E27FC236}">
                <a16:creationId xmlns:a16="http://schemas.microsoft.com/office/drawing/2014/main" id="{0D0E22A5-A74F-4C89-A14D-9FA626506513}"/>
              </a:ext>
            </a:extLst>
          </p:cNvPr>
          <p:cNvSpPr>
            <a:spLocks noGrp="1"/>
          </p:cNvSpPr>
          <p:nvPr>
            <p:ph type="sldNum" sz="quarter" idx="12"/>
          </p:nvPr>
        </p:nvSpPr>
        <p:spPr/>
        <p:txBody>
          <a:bodyPr/>
          <a:lstStyle/>
          <a:p>
            <a:fld id="{8A7A6979-0714-4377-B894-6BE4C2D6E202}" type="slidenum">
              <a:rPr lang="en-US" smtClean="0"/>
              <a:pPr/>
              <a:t>1</a:t>
            </a:fld>
            <a:endParaRPr lang="en-US" dirty="0"/>
          </a:p>
        </p:txBody>
      </p:sp>
    </p:spTree>
    <p:extLst>
      <p:ext uri="{BB962C8B-B14F-4D97-AF65-F5344CB8AC3E}">
        <p14:creationId xmlns:p14="http://schemas.microsoft.com/office/powerpoint/2010/main" val="34621608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Manual Material Handling Guidelines</a:t>
            </a:r>
          </a:p>
        </p:txBody>
      </p:sp>
      <p:sp>
        <p:nvSpPr>
          <p:cNvPr id="5" name="Date Placeholder 4"/>
          <p:cNvSpPr>
            <a:spLocks noGrp="1"/>
          </p:cNvSpPr>
          <p:nvPr>
            <p:ph type="dt" sz="half" idx="2"/>
          </p:nvPr>
        </p:nvSpPr>
        <p:spPr/>
        <p:txBody>
          <a:bodyPr/>
          <a:lstStyle/>
          <a:p>
            <a:fld id="{E0C8DACD-4E35-4E4C-AC75-C3DE50F04E7E}" type="datetime1">
              <a:rPr lang="en-US" smtClean="0"/>
              <a:pPr/>
              <a:t>9/2/2021</a:t>
            </a:fld>
            <a:endParaRPr lang="en-US" dirty="0"/>
          </a:p>
        </p:txBody>
      </p:sp>
      <p:sp>
        <p:nvSpPr>
          <p:cNvPr id="6" name="Slide Number Placeholder 5"/>
          <p:cNvSpPr>
            <a:spLocks noGrp="1"/>
          </p:cNvSpPr>
          <p:nvPr>
            <p:ph type="sldNum" sz="quarter" idx="4"/>
          </p:nvPr>
        </p:nvSpPr>
        <p:spPr/>
        <p:txBody>
          <a:bodyPr/>
          <a:lstStyle/>
          <a:p>
            <a:fld id="{8A7A6979-0714-4377-B894-6BE4C2D6E202}" type="slidenum">
              <a:rPr lang="en-US" smtClean="0"/>
              <a:pPr/>
              <a:t>10</a:t>
            </a:fld>
            <a:endParaRPr lang="en-US" dirty="0"/>
          </a:p>
        </p:txBody>
      </p:sp>
      <p:sp>
        <p:nvSpPr>
          <p:cNvPr id="9" name="object 7"/>
          <p:cNvSpPr txBox="1"/>
          <p:nvPr/>
        </p:nvSpPr>
        <p:spPr>
          <a:xfrm>
            <a:off x="7357953" y="5994239"/>
            <a:ext cx="1293707" cy="263320"/>
          </a:xfrm>
          <a:prstGeom prst="rect">
            <a:avLst/>
          </a:prstGeom>
        </p:spPr>
        <p:txBody>
          <a:bodyPr vert="horz" wrap="square" lIns="0" tIns="16933" rIns="0" bIns="0" rtlCol="0">
            <a:spAutoFit/>
          </a:bodyPr>
          <a:lstStyle/>
          <a:p>
            <a:pPr marL="16933" defTabSz="1219170">
              <a:spcBef>
                <a:spcPts val="133"/>
              </a:spcBef>
            </a:pPr>
            <a:r>
              <a:rPr sz="1600" dirty="0">
                <a:solidFill>
                  <a:srgbClr val="414042"/>
                </a:solidFill>
                <a:latin typeface="Arial"/>
                <a:cs typeface="Arial"/>
              </a:rPr>
              <a:t>© </a:t>
            </a:r>
            <a:r>
              <a:rPr sz="1600" spc="-7" dirty="0">
                <a:solidFill>
                  <a:srgbClr val="414042"/>
                </a:solidFill>
                <a:latin typeface="Arial"/>
                <a:cs typeface="Arial"/>
              </a:rPr>
              <a:t>Meg</a:t>
            </a:r>
            <a:r>
              <a:rPr sz="1600" spc="-80" dirty="0">
                <a:solidFill>
                  <a:srgbClr val="414042"/>
                </a:solidFill>
                <a:latin typeface="Arial"/>
                <a:cs typeface="Arial"/>
              </a:rPr>
              <a:t> </a:t>
            </a:r>
            <a:r>
              <a:rPr sz="1600" spc="-7" dirty="0">
                <a:solidFill>
                  <a:srgbClr val="414042"/>
                </a:solidFill>
                <a:latin typeface="Arial"/>
                <a:cs typeface="Arial"/>
              </a:rPr>
              <a:t>Honan</a:t>
            </a:r>
            <a:endParaRPr sz="1600" dirty="0">
              <a:solidFill>
                <a:prstClr val="black"/>
              </a:solidFill>
              <a:latin typeface="Arial"/>
              <a:cs typeface="Arial"/>
            </a:endParaRPr>
          </a:p>
        </p:txBody>
      </p:sp>
      <p:sp>
        <p:nvSpPr>
          <p:cNvPr id="8" name="object 5"/>
          <p:cNvSpPr/>
          <p:nvPr/>
        </p:nvSpPr>
        <p:spPr>
          <a:xfrm>
            <a:off x="179022" y="972529"/>
            <a:ext cx="8802115" cy="5035764"/>
          </a:xfrm>
          <a:prstGeom prst="rect">
            <a:avLst/>
          </a:prstGeom>
          <a:blipFill>
            <a:blip r:embed="rId2" cstate="print"/>
            <a:stretch>
              <a:fillRect/>
            </a:stretch>
          </a:blipFill>
        </p:spPr>
        <p:txBody>
          <a:bodyPr wrap="square" lIns="0" tIns="0" rIns="0" bIns="0" rtlCol="0"/>
          <a:lstStyle/>
          <a:p>
            <a:pPr defTabSz="1219170"/>
            <a:endParaRPr sz="2400">
              <a:solidFill>
                <a:prstClr val="black"/>
              </a:solidFill>
              <a:latin typeface="Calibri"/>
            </a:endParaRPr>
          </a:p>
        </p:txBody>
      </p:sp>
      <p:sp>
        <p:nvSpPr>
          <p:cNvPr id="10" name="object 6"/>
          <p:cNvSpPr txBox="1"/>
          <p:nvPr/>
        </p:nvSpPr>
        <p:spPr>
          <a:xfrm>
            <a:off x="1835327" y="5640147"/>
            <a:ext cx="6545580" cy="215508"/>
          </a:xfrm>
          <a:prstGeom prst="rect">
            <a:avLst/>
          </a:prstGeom>
        </p:spPr>
        <p:txBody>
          <a:bodyPr vert="horz" wrap="square" lIns="0" tIns="20320" rIns="0" bIns="0" rtlCol="0">
            <a:spAutoFit/>
          </a:bodyPr>
          <a:lstStyle/>
          <a:p>
            <a:pPr marL="16933" defTabSz="1219170">
              <a:spcBef>
                <a:spcPts val="160"/>
              </a:spcBef>
            </a:pPr>
            <a:r>
              <a:rPr sz="1267" spc="7" dirty="0">
                <a:solidFill>
                  <a:srgbClr val="414042"/>
                </a:solidFill>
                <a:latin typeface="Arial"/>
                <a:cs typeface="Arial"/>
              </a:rPr>
              <a:t>*High Frequency manual materials handling activities </a:t>
            </a:r>
            <a:r>
              <a:rPr sz="1267" spc="13" dirty="0">
                <a:solidFill>
                  <a:srgbClr val="414042"/>
                </a:solidFill>
                <a:latin typeface="Arial"/>
                <a:cs typeface="Arial"/>
              </a:rPr>
              <a:t>have </a:t>
            </a:r>
            <a:r>
              <a:rPr sz="1267" dirty="0">
                <a:solidFill>
                  <a:srgbClr val="414042"/>
                </a:solidFill>
                <a:latin typeface="Arial"/>
                <a:cs typeface="Arial"/>
              </a:rPr>
              <a:t>lower </a:t>
            </a:r>
            <a:r>
              <a:rPr sz="1267" spc="7" dirty="0">
                <a:solidFill>
                  <a:srgbClr val="414042"/>
                </a:solidFill>
                <a:latin typeface="Arial"/>
                <a:cs typeface="Arial"/>
              </a:rPr>
              <a:t>maximal allowable</a:t>
            </a:r>
            <a:r>
              <a:rPr sz="1267" spc="80" dirty="0">
                <a:solidFill>
                  <a:srgbClr val="414042"/>
                </a:solidFill>
                <a:latin typeface="Arial"/>
                <a:cs typeface="Arial"/>
              </a:rPr>
              <a:t> </a:t>
            </a:r>
            <a:r>
              <a:rPr sz="1267" spc="7" dirty="0">
                <a:solidFill>
                  <a:srgbClr val="414042"/>
                </a:solidFill>
                <a:latin typeface="Arial"/>
                <a:cs typeface="Arial"/>
              </a:rPr>
              <a:t>limits</a:t>
            </a:r>
            <a:endParaRPr sz="1267" dirty="0">
              <a:solidFill>
                <a:prstClr val="black"/>
              </a:solidFill>
              <a:latin typeface="Arial"/>
              <a:cs typeface="Arial"/>
            </a:endParaRPr>
          </a:p>
        </p:txBody>
      </p:sp>
    </p:spTree>
    <p:extLst>
      <p:ext uri="{BB962C8B-B14F-4D97-AF65-F5344CB8AC3E}">
        <p14:creationId xmlns:p14="http://schemas.microsoft.com/office/powerpoint/2010/main" val="6588437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90659-7BB0-4B7D-9098-5E6AC32D568E}"/>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FD8CB498-7159-49E7-9F5A-4A0C371A5AC6}"/>
              </a:ext>
            </a:extLst>
          </p:cNvPr>
          <p:cNvSpPr>
            <a:spLocks noGrp="1"/>
          </p:cNvSpPr>
          <p:nvPr>
            <p:ph type="subTitle" idx="1"/>
          </p:nvPr>
        </p:nvSpPr>
        <p:spPr/>
        <p:txBody>
          <a:bodyPr/>
          <a:lstStyle/>
          <a:p>
            <a:endParaRPr lang="en-US"/>
          </a:p>
        </p:txBody>
      </p:sp>
      <p:sp>
        <p:nvSpPr>
          <p:cNvPr id="4" name="Text Placeholder 3">
            <a:extLst>
              <a:ext uri="{FF2B5EF4-FFF2-40B4-BE49-F238E27FC236}">
                <a16:creationId xmlns:a16="http://schemas.microsoft.com/office/drawing/2014/main" id="{F736CC0D-EAC5-42C2-A2BE-14775F30CE7F}"/>
              </a:ext>
            </a:extLst>
          </p:cNvPr>
          <p:cNvSpPr>
            <a:spLocks noGrp="1"/>
          </p:cNvSpPr>
          <p:nvPr>
            <p:ph type="body" sz="quarter" idx="14"/>
          </p:nvPr>
        </p:nvSpPr>
        <p:spPr/>
        <p:txBody>
          <a:bodyPr/>
          <a:lstStyle/>
          <a:p>
            <a:endParaRPr lang="en-US"/>
          </a:p>
        </p:txBody>
      </p:sp>
      <p:sp>
        <p:nvSpPr>
          <p:cNvPr id="5" name="Date Placeholder 4">
            <a:extLst>
              <a:ext uri="{FF2B5EF4-FFF2-40B4-BE49-F238E27FC236}">
                <a16:creationId xmlns:a16="http://schemas.microsoft.com/office/drawing/2014/main" id="{36EE49F3-09F9-4994-B2B0-1CAAF1B5E503}"/>
              </a:ext>
            </a:extLst>
          </p:cNvPr>
          <p:cNvSpPr>
            <a:spLocks noGrp="1"/>
          </p:cNvSpPr>
          <p:nvPr>
            <p:ph type="dt" sz="half" idx="2"/>
          </p:nvPr>
        </p:nvSpPr>
        <p:spPr/>
        <p:txBody>
          <a:bodyPr/>
          <a:lstStyle/>
          <a:p>
            <a:fld id="{E0C8DACD-4E35-4E4C-AC75-C3DE50F04E7E}" type="datetime1">
              <a:rPr lang="en-US" smtClean="0"/>
              <a:pPr/>
              <a:t>9/2/2021</a:t>
            </a:fld>
            <a:endParaRPr lang="en-US" dirty="0"/>
          </a:p>
        </p:txBody>
      </p:sp>
      <p:sp>
        <p:nvSpPr>
          <p:cNvPr id="6" name="Slide Number Placeholder 5">
            <a:extLst>
              <a:ext uri="{FF2B5EF4-FFF2-40B4-BE49-F238E27FC236}">
                <a16:creationId xmlns:a16="http://schemas.microsoft.com/office/drawing/2014/main" id="{09FABE0F-5B96-4500-A318-BBB333F7A722}"/>
              </a:ext>
            </a:extLst>
          </p:cNvPr>
          <p:cNvSpPr>
            <a:spLocks noGrp="1"/>
          </p:cNvSpPr>
          <p:nvPr>
            <p:ph type="sldNum" sz="quarter" idx="4"/>
          </p:nvPr>
        </p:nvSpPr>
        <p:spPr/>
        <p:txBody>
          <a:bodyPr/>
          <a:lstStyle/>
          <a:p>
            <a:fld id="{8A7A6979-0714-4377-B894-6BE4C2D6E202}" type="slidenum">
              <a:rPr lang="en-US" smtClean="0"/>
              <a:pPr/>
              <a:t>11</a:t>
            </a:fld>
            <a:endParaRPr lang="en-US" dirty="0"/>
          </a:p>
        </p:txBody>
      </p:sp>
      <p:pic>
        <p:nvPicPr>
          <p:cNvPr id="7" name="Picture 6">
            <a:extLst>
              <a:ext uri="{FF2B5EF4-FFF2-40B4-BE49-F238E27FC236}">
                <a16:creationId xmlns:a16="http://schemas.microsoft.com/office/drawing/2014/main" id="{302A69F2-3297-4B38-A4D5-F6461C32DA2C}"/>
              </a:ext>
            </a:extLst>
          </p:cNvPr>
          <p:cNvPicPr>
            <a:picLocks noChangeAspect="1"/>
          </p:cNvPicPr>
          <p:nvPr/>
        </p:nvPicPr>
        <p:blipFill rotWithShape="1">
          <a:blip r:embed="rId2"/>
          <a:srcRect b="6933"/>
          <a:stretch/>
        </p:blipFill>
        <p:spPr>
          <a:xfrm>
            <a:off x="0" y="861587"/>
            <a:ext cx="9144000" cy="4786903"/>
          </a:xfrm>
          <a:prstGeom prst="rect">
            <a:avLst/>
          </a:prstGeom>
        </p:spPr>
      </p:pic>
    </p:spTree>
    <p:extLst>
      <p:ext uri="{BB962C8B-B14F-4D97-AF65-F5344CB8AC3E}">
        <p14:creationId xmlns:p14="http://schemas.microsoft.com/office/powerpoint/2010/main" val="39749941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88FCC-98DB-4B2C-9ACE-FD89F129B68F}"/>
              </a:ext>
            </a:extLst>
          </p:cNvPr>
          <p:cNvSpPr>
            <a:spLocks noGrp="1"/>
          </p:cNvSpPr>
          <p:nvPr>
            <p:ph type="ctrTitle"/>
          </p:nvPr>
        </p:nvSpPr>
        <p:spPr/>
        <p:txBody>
          <a:bodyPr/>
          <a:lstStyle/>
          <a:p>
            <a:r>
              <a:rPr lang="en-US" dirty="0"/>
              <a:t>Summary</a:t>
            </a:r>
          </a:p>
        </p:txBody>
      </p:sp>
      <p:sp>
        <p:nvSpPr>
          <p:cNvPr id="3" name="Subtitle 2">
            <a:extLst>
              <a:ext uri="{FF2B5EF4-FFF2-40B4-BE49-F238E27FC236}">
                <a16:creationId xmlns:a16="http://schemas.microsoft.com/office/drawing/2014/main" id="{8CBFEA03-3508-4F96-9D96-DF81A3EC2900}"/>
              </a:ext>
            </a:extLst>
          </p:cNvPr>
          <p:cNvSpPr>
            <a:spLocks noGrp="1"/>
          </p:cNvSpPr>
          <p:nvPr>
            <p:ph type="subTitle" idx="1"/>
          </p:nvPr>
        </p:nvSpPr>
        <p:spPr/>
        <p:txBody>
          <a:bodyPr/>
          <a:lstStyle/>
          <a:p>
            <a:endParaRPr lang="en-US" dirty="0"/>
          </a:p>
        </p:txBody>
      </p:sp>
      <p:sp>
        <p:nvSpPr>
          <p:cNvPr id="4" name="Text Placeholder 3">
            <a:extLst>
              <a:ext uri="{FF2B5EF4-FFF2-40B4-BE49-F238E27FC236}">
                <a16:creationId xmlns:a16="http://schemas.microsoft.com/office/drawing/2014/main" id="{7AE461E2-DE55-4A02-A773-7D946DC9F375}"/>
              </a:ext>
            </a:extLst>
          </p:cNvPr>
          <p:cNvSpPr>
            <a:spLocks noGrp="1"/>
          </p:cNvSpPr>
          <p:nvPr>
            <p:ph type="body" sz="quarter" idx="14"/>
          </p:nvPr>
        </p:nvSpPr>
        <p:spPr/>
        <p:txBody>
          <a:bodyPr/>
          <a:lstStyle/>
          <a:p>
            <a:r>
              <a:rPr lang="en-US" dirty="0"/>
              <a:t>Introduced the scope of ergonomics.</a:t>
            </a:r>
          </a:p>
          <a:p>
            <a:r>
              <a:rPr lang="en-US" dirty="0"/>
              <a:t>What are MSD’s? </a:t>
            </a:r>
          </a:p>
          <a:p>
            <a:r>
              <a:rPr lang="en-US" dirty="0"/>
              <a:t>Risk Factors in the working environment.</a:t>
            </a:r>
          </a:p>
          <a:p>
            <a:endParaRPr lang="en-US" dirty="0"/>
          </a:p>
          <a:p>
            <a:r>
              <a:rPr lang="en-US" dirty="0"/>
              <a:t>So what to do about it?</a:t>
            </a:r>
          </a:p>
        </p:txBody>
      </p:sp>
      <p:sp>
        <p:nvSpPr>
          <p:cNvPr id="5" name="Date Placeholder 4">
            <a:extLst>
              <a:ext uri="{FF2B5EF4-FFF2-40B4-BE49-F238E27FC236}">
                <a16:creationId xmlns:a16="http://schemas.microsoft.com/office/drawing/2014/main" id="{04B6579A-D7C5-4961-8337-B227C939EEEA}"/>
              </a:ext>
            </a:extLst>
          </p:cNvPr>
          <p:cNvSpPr>
            <a:spLocks noGrp="1"/>
          </p:cNvSpPr>
          <p:nvPr>
            <p:ph type="dt" sz="half" idx="2"/>
          </p:nvPr>
        </p:nvSpPr>
        <p:spPr/>
        <p:txBody>
          <a:bodyPr/>
          <a:lstStyle/>
          <a:p>
            <a:fld id="{E0C8DACD-4E35-4E4C-AC75-C3DE50F04E7E}" type="datetime1">
              <a:rPr lang="en-US" smtClean="0"/>
              <a:pPr/>
              <a:t>9/2/2021</a:t>
            </a:fld>
            <a:endParaRPr lang="en-US" dirty="0"/>
          </a:p>
        </p:txBody>
      </p:sp>
      <p:sp>
        <p:nvSpPr>
          <p:cNvPr id="6" name="Slide Number Placeholder 5">
            <a:extLst>
              <a:ext uri="{FF2B5EF4-FFF2-40B4-BE49-F238E27FC236}">
                <a16:creationId xmlns:a16="http://schemas.microsoft.com/office/drawing/2014/main" id="{CED1A557-4530-4AE5-8B4D-56D8D4EC89C1}"/>
              </a:ext>
            </a:extLst>
          </p:cNvPr>
          <p:cNvSpPr>
            <a:spLocks noGrp="1"/>
          </p:cNvSpPr>
          <p:nvPr>
            <p:ph type="sldNum" sz="quarter" idx="4"/>
          </p:nvPr>
        </p:nvSpPr>
        <p:spPr/>
        <p:txBody>
          <a:bodyPr/>
          <a:lstStyle/>
          <a:p>
            <a:fld id="{8A7A6979-0714-4377-B894-6BE4C2D6E202}" type="slidenum">
              <a:rPr lang="en-US" smtClean="0"/>
              <a:pPr/>
              <a:t>12</a:t>
            </a:fld>
            <a:endParaRPr lang="en-US" dirty="0"/>
          </a:p>
        </p:txBody>
      </p:sp>
    </p:spTree>
    <p:extLst>
      <p:ext uri="{BB962C8B-B14F-4D97-AF65-F5344CB8AC3E}">
        <p14:creationId xmlns:p14="http://schemas.microsoft.com/office/powerpoint/2010/main" val="9951181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6605E-48A2-42E2-B708-D55C26BA9D57}"/>
              </a:ext>
            </a:extLst>
          </p:cNvPr>
          <p:cNvSpPr>
            <a:spLocks noGrp="1"/>
          </p:cNvSpPr>
          <p:nvPr>
            <p:ph type="ctrTitle"/>
          </p:nvPr>
        </p:nvSpPr>
        <p:spPr/>
        <p:txBody>
          <a:bodyPr/>
          <a:lstStyle/>
          <a:p>
            <a:r>
              <a:rPr lang="en-US" dirty="0"/>
              <a:t>Action Plan</a:t>
            </a:r>
          </a:p>
        </p:txBody>
      </p:sp>
      <p:sp>
        <p:nvSpPr>
          <p:cNvPr id="3" name="Subtitle 2">
            <a:extLst>
              <a:ext uri="{FF2B5EF4-FFF2-40B4-BE49-F238E27FC236}">
                <a16:creationId xmlns:a16="http://schemas.microsoft.com/office/drawing/2014/main" id="{FB8B3A32-BDE2-47D0-A014-487C102F414F}"/>
              </a:ext>
            </a:extLst>
          </p:cNvPr>
          <p:cNvSpPr>
            <a:spLocks noGrp="1"/>
          </p:cNvSpPr>
          <p:nvPr>
            <p:ph type="subTitle" idx="1"/>
          </p:nvPr>
        </p:nvSpPr>
        <p:spPr/>
        <p:txBody>
          <a:bodyPr/>
          <a:lstStyle/>
          <a:p>
            <a:r>
              <a:rPr lang="en-US" dirty="0"/>
              <a:t>What to do to minimize?</a:t>
            </a:r>
          </a:p>
        </p:txBody>
      </p:sp>
      <p:sp>
        <p:nvSpPr>
          <p:cNvPr id="4" name="Text Placeholder 3">
            <a:extLst>
              <a:ext uri="{FF2B5EF4-FFF2-40B4-BE49-F238E27FC236}">
                <a16:creationId xmlns:a16="http://schemas.microsoft.com/office/drawing/2014/main" id="{4ED3CFDF-4177-4D32-95F1-F80A21AC15F3}"/>
              </a:ext>
            </a:extLst>
          </p:cNvPr>
          <p:cNvSpPr>
            <a:spLocks noGrp="1"/>
          </p:cNvSpPr>
          <p:nvPr>
            <p:ph type="body" sz="quarter" idx="14"/>
          </p:nvPr>
        </p:nvSpPr>
        <p:spPr/>
        <p:txBody>
          <a:bodyPr/>
          <a:lstStyle/>
          <a:p>
            <a:r>
              <a:rPr lang="en-US" dirty="0"/>
              <a:t>Set up your desk and chair correctly</a:t>
            </a:r>
          </a:p>
          <a:p>
            <a:r>
              <a:rPr lang="en-US" dirty="0"/>
              <a:t>Do stretches</a:t>
            </a:r>
          </a:p>
          <a:p>
            <a:r>
              <a:rPr lang="en-US" dirty="0"/>
              <a:t>Equipment that help/set up.</a:t>
            </a:r>
          </a:p>
        </p:txBody>
      </p:sp>
      <p:sp>
        <p:nvSpPr>
          <p:cNvPr id="5" name="Date Placeholder 4">
            <a:extLst>
              <a:ext uri="{FF2B5EF4-FFF2-40B4-BE49-F238E27FC236}">
                <a16:creationId xmlns:a16="http://schemas.microsoft.com/office/drawing/2014/main" id="{5B0A5876-C92B-43C7-8D59-B31986369081}"/>
              </a:ext>
            </a:extLst>
          </p:cNvPr>
          <p:cNvSpPr>
            <a:spLocks noGrp="1"/>
          </p:cNvSpPr>
          <p:nvPr>
            <p:ph type="dt" sz="half" idx="2"/>
          </p:nvPr>
        </p:nvSpPr>
        <p:spPr/>
        <p:txBody>
          <a:bodyPr/>
          <a:lstStyle/>
          <a:p>
            <a:fld id="{E0C8DACD-4E35-4E4C-AC75-C3DE50F04E7E}" type="datetime1">
              <a:rPr lang="en-US" smtClean="0"/>
              <a:pPr/>
              <a:t>9/2/2021</a:t>
            </a:fld>
            <a:endParaRPr lang="en-US" dirty="0"/>
          </a:p>
        </p:txBody>
      </p:sp>
      <p:sp>
        <p:nvSpPr>
          <p:cNvPr id="6" name="Slide Number Placeholder 5">
            <a:extLst>
              <a:ext uri="{FF2B5EF4-FFF2-40B4-BE49-F238E27FC236}">
                <a16:creationId xmlns:a16="http://schemas.microsoft.com/office/drawing/2014/main" id="{CBF2BDAF-1039-48DC-9A01-1BAC696B4733}"/>
              </a:ext>
            </a:extLst>
          </p:cNvPr>
          <p:cNvSpPr>
            <a:spLocks noGrp="1"/>
          </p:cNvSpPr>
          <p:nvPr>
            <p:ph type="sldNum" sz="quarter" idx="4"/>
          </p:nvPr>
        </p:nvSpPr>
        <p:spPr/>
        <p:txBody>
          <a:bodyPr/>
          <a:lstStyle/>
          <a:p>
            <a:fld id="{8A7A6979-0714-4377-B894-6BE4C2D6E202}" type="slidenum">
              <a:rPr lang="en-US" smtClean="0"/>
              <a:pPr/>
              <a:t>13</a:t>
            </a:fld>
            <a:endParaRPr lang="en-US" dirty="0"/>
          </a:p>
        </p:txBody>
      </p:sp>
      <p:sp>
        <p:nvSpPr>
          <p:cNvPr id="7" name="Rectangle 6">
            <a:extLst>
              <a:ext uri="{FF2B5EF4-FFF2-40B4-BE49-F238E27FC236}">
                <a16:creationId xmlns:a16="http://schemas.microsoft.com/office/drawing/2014/main" id="{366CDB88-FFA0-433E-8BAA-1CCB130A4834}"/>
              </a:ext>
            </a:extLst>
          </p:cNvPr>
          <p:cNvSpPr/>
          <p:nvPr/>
        </p:nvSpPr>
        <p:spPr>
          <a:xfrm>
            <a:off x="2672631" y="6045994"/>
            <a:ext cx="4304063" cy="369332"/>
          </a:xfrm>
          <a:prstGeom prst="rect">
            <a:avLst/>
          </a:prstGeom>
        </p:spPr>
        <p:txBody>
          <a:bodyPr wrap="none">
            <a:spAutoFit/>
          </a:bodyPr>
          <a:lstStyle/>
          <a:p>
            <a:r>
              <a:rPr lang="en-US" dirty="0" err="1">
                <a:solidFill>
                  <a:schemeClr val="bg1"/>
                </a:solidFill>
                <a:hlinkClick r:id="rId2">
                  <a:extLst>
                    <a:ext uri="{A12FA001-AC4F-418D-AE19-62706E023703}">
                      <ahyp:hlinkClr xmlns:ahyp="http://schemas.microsoft.com/office/drawing/2018/hyperlinkcolor" val="tx"/>
                    </a:ext>
                  </a:extLst>
                </a:hlinkClick>
              </a:rPr>
              <a:t>CUergo</a:t>
            </a:r>
            <a:r>
              <a:rPr lang="en-US" dirty="0">
                <a:solidFill>
                  <a:schemeClr val="bg1"/>
                </a:solidFill>
                <a:hlinkClick r:id="rId2">
                  <a:extLst>
                    <a:ext uri="{A12FA001-AC4F-418D-AE19-62706E023703}">
                      <ahyp:hlinkClr xmlns:ahyp="http://schemas.microsoft.com/office/drawing/2018/hyperlinkcolor" val="tx"/>
                    </a:ext>
                  </a:extLst>
                </a:hlinkClick>
              </a:rPr>
              <a:t>: Guides &amp; Information (cornell.edu)</a:t>
            </a:r>
            <a:endParaRPr lang="en-US" dirty="0">
              <a:solidFill>
                <a:schemeClr val="bg1"/>
              </a:solidFill>
            </a:endParaRPr>
          </a:p>
        </p:txBody>
      </p:sp>
    </p:spTree>
    <p:extLst>
      <p:ext uri="{BB962C8B-B14F-4D97-AF65-F5344CB8AC3E}">
        <p14:creationId xmlns:p14="http://schemas.microsoft.com/office/powerpoint/2010/main" val="4091267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F1A69-68B7-411D-9D9E-2DC3EA56AE4A}"/>
              </a:ext>
            </a:extLst>
          </p:cNvPr>
          <p:cNvSpPr>
            <a:spLocks noGrp="1"/>
          </p:cNvSpPr>
          <p:nvPr>
            <p:ph type="ctrTitle"/>
          </p:nvPr>
        </p:nvSpPr>
        <p:spPr/>
        <p:txBody>
          <a:bodyPr/>
          <a:lstStyle/>
          <a:p>
            <a:r>
              <a:rPr lang="en-US" dirty="0"/>
              <a:t>Setup the desk</a:t>
            </a:r>
          </a:p>
        </p:txBody>
      </p:sp>
      <p:sp>
        <p:nvSpPr>
          <p:cNvPr id="3" name="Subtitle 2">
            <a:extLst>
              <a:ext uri="{FF2B5EF4-FFF2-40B4-BE49-F238E27FC236}">
                <a16:creationId xmlns:a16="http://schemas.microsoft.com/office/drawing/2014/main" id="{215A081F-8568-4FBD-BC33-589322DAACCF}"/>
              </a:ext>
            </a:extLst>
          </p:cNvPr>
          <p:cNvSpPr>
            <a:spLocks noGrp="1"/>
          </p:cNvSpPr>
          <p:nvPr>
            <p:ph type="subTitle" idx="1"/>
          </p:nvPr>
        </p:nvSpPr>
        <p:spPr/>
        <p:txBody>
          <a:bodyPr/>
          <a:lstStyle/>
          <a:p>
            <a:r>
              <a:rPr lang="en-US" dirty="0"/>
              <a:t>What to do?</a:t>
            </a:r>
          </a:p>
        </p:txBody>
      </p:sp>
      <p:sp>
        <p:nvSpPr>
          <p:cNvPr id="4" name="Text Placeholder 3">
            <a:extLst>
              <a:ext uri="{FF2B5EF4-FFF2-40B4-BE49-F238E27FC236}">
                <a16:creationId xmlns:a16="http://schemas.microsoft.com/office/drawing/2014/main" id="{AF1860C3-789A-4E69-AD8B-956814E08BC3}"/>
              </a:ext>
            </a:extLst>
          </p:cNvPr>
          <p:cNvSpPr>
            <a:spLocks noGrp="1"/>
          </p:cNvSpPr>
          <p:nvPr>
            <p:ph type="body" sz="quarter" idx="14"/>
          </p:nvPr>
        </p:nvSpPr>
        <p:spPr/>
        <p:txBody>
          <a:bodyPr>
            <a:normAutofit fontScale="85000" lnSpcReduction="20000"/>
          </a:bodyPr>
          <a:lstStyle/>
          <a:p>
            <a:r>
              <a:rPr lang="en-US" dirty="0"/>
              <a:t>Keep frequently used objects within reach (mouse and keyboard).</a:t>
            </a:r>
          </a:p>
          <a:p>
            <a:r>
              <a:rPr lang="en-US" dirty="0"/>
              <a:t>Adjust monitor to be at arms length and slightly tilted upwards</a:t>
            </a:r>
          </a:p>
          <a:p>
            <a:r>
              <a:rPr lang="en-US" dirty="0"/>
              <a:t>The top of the monitor should be on the same eye level sight.</a:t>
            </a:r>
          </a:p>
          <a:p>
            <a:r>
              <a:rPr lang="en-US" dirty="0"/>
              <a:t>If you are using dual monitor setup, depending on your use (50-50/80-20) adjust monitors accordingly.</a:t>
            </a:r>
          </a:p>
          <a:p>
            <a:r>
              <a:rPr lang="en-US" dirty="0"/>
              <a:t>Adjust chair so that the distance between your leg and the desk is about a closed fist</a:t>
            </a:r>
          </a:p>
          <a:p>
            <a:r>
              <a:rPr lang="en-US" dirty="0"/>
              <a:t>Make sure your leg is rested on the floor flat and supported by the chair</a:t>
            </a:r>
          </a:p>
        </p:txBody>
      </p:sp>
      <p:sp>
        <p:nvSpPr>
          <p:cNvPr id="5" name="Date Placeholder 4">
            <a:extLst>
              <a:ext uri="{FF2B5EF4-FFF2-40B4-BE49-F238E27FC236}">
                <a16:creationId xmlns:a16="http://schemas.microsoft.com/office/drawing/2014/main" id="{A0E6F896-8018-4B5A-9406-C163BB0059C0}"/>
              </a:ext>
            </a:extLst>
          </p:cNvPr>
          <p:cNvSpPr>
            <a:spLocks noGrp="1"/>
          </p:cNvSpPr>
          <p:nvPr>
            <p:ph type="dt" sz="half" idx="2"/>
          </p:nvPr>
        </p:nvSpPr>
        <p:spPr/>
        <p:txBody>
          <a:bodyPr/>
          <a:lstStyle/>
          <a:p>
            <a:fld id="{E0C8DACD-4E35-4E4C-AC75-C3DE50F04E7E}" type="datetime1">
              <a:rPr lang="en-US" smtClean="0"/>
              <a:pPr/>
              <a:t>9/2/2021</a:t>
            </a:fld>
            <a:endParaRPr lang="en-US" dirty="0"/>
          </a:p>
        </p:txBody>
      </p:sp>
      <p:sp>
        <p:nvSpPr>
          <p:cNvPr id="6" name="Slide Number Placeholder 5">
            <a:extLst>
              <a:ext uri="{FF2B5EF4-FFF2-40B4-BE49-F238E27FC236}">
                <a16:creationId xmlns:a16="http://schemas.microsoft.com/office/drawing/2014/main" id="{D440B773-9903-451A-BB3E-C0594511C44F}"/>
              </a:ext>
            </a:extLst>
          </p:cNvPr>
          <p:cNvSpPr>
            <a:spLocks noGrp="1"/>
          </p:cNvSpPr>
          <p:nvPr>
            <p:ph type="sldNum" sz="quarter" idx="4"/>
          </p:nvPr>
        </p:nvSpPr>
        <p:spPr/>
        <p:txBody>
          <a:bodyPr/>
          <a:lstStyle/>
          <a:p>
            <a:fld id="{8A7A6979-0714-4377-B894-6BE4C2D6E202}" type="slidenum">
              <a:rPr lang="en-US" smtClean="0"/>
              <a:pPr/>
              <a:t>14</a:t>
            </a:fld>
            <a:endParaRPr lang="en-US" dirty="0"/>
          </a:p>
        </p:txBody>
      </p:sp>
    </p:spTree>
    <p:extLst>
      <p:ext uri="{BB962C8B-B14F-4D97-AF65-F5344CB8AC3E}">
        <p14:creationId xmlns:p14="http://schemas.microsoft.com/office/powerpoint/2010/main" val="7852621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Safe work zone</a:t>
            </a:r>
          </a:p>
        </p:txBody>
      </p:sp>
      <p:sp>
        <p:nvSpPr>
          <p:cNvPr id="5" name="Date Placeholder 4"/>
          <p:cNvSpPr>
            <a:spLocks noGrp="1"/>
          </p:cNvSpPr>
          <p:nvPr>
            <p:ph type="dt" sz="half" idx="2"/>
          </p:nvPr>
        </p:nvSpPr>
        <p:spPr/>
        <p:txBody>
          <a:bodyPr/>
          <a:lstStyle/>
          <a:p>
            <a:fld id="{E0C8DACD-4E35-4E4C-AC75-C3DE50F04E7E}" type="datetime1">
              <a:rPr lang="en-US" smtClean="0"/>
              <a:pPr/>
              <a:t>9/2/2021</a:t>
            </a:fld>
            <a:endParaRPr lang="en-US" dirty="0"/>
          </a:p>
        </p:txBody>
      </p:sp>
      <p:sp>
        <p:nvSpPr>
          <p:cNvPr id="6" name="Slide Number Placeholder 5"/>
          <p:cNvSpPr>
            <a:spLocks noGrp="1"/>
          </p:cNvSpPr>
          <p:nvPr>
            <p:ph type="sldNum" sz="quarter" idx="4"/>
          </p:nvPr>
        </p:nvSpPr>
        <p:spPr/>
        <p:txBody>
          <a:bodyPr/>
          <a:lstStyle/>
          <a:p>
            <a:fld id="{8A7A6979-0714-4377-B894-6BE4C2D6E202}" type="slidenum">
              <a:rPr lang="en-US" smtClean="0"/>
              <a:pPr/>
              <a:t>15</a:t>
            </a:fld>
            <a:endParaRPr lang="en-US" dirty="0"/>
          </a:p>
        </p:txBody>
      </p:sp>
      <p:sp>
        <p:nvSpPr>
          <p:cNvPr id="7" name="object 8"/>
          <p:cNvSpPr/>
          <p:nvPr/>
        </p:nvSpPr>
        <p:spPr>
          <a:xfrm>
            <a:off x="207817" y="2743201"/>
            <a:ext cx="2256535" cy="1804165"/>
          </a:xfrm>
          <a:prstGeom prst="rect">
            <a:avLst/>
          </a:prstGeom>
          <a:blipFill>
            <a:blip r:embed="rId2" cstate="print"/>
            <a:stretch>
              <a:fillRect/>
            </a:stretch>
          </a:blipFill>
        </p:spPr>
        <p:txBody>
          <a:bodyPr wrap="square" lIns="0" tIns="0" rIns="0" bIns="0" rtlCol="0"/>
          <a:lstStyle/>
          <a:p>
            <a:pPr defTabSz="1219170"/>
            <a:endParaRPr sz="2400">
              <a:solidFill>
                <a:prstClr val="black"/>
              </a:solidFill>
              <a:latin typeface="Calibri"/>
            </a:endParaRPr>
          </a:p>
        </p:txBody>
      </p:sp>
      <p:sp>
        <p:nvSpPr>
          <p:cNvPr id="8" name="object 3"/>
          <p:cNvSpPr/>
          <p:nvPr/>
        </p:nvSpPr>
        <p:spPr>
          <a:xfrm>
            <a:off x="2464352" y="1490030"/>
            <a:ext cx="3969699" cy="2969694"/>
          </a:xfrm>
          <a:prstGeom prst="rect">
            <a:avLst/>
          </a:prstGeom>
          <a:blipFill>
            <a:blip r:embed="rId3" cstate="print"/>
            <a:stretch>
              <a:fillRect/>
            </a:stretch>
          </a:blipFill>
        </p:spPr>
        <p:txBody>
          <a:bodyPr wrap="square" lIns="0" tIns="0" rIns="0" bIns="0" rtlCol="0"/>
          <a:lstStyle/>
          <a:p>
            <a:pPr defTabSz="1219170"/>
            <a:endParaRPr sz="2400">
              <a:solidFill>
                <a:prstClr val="black"/>
              </a:solidFill>
              <a:latin typeface="Calibri"/>
            </a:endParaRPr>
          </a:p>
        </p:txBody>
      </p:sp>
      <p:sp>
        <p:nvSpPr>
          <p:cNvPr id="10" name="object 11"/>
          <p:cNvSpPr/>
          <p:nvPr/>
        </p:nvSpPr>
        <p:spPr>
          <a:xfrm>
            <a:off x="6600305" y="1238596"/>
            <a:ext cx="2485518" cy="4818170"/>
          </a:xfrm>
          <a:prstGeom prst="rect">
            <a:avLst/>
          </a:prstGeom>
          <a:blipFill>
            <a:blip r:embed="rId4" cstate="print"/>
            <a:stretch>
              <a:fillRect/>
            </a:stretch>
          </a:blipFill>
        </p:spPr>
        <p:txBody>
          <a:bodyPr wrap="square" lIns="0" tIns="0" rIns="0" bIns="0" rtlCol="0"/>
          <a:lstStyle/>
          <a:p>
            <a:pPr defTabSz="1219170"/>
            <a:endParaRPr sz="2400">
              <a:solidFill>
                <a:prstClr val="black"/>
              </a:solidFill>
              <a:latin typeface="Calibri"/>
            </a:endParaRPr>
          </a:p>
        </p:txBody>
      </p:sp>
    </p:spTree>
    <p:extLst>
      <p:ext uri="{BB962C8B-B14F-4D97-AF65-F5344CB8AC3E}">
        <p14:creationId xmlns:p14="http://schemas.microsoft.com/office/powerpoint/2010/main" val="32432624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F46B0-E2DD-4698-B2E4-97D8ED58E51D}"/>
              </a:ext>
            </a:extLst>
          </p:cNvPr>
          <p:cNvSpPr>
            <a:spLocks noGrp="1"/>
          </p:cNvSpPr>
          <p:nvPr>
            <p:ph type="ctrTitle"/>
          </p:nvPr>
        </p:nvSpPr>
        <p:spPr/>
        <p:txBody>
          <a:bodyPr/>
          <a:lstStyle/>
          <a:p>
            <a:r>
              <a:rPr lang="en-US" dirty="0"/>
              <a:t>Workstation Setup</a:t>
            </a:r>
          </a:p>
        </p:txBody>
      </p:sp>
      <p:sp>
        <p:nvSpPr>
          <p:cNvPr id="3" name="Subtitle 2">
            <a:extLst>
              <a:ext uri="{FF2B5EF4-FFF2-40B4-BE49-F238E27FC236}">
                <a16:creationId xmlns:a16="http://schemas.microsoft.com/office/drawing/2014/main" id="{7A89AA30-D915-4884-A177-C6A1A8CC34B2}"/>
              </a:ext>
            </a:extLst>
          </p:cNvPr>
          <p:cNvSpPr>
            <a:spLocks noGrp="1"/>
          </p:cNvSpPr>
          <p:nvPr>
            <p:ph type="subTitle" idx="1"/>
          </p:nvPr>
        </p:nvSpPr>
        <p:spPr/>
        <p:txBody>
          <a:bodyPr/>
          <a:lstStyle/>
          <a:p>
            <a:endParaRPr lang="en-US"/>
          </a:p>
        </p:txBody>
      </p:sp>
      <p:sp>
        <p:nvSpPr>
          <p:cNvPr id="4" name="Text Placeholder 3">
            <a:extLst>
              <a:ext uri="{FF2B5EF4-FFF2-40B4-BE49-F238E27FC236}">
                <a16:creationId xmlns:a16="http://schemas.microsoft.com/office/drawing/2014/main" id="{B38BBD82-4087-4C2C-9322-48C1F0D29E0C}"/>
              </a:ext>
            </a:extLst>
          </p:cNvPr>
          <p:cNvSpPr>
            <a:spLocks noGrp="1"/>
          </p:cNvSpPr>
          <p:nvPr>
            <p:ph type="body" sz="quarter" idx="14"/>
          </p:nvPr>
        </p:nvSpPr>
        <p:spPr/>
        <p:txBody>
          <a:bodyPr/>
          <a:lstStyle/>
          <a:p>
            <a:endParaRPr lang="en-US"/>
          </a:p>
        </p:txBody>
      </p:sp>
      <p:sp>
        <p:nvSpPr>
          <p:cNvPr id="5" name="Date Placeholder 4">
            <a:extLst>
              <a:ext uri="{FF2B5EF4-FFF2-40B4-BE49-F238E27FC236}">
                <a16:creationId xmlns:a16="http://schemas.microsoft.com/office/drawing/2014/main" id="{DF615554-2E9A-4E00-B818-0501087DE0EF}"/>
              </a:ext>
            </a:extLst>
          </p:cNvPr>
          <p:cNvSpPr>
            <a:spLocks noGrp="1"/>
          </p:cNvSpPr>
          <p:nvPr>
            <p:ph type="dt" sz="half" idx="2"/>
          </p:nvPr>
        </p:nvSpPr>
        <p:spPr/>
        <p:txBody>
          <a:bodyPr/>
          <a:lstStyle/>
          <a:p>
            <a:fld id="{E0C8DACD-4E35-4E4C-AC75-C3DE50F04E7E}" type="datetime1">
              <a:rPr lang="en-US" smtClean="0"/>
              <a:pPr/>
              <a:t>9/2/2021</a:t>
            </a:fld>
            <a:endParaRPr lang="en-US" dirty="0"/>
          </a:p>
        </p:txBody>
      </p:sp>
      <p:sp>
        <p:nvSpPr>
          <p:cNvPr id="6" name="Slide Number Placeholder 5">
            <a:extLst>
              <a:ext uri="{FF2B5EF4-FFF2-40B4-BE49-F238E27FC236}">
                <a16:creationId xmlns:a16="http://schemas.microsoft.com/office/drawing/2014/main" id="{0741E254-9B12-4243-A82F-E6B03C15359A}"/>
              </a:ext>
            </a:extLst>
          </p:cNvPr>
          <p:cNvSpPr>
            <a:spLocks noGrp="1"/>
          </p:cNvSpPr>
          <p:nvPr>
            <p:ph type="sldNum" sz="quarter" idx="4"/>
          </p:nvPr>
        </p:nvSpPr>
        <p:spPr/>
        <p:txBody>
          <a:bodyPr/>
          <a:lstStyle/>
          <a:p>
            <a:fld id="{8A7A6979-0714-4377-B894-6BE4C2D6E202}" type="slidenum">
              <a:rPr lang="en-US" smtClean="0"/>
              <a:pPr/>
              <a:t>16</a:t>
            </a:fld>
            <a:endParaRPr lang="en-US" dirty="0"/>
          </a:p>
        </p:txBody>
      </p:sp>
      <p:grpSp>
        <p:nvGrpSpPr>
          <p:cNvPr id="9" name="Group 8">
            <a:extLst>
              <a:ext uri="{FF2B5EF4-FFF2-40B4-BE49-F238E27FC236}">
                <a16:creationId xmlns:a16="http://schemas.microsoft.com/office/drawing/2014/main" id="{33F1E6A2-00C1-4F7E-ACE9-AB0020016EB3}"/>
              </a:ext>
            </a:extLst>
          </p:cNvPr>
          <p:cNvGrpSpPr/>
          <p:nvPr/>
        </p:nvGrpSpPr>
        <p:grpSpPr>
          <a:xfrm>
            <a:off x="0" y="816623"/>
            <a:ext cx="9132879" cy="5131292"/>
            <a:chOff x="0" y="816623"/>
            <a:chExt cx="9132879" cy="5131292"/>
          </a:xfrm>
        </p:grpSpPr>
        <p:pic>
          <p:nvPicPr>
            <p:cNvPr id="7" name="Picture 6">
              <a:extLst>
                <a:ext uri="{FF2B5EF4-FFF2-40B4-BE49-F238E27FC236}">
                  <a16:creationId xmlns:a16="http://schemas.microsoft.com/office/drawing/2014/main" id="{29203BA9-AF59-4497-8B33-7D1C0575533A}"/>
                </a:ext>
              </a:extLst>
            </p:cNvPr>
            <p:cNvPicPr>
              <a:picLocks noChangeAspect="1"/>
            </p:cNvPicPr>
            <p:nvPr/>
          </p:nvPicPr>
          <p:blipFill>
            <a:blip r:embed="rId3"/>
            <a:stretch>
              <a:fillRect/>
            </a:stretch>
          </p:blipFill>
          <p:spPr>
            <a:xfrm>
              <a:off x="0" y="816623"/>
              <a:ext cx="9122297" cy="5131292"/>
            </a:xfrm>
            <a:prstGeom prst="rect">
              <a:avLst/>
            </a:prstGeom>
          </p:spPr>
        </p:pic>
        <p:sp>
          <p:nvSpPr>
            <p:cNvPr id="8" name="Rectangle 7">
              <a:extLst>
                <a:ext uri="{FF2B5EF4-FFF2-40B4-BE49-F238E27FC236}">
                  <a16:creationId xmlns:a16="http://schemas.microsoft.com/office/drawing/2014/main" id="{7CFE70E0-FD60-49FF-B8C3-280BE3DD0576}"/>
                </a:ext>
              </a:extLst>
            </p:cNvPr>
            <p:cNvSpPr/>
            <p:nvPr/>
          </p:nvSpPr>
          <p:spPr>
            <a:xfrm>
              <a:off x="7965166" y="5307227"/>
              <a:ext cx="1167713" cy="640688"/>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50" name="Picture 2" descr="2021 Guide] My Tips For Choosing An Ergonomic Keyboard Tray">
            <a:extLst>
              <a:ext uri="{FF2B5EF4-FFF2-40B4-BE49-F238E27FC236}">
                <a16:creationId xmlns:a16="http://schemas.microsoft.com/office/drawing/2014/main" id="{8681FFC6-6F47-4679-B9C3-0B2ED6D322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2836" y="3993159"/>
            <a:ext cx="1865085" cy="1858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09940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D2368-FFBF-47AF-ACF1-C2A099978009}"/>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F8A4F13A-E49C-4508-864F-FE98A41DD3C0}"/>
              </a:ext>
            </a:extLst>
          </p:cNvPr>
          <p:cNvSpPr>
            <a:spLocks noGrp="1"/>
          </p:cNvSpPr>
          <p:nvPr>
            <p:ph type="subTitle" idx="1"/>
          </p:nvPr>
        </p:nvSpPr>
        <p:spPr/>
        <p:txBody>
          <a:bodyPr/>
          <a:lstStyle/>
          <a:p>
            <a:endParaRPr lang="en-US"/>
          </a:p>
        </p:txBody>
      </p:sp>
      <p:sp>
        <p:nvSpPr>
          <p:cNvPr id="4" name="Text Placeholder 3">
            <a:extLst>
              <a:ext uri="{FF2B5EF4-FFF2-40B4-BE49-F238E27FC236}">
                <a16:creationId xmlns:a16="http://schemas.microsoft.com/office/drawing/2014/main" id="{57D882DF-BAAA-4F60-B5E1-511617B98B27}"/>
              </a:ext>
            </a:extLst>
          </p:cNvPr>
          <p:cNvSpPr>
            <a:spLocks noGrp="1"/>
          </p:cNvSpPr>
          <p:nvPr>
            <p:ph type="body" sz="quarter" idx="14"/>
          </p:nvPr>
        </p:nvSpPr>
        <p:spPr/>
        <p:txBody>
          <a:bodyPr/>
          <a:lstStyle/>
          <a:p>
            <a:endParaRPr lang="en-US" dirty="0"/>
          </a:p>
        </p:txBody>
      </p:sp>
      <p:sp>
        <p:nvSpPr>
          <p:cNvPr id="5" name="Date Placeholder 4">
            <a:extLst>
              <a:ext uri="{FF2B5EF4-FFF2-40B4-BE49-F238E27FC236}">
                <a16:creationId xmlns:a16="http://schemas.microsoft.com/office/drawing/2014/main" id="{904F316F-F310-4438-BDBD-D2FE08B0127B}"/>
              </a:ext>
            </a:extLst>
          </p:cNvPr>
          <p:cNvSpPr>
            <a:spLocks noGrp="1"/>
          </p:cNvSpPr>
          <p:nvPr>
            <p:ph type="dt" sz="half" idx="2"/>
          </p:nvPr>
        </p:nvSpPr>
        <p:spPr/>
        <p:txBody>
          <a:bodyPr/>
          <a:lstStyle/>
          <a:p>
            <a:fld id="{E0C8DACD-4E35-4E4C-AC75-C3DE50F04E7E}" type="datetime1">
              <a:rPr lang="en-US" smtClean="0"/>
              <a:pPr/>
              <a:t>9/2/2021</a:t>
            </a:fld>
            <a:endParaRPr lang="en-US" dirty="0"/>
          </a:p>
        </p:txBody>
      </p:sp>
      <p:sp>
        <p:nvSpPr>
          <p:cNvPr id="6" name="Slide Number Placeholder 5">
            <a:extLst>
              <a:ext uri="{FF2B5EF4-FFF2-40B4-BE49-F238E27FC236}">
                <a16:creationId xmlns:a16="http://schemas.microsoft.com/office/drawing/2014/main" id="{EFC0C170-2BA5-4BE9-9973-CD2353700C08}"/>
              </a:ext>
            </a:extLst>
          </p:cNvPr>
          <p:cNvSpPr>
            <a:spLocks noGrp="1"/>
          </p:cNvSpPr>
          <p:nvPr>
            <p:ph type="sldNum" sz="quarter" idx="4"/>
          </p:nvPr>
        </p:nvSpPr>
        <p:spPr/>
        <p:txBody>
          <a:bodyPr/>
          <a:lstStyle/>
          <a:p>
            <a:fld id="{8A7A6979-0714-4377-B894-6BE4C2D6E202}" type="slidenum">
              <a:rPr lang="en-US" smtClean="0"/>
              <a:pPr/>
              <a:t>17</a:t>
            </a:fld>
            <a:endParaRPr lang="en-US" dirty="0"/>
          </a:p>
        </p:txBody>
      </p:sp>
      <p:pic>
        <p:nvPicPr>
          <p:cNvPr id="7" name="Picture 6">
            <a:extLst>
              <a:ext uri="{FF2B5EF4-FFF2-40B4-BE49-F238E27FC236}">
                <a16:creationId xmlns:a16="http://schemas.microsoft.com/office/drawing/2014/main" id="{14F3C522-FE83-4D75-991E-7AF42B4960D9}"/>
              </a:ext>
            </a:extLst>
          </p:cNvPr>
          <p:cNvPicPr>
            <a:picLocks noChangeAspect="1"/>
          </p:cNvPicPr>
          <p:nvPr/>
        </p:nvPicPr>
        <p:blipFill>
          <a:blip r:embed="rId2"/>
          <a:stretch>
            <a:fillRect/>
          </a:stretch>
        </p:blipFill>
        <p:spPr>
          <a:xfrm>
            <a:off x="134144" y="1018203"/>
            <a:ext cx="4303552" cy="2241005"/>
          </a:xfrm>
          <a:prstGeom prst="rect">
            <a:avLst/>
          </a:prstGeom>
        </p:spPr>
      </p:pic>
      <p:pic>
        <p:nvPicPr>
          <p:cNvPr id="8" name="Picture 7">
            <a:extLst>
              <a:ext uri="{FF2B5EF4-FFF2-40B4-BE49-F238E27FC236}">
                <a16:creationId xmlns:a16="http://schemas.microsoft.com/office/drawing/2014/main" id="{EA2875D6-A573-40C3-A402-C12875FCCABF}"/>
              </a:ext>
            </a:extLst>
          </p:cNvPr>
          <p:cNvPicPr>
            <a:picLocks noChangeAspect="1"/>
          </p:cNvPicPr>
          <p:nvPr/>
        </p:nvPicPr>
        <p:blipFill>
          <a:blip r:embed="rId3"/>
          <a:stretch>
            <a:fillRect/>
          </a:stretch>
        </p:blipFill>
        <p:spPr>
          <a:xfrm>
            <a:off x="4580081" y="913916"/>
            <a:ext cx="4455996" cy="2333757"/>
          </a:xfrm>
          <a:prstGeom prst="rect">
            <a:avLst/>
          </a:prstGeom>
        </p:spPr>
      </p:pic>
      <p:sp>
        <p:nvSpPr>
          <p:cNvPr id="9" name="TextBox 8">
            <a:extLst>
              <a:ext uri="{FF2B5EF4-FFF2-40B4-BE49-F238E27FC236}">
                <a16:creationId xmlns:a16="http://schemas.microsoft.com/office/drawing/2014/main" id="{32893C6A-95AA-41FB-88D9-EEDEB73B9F90}"/>
              </a:ext>
            </a:extLst>
          </p:cNvPr>
          <p:cNvSpPr txBox="1"/>
          <p:nvPr/>
        </p:nvSpPr>
        <p:spPr>
          <a:xfrm>
            <a:off x="914400" y="3460788"/>
            <a:ext cx="2533475" cy="369332"/>
          </a:xfrm>
          <a:prstGeom prst="rect">
            <a:avLst/>
          </a:prstGeom>
          <a:noFill/>
        </p:spPr>
        <p:txBody>
          <a:bodyPr wrap="square" rtlCol="0">
            <a:spAutoFit/>
          </a:bodyPr>
          <a:lstStyle/>
          <a:p>
            <a:r>
              <a:rPr lang="en-US" dirty="0">
                <a:solidFill>
                  <a:schemeClr val="bg1"/>
                </a:solidFill>
              </a:rPr>
              <a:t>50-50 setup</a:t>
            </a:r>
          </a:p>
        </p:txBody>
      </p:sp>
      <p:sp>
        <p:nvSpPr>
          <p:cNvPr id="10" name="TextBox 9">
            <a:extLst>
              <a:ext uri="{FF2B5EF4-FFF2-40B4-BE49-F238E27FC236}">
                <a16:creationId xmlns:a16="http://schemas.microsoft.com/office/drawing/2014/main" id="{000D076C-5E95-472D-BB9E-5714A8B0410F}"/>
              </a:ext>
            </a:extLst>
          </p:cNvPr>
          <p:cNvSpPr txBox="1"/>
          <p:nvPr/>
        </p:nvSpPr>
        <p:spPr>
          <a:xfrm>
            <a:off x="6055797" y="3460788"/>
            <a:ext cx="2533475" cy="369332"/>
          </a:xfrm>
          <a:prstGeom prst="rect">
            <a:avLst/>
          </a:prstGeom>
          <a:noFill/>
        </p:spPr>
        <p:txBody>
          <a:bodyPr wrap="square" rtlCol="0">
            <a:spAutoFit/>
          </a:bodyPr>
          <a:lstStyle/>
          <a:p>
            <a:r>
              <a:rPr lang="en-US">
                <a:solidFill>
                  <a:schemeClr val="bg1"/>
                </a:solidFill>
              </a:rPr>
              <a:t>80-20 </a:t>
            </a:r>
            <a:r>
              <a:rPr lang="en-US" dirty="0">
                <a:solidFill>
                  <a:schemeClr val="bg1"/>
                </a:solidFill>
              </a:rPr>
              <a:t>setup</a:t>
            </a:r>
          </a:p>
        </p:txBody>
      </p:sp>
    </p:spTree>
    <p:extLst>
      <p:ext uri="{BB962C8B-B14F-4D97-AF65-F5344CB8AC3E}">
        <p14:creationId xmlns:p14="http://schemas.microsoft.com/office/powerpoint/2010/main" val="34947578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73523-0983-4BF4-BBAD-4A1F17E5F04D}"/>
              </a:ext>
            </a:extLst>
          </p:cNvPr>
          <p:cNvSpPr>
            <a:spLocks noGrp="1"/>
          </p:cNvSpPr>
          <p:nvPr>
            <p:ph type="ctrTitle"/>
          </p:nvPr>
        </p:nvSpPr>
        <p:spPr/>
        <p:txBody>
          <a:bodyPr/>
          <a:lstStyle/>
          <a:p>
            <a:r>
              <a:rPr lang="en-US" dirty="0"/>
              <a:t>Chair Adjustment</a:t>
            </a:r>
          </a:p>
        </p:txBody>
      </p:sp>
      <p:sp>
        <p:nvSpPr>
          <p:cNvPr id="3" name="Subtitle 2">
            <a:extLst>
              <a:ext uri="{FF2B5EF4-FFF2-40B4-BE49-F238E27FC236}">
                <a16:creationId xmlns:a16="http://schemas.microsoft.com/office/drawing/2014/main" id="{8D393FC1-31B1-4A0E-987D-D13292785D94}"/>
              </a:ext>
            </a:extLst>
          </p:cNvPr>
          <p:cNvSpPr>
            <a:spLocks noGrp="1"/>
          </p:cNvSpPr>
          <p:nvPr>
            <p:ph type="subTitle" idx="1"/>
          </p:nvPr>
        </p:nvSpPr>
        <p:spPr/>
        <p:txBody>
          <a:bodyPr/>
          <a:lstStyle/>
          <a:p>
            <a:r>
              <a:rPr lang="en-US" dirty="0"/>
              <a:t>Office chairs:</a:t>
            </a:r>
          </a:p>
        </p:txBody>
      </p:sp>
      <p:sp>
        <p:nvSpPr>
          <p:cNvPr id="4" name="Text Placeholder 3">
            <a:extLst>
              <a:ext uri="{FF2B5EF4-FFF2-40B4-BE49-F238E27FC236}">
                <a16:creationId xmlns:a16="http://schemas.microsoft.com/office/drawing/2014/main" id="{89861D32-B965-42A4-B716-706AF5FF25FF}"/>
              </a:ext>
            </a:extLst>
          </p:cNvPr>
          <p:cNvSpPr>
            <a:spLocks noGrp="1"/>
          </p:cNvSpPr>
          <p:nvPr>
            <p:ph type="body" sz="quarter" idx="14"/>
          </p:nvPr>
        </p:nvSpPr>
        <p:spPr/>
        <p:txBody>
          <a:bodyPr/>
          <a:lstStyle/>
          <a:p>
            <a:r>
              <a:rPr lang="en-US" dirty="0"/>
              <a:t>Seat Depth:</a:t>
            </a:r>
          </a:p>
          <a:p>
            <a:r>
              <a:rPr lang="en-US" dirty="0"/>
              <a:t>Seat Height</a:t>
            </a:r>
          </a:p>
          <a:p>
            <a:r>
              <a:rPr lang="en-US" dirty="0"/>
              <a:t>Seat tilt stiffness</a:t>
            </a:r>
          </a:p>
          <a:p>
            <a:r>
              <a:rPr lang="en-US" dirty="0"/>
              <a:t>Seat tilt </a:t>
            </a:r>
          </a:p>
          <a:p>
            <a:r>
              <a:rPr lang="en-US" dirty="0"/>
              <a:t>Lumbar Support</a:t>
            </a:r>
          </a:p>
          <a:p>
            <a:r>
              <a:rPr lang="en-US" dirty="0"/>
              <a:t>Armrests</a:t>
            </a:r>
          </a:p>
          <a:p>
            <a:endParaRPr lang="en-US" dirty="0"/>
          </a:p>
        </p:txBody>
      </p:sp>
      <p:sp>
        <p:nvSpPr>
          <p:cNvPr id="5" name="Date Placeholder 4">
            <a:extLst>
              <a:ext uri="{FF2B5EF4-FFF2-40B4-BE49-F238E27FC236}">
                <a16:creationId xmlns:a16="http://schemas.microsoft.com/office/drawing/2014/main" id="{E82C507A-1967-4175-818D-A447B7BEB503}"/>
              </a:ext>
            </a:extLst>
          </p:cNvPr>
          <p:cNvSpPr>
            <a:spLocks noGrp="1"/>
          </p:cNvSpPr>
          <p:nvPr>
            <p:ph type="dt" sz="half" idx="2"/>
          </p:nvPr>
        </p:nvSpPr>
        <p:spPr/>
        <p:txBody>
          <a:bodyPr/>
          <a:lstStyle/>
          <a:p>
            <a:fld id="{E0C8DACD-4E35-4E4C-AC75-C3DE50F04E7E}" type="datetime1">
              <a:rPr lang="en-US" smtClean="0"/>
              <a:pPr/>
              <a:t>9/2/2021</a:t>
            </a:fld>
            <a:endParaRPr lang="en-US" dirty="0"/>
          </a:p>
        </p:txBody>
      </p:sp>
      <p:sp>
        <p:nvSpPr>
          <p:cNvPr id="6" name="Slide Number Placeholder 5">
            <a:extLst>
              <a:ext uri="{FF2B5EF4-FFF2-40B4-BE49-F238E27FC236}">
                <a16:creationId xmlns:a16="http://schemas.microsoft.com/office/drawing/2014/main" id="{E904589D-5AC2-4526-9606-6587C477CB70}"/>
              </a:ext>
            </a:extLst>
          </p:cNvPr>
          <p:cNvSpPr>
            <a:spLocks noGrp="1"/>
          </p:cNvSpPr>
          <p:nvPr>
            <p:ph type="sldNum" sz="quarter" idx="4"/>
          </p:nvPr>
        </p:nvSpPr>
        <p:spPr/>
        <p:txBody>
          <a:bodyPr/>
          <a:lstStyle/>
          <a:p>
            <a:fld id="{8A7A6979-0714-4377-B894-6BE4C2D6E202}" type="slidenum">
              <a:rPr lang="en-US" smtClean="0"/>
              <a:pPr/>
              <a:t>18</a:t>
            </a:fld>
            <a:endParaRPr lang="en-US" dirty="0"/>
          </a:p>
        </p:txBody>
      </p:sp>
      <p:pic>
        <p:nvPicPr>
          <p:cNvPr id="8" name="Picture 7">
            <a:extLst>
              <a:ext uri="{FF2B5EF4-FFF2-40B4-BE49-F238E27FC236}">
                <a16:creationId xmlns:a16="http://schemas.microsoft.com/office/drawing/2014/main" id="{67F11E0A-B0E2-4A74-83DA-62B1C49AFD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664437" y="1455026"/>
            <a:ext cx="2500444" cy="1875333"/>
          </a:xfrm>
          <a:prstGeom prst="rect">
            <a:avLst/>
          </a:prstGeom>
        </p:spPr>
      </p:pic>
      <p:pic>
        <p:nvPicPr>
          <p:cNvPr id="10" name="Picture 9">
            <a:extLst>
              <a:ext uri="{FF2B5EF4-FFF2-40B4-BE49-F238E27FC236}">
                <a16:creationId xmlns:a16="http://schemas.microsoft.com/office/drawing/2014/main" id="{EC390286-6BE1-44F6-9E76-DD56A952A1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501324" y="3980665"/>
            <a:ext cx="2702004" cy="2026504"/>
          </a:xfrm>
          <a:prstGeom prst="rect">
            <a:avLst/>
          </a:prstGeom>
        </p:spPr>
      </p:pic>
      <p:pic>
        <p:nvPicPr>
          <p:cNvPr id="12" name="Picture 11">
            <a:extLst>
              <a:ext uri="{FF2B5EF4-FFF2-40B4-BE49-F238E27FC236}">
                <a16:creationId xmlns:a16="http://schemas.microsoft.com/office/drawing/2014/main" id="{28040799-A83B-4CF9-8CDB-7AD0582902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539771" y="1455027"/>
            <a:ext cx="2500443" cy="1875333"/>
          </a:xfrm>
          <a:prstGeom prst="rect">
            <a:avLst/>
          </a:prstGeom>
        </p:spPr>
      </p:pic>
    </p:spTree>
    <p:extLst>
      <p:ext uri="{BB962C8B-B14F-4D97-AF65-F5344CB8AC3E}">
        <p14:creationId xmlns:p14="http://schemas.microsoft.com/office/powerpoint/2010/main" val="36528367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Micro Breaks	</a:t>
            </a:r>
          </a:p>
        </p:txBody>
      </p:sp>
      <p:sp>
        <p:nvSpPr>
          <p:cNvPr id="3" name="Subtitle 2"/>
          <p:cNvSpPr>
            <a:spLocks noGrp="1"/>
          </p:cNvSpPr>
          <p:nvPr>
            <p:ph type="subTitle" idx="1"/>
          </p:nvPr>
        </p:nvSpPr>
        <p:spPr>
          <a:xfrm>
            <a:off x="1117215" y="1098033"/>
            <a:ext cx="5491495" cy="738664"/>
          </a:xfrm>
        </p:spPr>
        <p:txBody>
          <a:bodyPr/>
          <a:lstStyle/>
          <a:p>
            <a:r>
              <a:rPr lang="en-US" dirty="0"/>
              <a:t>Whether your work is manual labor or at a desk</a:t>
            </a:r>
          </a:p>
        </p:txBody>
      </p:sp>
      <p:sp>
        <p:nvSpPr>
          <p:cNvPr id="4" name="Text Placeholder 3"/>
          <p:cNvSpPr>
            <a:spLocks noGrp="1"/>
          </p:cNvSpPr>
          <p:nvPr>
            <p:ph type="body" sz="quarter" idx="14"/>
          </p:nvPr>
        </p:nvSpPr>
        <p:spPr>
          <a:xfrm>
            <a:off x="1623758" y="1888399"/>
            <a:ext cx="5950934" cy="3411537"/>
          </a:xfrm>
        </p:spPr>
        <p:txBody>
          <a:bodyPr>
            <a:normAutofit lnSpcReduction="10000"/>
          </a:bodyPr>
          <a:lstStyle/>
          <a:p>
            <a:r>
              <a:rPr lang="en-US" sz="2400" dirty="0"/>
              <a:t>Take a micro break every 20-30 minutes</a:t>
            </a:r>
          </a:p>
          <a:p>
            <a:pPr marL="0" indent="0">
              <a:buNone/>
            </a:pPr>
            <a:endParaRPr lang="en-US" sz="2400" dirty="0">
              <a:solidFill>
                <a:schemeClr val="bg1">
                  <a:lumMod val="95000"/>
                  <a:lumOff val="5000"/>
                </a:schemeClr>
              </a:solidFill>
            </a:endParaRPr>
          </a:p>
          <a:p>
            <a:r>
              <a:rPr lang="en-US" sz="2400" dirty="0">
                <a:solidFill>
                  <a:schemeClr val="bg1">
                    <a:lumMod val="95000"/>
                    <a:lumOff val="5000"/>
                  </a:schemeClr>
                </a:solidFill>
              </a:rPr>
              <a:t>These only need to be a few seconds long, stretch, change body positions and return to the task.</a:t>
            </a:r>
          </a:p>
          <a:p>
            <a:endParaRPr lang="en-US" sz="2400" dirty="0">
              <a:solidFill>
                <a:schemeClr val="bg1">
                  <a:lumMod val="95000"/>
                  <a:lumOff val="5000"/>
                </a:schemeClr>
              </a:solidFill>
            </a:endParaRPr>
          </a:p>
          <a:p>
            <a:r>
              <a:rPr lang="en-US" sz="2400" dirty="0">
                <a:solidFill>
                  <a:schemeClr val="bg1">
                    <a:lumMod val="95000"/>
                    <a:lumOff val="5000"/>
                  </a:schemeClr>
                </a:solidFill>
              </a:rPr>
              <a:t>Have you ever been working and found yourself surfing random news sites?  That’s because your brain needs a break, rather than taking a “fake break” take a real break.  </a:t>
            </a:r>
          </a:p>
          <a:p>
            <a:endParaRPr lang="en-US" dirty="0"/>
          </a:p>
        </p:txBody>
      </p:sp>
      <p:sp>
        <p:nvSpPr>
          <p:cNvPr id="5" name="Date Placeholder 4"/>
          <p:cNvSpPr>
            <a:spLocks noGrp="1"/>
          </p:cNvSpPr>
          <p:nvPr>
            <p:ph type="dt" sz="half" idx="2"/>
          </p:nvPr>
        </p:nvSpPr>
        <p:spPr/>
        <p:txBody>
          <a:bodyPr/>
          <a:lstStyle/>
          <a:p>
            <a:pPr defTabSz="342900"/>
            <a:fld id="{E0C8DACD-4E35-4E4C-AC75-C3DE50F04E7E}" type="datetime1">
              <a:rPr lang="en-US">
                <a:solidFill>
                  <a:srgbClr val="000000">
                    <a:alpha val="70000"/>
                  </a:srgbClr>
                </a:solidFill>
              </a:rPr>
              <a:pPr defTabSz="342900"/>
              <a:t>9/2/2021</a:t>
            </a:fld>
            <a:endParaRPr lang="en-US" dirty="0">
              <a:solidFill>
                <a:srgbClr val="000000">
                  <a:alpha val="70000"/>
                </a:srgbClr>
              </a:solidFill>
            </a:endParaRPr>
          </a:p>
        </p:txBody>
      </p:sp>
      <p:sp>
        <p:nvSpPr>
          <p:cNvPr id="6" name="Slide Number Placeholder 5"/>
          <p:cNvSpPr>
            <a:spLocks noGrp="1"/>
          </p:cNvSpPr>
          <p:nvPr>
            <p:ph type="sldNum" sz="quarter" idx="4"/>
          </p:nvPr>
        </p:nvSpPr>
        <p:spPr/>
        <p:txBody>
          <a:bodyPr/>
          <a:lstStyle/>
          <a:p>
            <a:pPr defTabSz="342900"/>
            <a:fld id="{8A7A6979-0714-4377-B894-6BE4C2D6E202}" type="slidenum">
              <a:rPr lang="en-US">
                <a:solidFill>
                  <a:srgbClr val="000000"/>
                </a:solidFill>
              </a:rPr>
              <a:pPr defTabSz="342900"/>
              <a:t>19</a:t>
            </a:fld>
            <a:endParaRPr lang="en-US" dirty="0">
              <a:solidFill>
                <a:srgbClr val="000000"/>
              </a:solidFill>
            </a:endParaRPr>
          </a:p>
        </p:txBody>
      </p:sp>
    </p:spTree>
    <p:extLst>
      <p:ext uri="{BB962C8B-B14F-4D97-AF65-F5344CB8AC3E}">
        <p14:creationId xmlns:p14="http://schemas.microsoft.com/office/powerpoint/2010/main" val="22586836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CEE0242-2C99-48FB-A87F-067BC6299488}"/>
              </a:ext>
            </a:extLst>
          </p:cNvPr>
          <p:cNvSpPr>
            <a:spLocks noGrp="1"/>
          </p:cNvSpPr>
          <p:nvPr>
            <p:ph type="ctrTitle"/>
          </p:nvPr>
        </p:nvSpPr>
        <p:spPr/>
        <p:txBody>
          <a:bodyPr/>
          <a:lstStyle/>
          <a:p>
            <a:r>
              <a:rPr lang="en-US" dirty="0"/>
              <a:t>Introduction</a:t>
            </a:r>
          </a:p>
        </p:txBody>
      </p:sp>
      <p:sp>
        <p:nvSpPr>
          <p:cNvPr id="7" name="Subtitle 6">
            <a:extLst>
              <a:ext uri="{FF2B5EF4-FFF2-40B4-BE49-F238E27FC236}">
                <a16:creationId xmlns:a16="http://schemas.microsoft.com/office/drawing/2014/main" id="{5DDBA235-030E-46DA-B3A5-67649C2E6C62}"/>
              </a:ext>
            </a:extLst>
          </p:cNvPr>
          <p:cNvSpPr>
            <a:spLocks noGrp="1"/>
          </p:cNvSpPr>
          <p:nvPr>
            <p:ph type="subTitle" idx="1"/>
          </p:nvPr>
        </p:nvSpPr>
        <p:spPr>
          <a:xfrm>
            <a:off x="1128502" y="1345166"/>
            <a:ext cx="5466371" cy="369332"/>
          </a:xfrm>
        </p:spPr>
        <p:txBody>
          <a:bodyPr/>
          <a:lstStyle/>
          <a:p>
            <a:r>
              <a:rPr lang="en-US" sz="2400" dirty="0" err="1"/>
              <a:t>ElAzab’s</a:t>
            </a:r>
            <a:r>
              <a:rPr lang="en-US" sz="2400" dirty="0"/>
              <a:t> </a:t>
            </a:r>
            <a:r>
              <a:rPr lang="en-US" sz="2400" dirty="0" err="1"/>
              <a:t>Xtal</a:t>
            </a:r>
            <a:r>
              <a:rPr lang="en-US" sz="2400" dirty="0"/>
              <a:t> Theory Group</a:t>
            </a:r>
          </a:p>
        </p:txBody>
      </p:sp>
      <p:sp>
        <p:nvSpPr>
          <p:cNvPr id="9" name="Text Placeholder 8">
            <a:extLst>
              <a:ext uri="{FF2B5EF4-FFF2-40B4-BE49-F238E27FC236}">
                <a16:creationId xmlns:a16="http://schemas.microsoft.com/office/drawing/2014/main" id="{4A8D491D-04D4-409A-8E10-68A34299EDB9}"/>
              </a:ext>
            </a:extLst>
          </p:cNvPr>
          <p:cNvSpPr>
            <a:spLocks noGrp="1"/>
          </p:cNvSpPr>
          <p:nvPr>
            <p:ph type="body" sz="quarter" idx="14"/>
          </p:nvPr>
        </p:nvSpPr>
        <p:spPr/>
        <p:txBody>
          <a:bodyPr>
            <a:normAutofit/>
          </a:bodyPr>
          <a:lstStyle/>
          <a:p>
            <a:r>
              <a:rPr lang="en-US" sz="2400" dirty="0"/>
              <a:t>Theoretical and computational development of models related to material irradiation and defects.</a:t>
            </a:r>
          </a:p>
          <a:p>
            <a:r>
              <a:rPr lang="en-US" sz="2400" dirty="0"/>
              <a:t>Spend most of the day either reading/coding.</a:t>
            </a:r>
          </a:p>
          <a:p>
            <a:r>
              <a:rPr lang="en-US" sz="2400" dirty="0"/>
              <a:t>No we don’t eat pizza at every group meeting.</a:t>
            </a:r>
          </a:p>
          <a:p>
            <a:endParaRPr lang="en-US" dirty="0"/>
          </a:p>
        </p:txBody>
      </p:sp>
      <p:pic>
        <p:nvPicPr>
          <p:cNvPr id="11" name="Content Placeholder 10">
            <a:extLst>
              <a:ext uri="{FF2B5EF4-FFF2-40B4-BE49-F238E27FC236}">
                <a16:creationId xmlns:a16="http://schemas.microsoft.com/office/drawing/2014/main" id="{4600C0E4-7987-4E5E-8CF6-9627597E3F1D}"/>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4916192" y="927021"/>
            <a:ext cx="3965575" cy="2974181"/>
          </a:xfrm>
        </p:spPr>
      </p:pic>
      <p:sp>
        <p:nvSpPr>
          <p:cNvPr id="4" name="Date Placeholder 3">
            <a:extLst>
              <a:ext uri="{FF2B5EF4-FFF2-40B4-BE49-F238E27FC236}">
                <a16:creationId xmlns:a16="http://schemas.microsoft.com/office/drawing/2014/main" id="{D233DAC6-4D26-4C38-A22E-00E843CB57E5}"/>
              </a:ext>
            </a:extLst>
          </p:cNvPr>
          <p:cNvSpPr>
            <a:spLocks noGrp="1"/>
          </p:cNvSpPr>
          <p:nvPr>
            <p:ph type="dt" sz="half" idx="2"/>
          </p:nvPr>
        </p:nvSpPr>
        <p:spPr/>
        <p:txBody>
          <a:bodyPr/>
          <a:lstStyle/>
          <a:p>
            <a:fld id="{049DC8E1-D369-0F48-9062-BB068AFD07CE}" type="datetime1">
              <a:rPr lang="en-US" smtClean="0"/>
              <a:pPr/>
              <a:t>9/2/2021</a:t>
            </a:fld>
            <a:endParaRPr lang="en-US" dirty="0"/>
          </a:p>
        </p:txBody>
      </p:sp>
      <p:sp>
        <p:nvSpPr>
          <p:cNvPr id="5" name="Slide Number Placeholder 4">
            <a:extLst>
              <a:ext uri="{FF2B5EF4-FFF2-40B4-BE49-F238E27FC236}">
                <a16:creationId xmlns:a16="http://schemas.microsoft.com/office/drawing/2014/main" id="{7D30198F-7EE3-482A-92F1-42CB48FCC47A}"/>
              </a:ext>
            </a:extLst>
          </p:cNvPr>
          <p:cNvSpPr>
            <a:spLocks noGrp="1"/>
          </p:cNvSpPr>
          <p:nvPr>
            <p:ph type="sldNum" sz="quarter" idx="4"/>
          </p:nvPr>
        </p:nvSpPr>
        <p:spPr/>
        <p:txBody>
          <a:bodyPr/>
          <a:lstStyle/>
          <a:p>
            <a:fld id="{8A7A6979-0714-4377-B894-6BE4C2D6E202}" type="slidenum">
              <a:rPr lang="en-US" smtClean="0"/>
              <a:pPr/>
              <a:t>2</a:t>
            </a:fld>
            <a:endParaRPr lang="en-US" dirty="0"/>
          </a:p>
        </p:txBody>
      </p:sp>
    </p:spTree>
    <p:extLst>
      <p:ext uri="{BB962C8B-B14F-4D97-AF65-F5344CB8AC3E}">
        <p14:creationId xmlns:p14="http://schemas.microsoft.com/office/powerpoint/2010/main" val="31628965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285AB-ED01-4B42-BA75-CF9180C485CC}"/>
              </a:ext>
            </a:extLst>
          </p:cNvPr>
          <p:cNvSpPr>
            <a:spLocks noGrp="1"/>
          </p:cNvSpPr>
          <p:nvPr>
            <p:ph type="ctrTitle"/>
          </p:nvPr>
        </p:nvSpPr>
        <p:spPr/>
        <p:txBody>
          <a:bodyPr/>
          <a:lstStyle/>
          <a:p>
            <a:r>
              <a:rPr lang="en-US" dirty="0"/>
              <a:t>To sit or stand; that is the question</a:t>
            </a:r>
          </a:p>
        </p:txBody>
      </p:sp>
      <p:sp>
        <p:nvSpPr>
          <p:cNvPr id="3" name="Subtitle 2">
            <a:extLst>
              <a:ext uri="{FF2B5EF4-FFF2-40B4-BE49-F238E27FC236}">
                <a16:creationId xmlns:a16="http://schemas.microsoft.com/office/drawing/2014/main" id="{C4B1B476-2775-4516-95FC-B1CEB0341B00}"/>
              </a:ext>
            </a:extLst>
          </p:cNvPr>
          <p:cNvSpPr>
            <a:spLocks noGrp="1"/>
          </p:cNvSpPr>
          <p:nvPr>
            <p:ph type="subTitle" idx="1"/>
          </p:nvPr>
        </p:nvSpPr>
        <p:spPr/>
        <p:txBody>
          <a:bodyPr/>
          <a:lstStyle/>
          <a:p>
            <a:r>
              <a:rPr lang="en-US" dirty="0"/>
              <a:t>Change it up</a:t>
            </a:r>
          </a:p>
        </p:txBody>
      </p:sp>
      <p:sp>
        <p:nvSpPr>
          <p:cNvPr id="4" name="Text Placeholder 3">
            <a:extLst>
              <a:ext uri="{FF2B5EF4-FFF2-40B4-BE49-F238E27FC236}">
                <a16:creationId xmlns:a16="http://schemas.microsoft.com/office/drawing/2014/main" id="{FA798493-3428-4EF7-92B8-D73546C50848}"/>
              </a:ext>
            </a:extLst>
          </p:cNvPr>
          <p:cNvSpPr>
            <a:spLocks noGrp="1"/>
          </p:cNvSpPr>
          <p:nvPr>
            <p:ph type="body" sz="quarter" idx="14"/>
          </p:nvPr>
        </p:nvSpPr>
        <p:spPr/>
        <p:txBody>
          <a:bodyPr>
            <a:normAutofit fontScale="77500" lnSpcReduction="20000"/>
          </a:bodyPr>
          <a:lstStyle/>
          <a:p>
            <a:r>
              <a:rPr lang="en-US" b="1" dirty="0"/>
              <a:t>… Don’t stand all the time. </a:t>
            </a:r>
            <a:r>
              <a:rPr lang="en-US" dirty="0"/>
              <a:t>Despite the scary sitting research, </a:t>
            </a:r>
            <a:r>
              <a:rPr lang="en-US" dirty="0" err="1"/>
              <a:t>Dennerlein</a:t>
            </a:r>
            <a:r>
              <a:rPr lang="en-US" dirty="0"/>
              <a:t> says standing 24/7 isn’t a great solution, either. “Everybody says sitting is the new smoking. You have to remember standing is the old smoking,” he says.</a:t>
            </a:r>
          </a:p>
          <a:p>
            <a:r>
              <a:rPr lang="en-US" dirty="0"/>
              <a:t>That’s because sitting strains the arms, shoulders, and neck, but standing too much can lead to back pain. Your best bet, </a:t>
            </a:r>
            <a:r>
              <a:rPr lang="en-US" dirty="0" err="1"/>
              <a:t>Dennerlein</a:t>
            </a:r>
            <a:r>
              <a:rPr lang="en-US" dirty="0"/>
              <a:t> says, is to rotate between the two positions. “By mixing it up, you can change your posture,” he says.</a:t>
            </a:r>
          </a:p>
          <a:p>
            <a:r>
              <a:rPr lang="en-US" dirty="0"/>
              <a:t>Take micro breaks, similar to Pomodoro time technique: 40 min work, 10 min break, 4</a:t>
            </a:r>
            <a:r>
              <a:rPr lang="en-US" baseline="30000" dirty="0"/>
              <a:t>th</a:t>
            </a:r>
            <a:r>
              <a:rPr lang="en-US" dirty="0"/>
              <a:t> cycle 30 min break. Use this time to stretch/cycle  physical activity.</a:t>
            </a:r>
          </a:p>
        </p:txBody>
      </p:sp>
      <p:sp>
        <p:nvSpPr>
          <p:cNvPr id="5" name="Date Placeholder 4">
            <a:extLst>
              <a:ext uri="{FF2B5EF4-FFF2-40B4-BE49-F238E27FC236}">
                <a16:creationId xmlns:a16="http://schemas.microsoft.com/office/drawing/2014/main" id="{9B46A7F5-989B-4329-8E9C-8C657D9302C9}"/>
              </a:ext>
            </a:extLst>
          </p:cNvPr>
          <p:cNvSpPr>
            <a:spLocks noGrp="1"/>
          </p:cNvSpPr>
          <p:nvPr>
            <p:ph type="dt" sz="half" idx="2"/>
          </p:nvPr>
        </p:nvSpPr>
        <p:spPr/>
        <p:txBody>
          <a:bodyPr/>
          <a:lstStyle/>
          <a:p>
            <a:fld id="{E0C8DACD-4E35-4E4C-AC75-C3DE50F04E7E}" type="datetime1">
              <a:rPr lang="en-US" smtClean="0"/>
              <a:pPr/>
              <a:t>9/2/2021</a:t>
            </a:fld>
            <a:endParaRPr lang="en-US" dirty="0"/>
          </a:p>
        </p:txBody>
      </p:sp>
      <p:sp>
        <p:nvSpPr>
          <p:cNvPr id="6" name="Slide Number Placeholder 5">
            <a:extLst>
              <a:ext uri="{FF2B5EF4-FFF2-40B4-BE49-F238E27FC236}">
                <a16:creationId xmlns:a16="http://schemas.microsoft.com/office/drawing/2014/main" id="{CE589B06-D1B1-40F0-A9C7-D07E9373FB28}"/>
              </a:ext>
            </a:extLst>
          </p:cNvPr>
          <p:cNvSpPr>
            <a:spLocks noGrp="1"/>
          </p:cNvSpPr>
          <p:nvPr>
            <p:ph type="sldNum" sz="quarter" idx="4"/>
          </p:nvPr>
        </p:nvSpPr>
        <p:spPr/>
        <p:txBody>
          <a:bodyPr/>
          <a:lstStyle/>
          <a:p>
            <a:fld id="{8A7A6979-0714-4377-B894-6BE4C2D6E202}" type="slidenum">
              <a:rPr lang="en-US" smtClean="0"/>
              <a:pPr/>
              <a:t>20</a:t>
            </a:fld>
            <a:endParaRPr lang="en-US" dirty="0"/>
          </a:p>
        </p:txBody>
      </p:sp>
      <p:pic>
        <p:nvPicPr>
          <p:cNvPr id="7" name="Picture 6">
            <a:extLst>
              <a:ext uri="{FF2B5EF4-FFF2-40B4-BE49-F238E27FC236}">
                <a16:creationId xmlns:a16="http://schemas.microsoft.com/office/drawing/2014/main" id="{41DE94DA-BD67-47D9-B53A-A71278E6F2CD}"/>
              </a:ext>
            </a:extLst>
          </p:cNvPr>
          <p:cNvPicPr>
            <a:picLocks noChangeAspect="1"/>
          </p:cNvPicPr>
          <p:nvPr/>
        </p:nvPicPr>
        <p:blipFill>
          <a:blip r:embed="rId2"/>
          <a:stretch>
            <a:fillRect/>
          </a:stretch>
        </p:blipFill>
        <p:spPr>
          <a:xfrm>
            <a:off x="3014084" y="6203546"/>
            <a:ext cx="3470659" cy="423559"/>
          </a:xfrm>
          <a:prstGeom prst="rect">
            <a:avLst/>
          </a:prstGeom>
        </p:spPr>
      </p:pic>
    </p:spTree>
    <p:extLst>
      <p:ext uri="{BB962C8B-B14F-4D97-AF65-F5344CB8AC3E}">
        <p14:creationId xmlns:p14="http://schemas.microsoft.com/office/powerpoint/2010/main" val="11237652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0" name="Picture 16" descr="Man practicing a stretch for the front of the thigh">
            <a:extLst>
              <a:ext uri="{FF2B5EF4-FFF2-40B4-BE49-F238E27FC236}">
                <a16:creationId xmlns:a16="http://schemas.microsoft.com/office/drawing/2014/main" id="{4430D2AF-FE6A-417E-BC1D-297B299C4E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0927" y="3753997"/>
            <a:ext cx="2214118" cy="124425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Man practicing a lower back stretch">
            <a:extLst>
              <a:ext uri="{FF2B5EF4-FFF2-40B4-BE49-F238E27FC236}">
                <a16:creationId xmlns:a16="http://schemas.microsoft.com/office/drawing/2014/main" id="{62D6BCC1-3FFA-4F97-91FA-A82A91C637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1021" y="3753997"/>
            <a:ext cx="2214118" cy="124425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Man tilting his ear toward his shoulder">
            <a:extLst>
              <a:ext uri="{FF2B5EF4-FFF2-40B4-BE49-F238E27FC236}">
                <a16:creationId xmlns:a16="http://schemas.microsoft.com/office/drawing/2014/main" id="{9CA8674E-F4A0-4718-8018-CD8486C7EC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3148" y="3753999"/>
            <a:ext cx="2228848" cy="125253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40E066D-A073-47DE-9F24-08A0D311A8A0}"/>
              </a:ext>
            </a:extLst>
          </p:cNvPr>
          <p:cNvSpPr>
            <a:spLocks noGrp="1"/>
          </p:cNvSpPr>
          <p:nvPr>
            <p:ph type="ctrTitle"/>
          </p:nvPr>
        </p:nvSpPr>
        <p:spPr/>
        <p:txBody>
          <a:bodyPr/>
          <a:lstStyle/>
          <a:p>
            <a:r>
              <a:rPr lang="en-US" dirty="0"/>
              <a:t>Office Stretches</a:t>
            </a:r>
          </a:p>
        </p:txBody>
      </p:sp>
      <p:sp>
        <p:nvSpPr>
          <p:cNvPr id="4" name="Text Placeholder 3">
            <a:extLst>
              <a:ext uri="{FF2B5EF4-FFF2-40B4-BE49-F238E27FC236}">
                <a16:creationId xmlns:a16="http://schemas.microsoft.com/office/drawing/2014/main" id="{ED6BE578-92B5-403D-95E1-FED54FCEF806}"/>
              </a:ext>
            </a:extLst>
          </p:cNvPr>
          <p:cNvSpPr>
            <a:spLocks noGrp="1"/>
          </p:cNvSpPr>
          <p:nvPr>
            <p:ph type="body" sz="quarter" idx="14"/>
          </p:nvPr>
        </p:nvSpPr>
        <p:spPr>
          <a:xfrm>
            <a:off x="0" y="2507599"/>
            <a:ext cx="2228848" cy="736600"/>
          </a:xfrm>
        </p:spPr>
        <p:txBody>
          <a:bodyPr>
            <a:normAutofit fontScale="32500" lnSpcReduction="20000"/>
          </a:bodyPr>
          <a:lstStyle/>
          <a:p>
            <a:r>
              <a:rPr lang="en-US" dirty="0"/>
              <a:t>Place one hand under your elbow.</a:t>
            </a:r>
          </a:p>
          <a:p>
            <a:r>
              <a:rPr lang="en-US" dirty="0"/>
              <a:t>Lift your elbow and stretch it across your chest. Don't rotate your body as you stretch.</a:t>
            </a:r>
          </a:p>
          <a:p>
            <a:r>
              <a:rPr lang="en-US" dirty="0"/>
              <a:t>Hold the stretch for 30 seconds. You'll feel tension in the back of your shoulder.</a:t>
            </a:r>
          </a:p>
          <a:p>
            <a:r>
              <a:rPr lang="en-US" dirty="0"/>
              <a:t>Relax and slowly return to the starting position.</a:t>
            </a:r>
          </a:p>
          <a:p>
            <a:r>
              <a:rPr lang="en-US" dirty="0"/>
              <a:t>Repeat the stretch with the other arm.</a:t>
            </a:r>
          </a:p>
          <a:p>
            <a:endParaRPr lang="en-US" dirty="0"/>
          </a:p>
        </p:txBody>
      </p:sp>
      <p:sp>
        <p:nvSpPr>
          <p:cNvPr id="5" name="Date Placeholder 4">
            <a:extLst>
              <a:ext uri="{FF2B5EF4-FFF2-40B4-BE49-F238E27FC236}">
                <a16:creationId xmlns:a16="http://schemas.microsoft.com/office/drawing/2014/main" id="{5E28DF5B-24BC-473F-8D88-B12CA9FDB908}"/>
              </a:ext>
            </a:extLst>
          </p:cNvPr>
          <p:cNvSpPr>
            <a:spLocks noGrp="1"/>
          </p:cNvSpPr>
          <p:nvPr>
            <p:ph type="dt" sz="half" idx="2"/>
          </p:nvPr>
        </p:nvSpPr>
        <p:spPr/>
        <p:txBody>
          <a:bodyPr/>
          <a:lstStyle/>
          <a:p>
            <a:fld id="{E0C8DACD-4E35-4E4C-AC75-C3DE50F04E7E}" type="datetime1">
              <a:rPr lang="en-US" smtClean="0"/>
              <a:pPr/>
              <a:t>9/2/2021</a:t>
            </a:fld>
            <a:endParaRPr lang="en-US" dirty="0"/>
          </a:p>
        </p:txBody>
      </p:sp>
      <p:sp>
        <p:nvSpPr>
          <p:cNvPr id="6" name="Slide Number Placeholder 5">
            <a:extLst>
              <a:ext uri="{FF2B5EF4-FFF2-40B4-BE49-F238E27FC236}">
                <a16:creationId xmlns:a16="http://schemas.microsoft.com/office/drawing/2014/main" id="{AE9137C6-9BDE-4724-B3A1-02117EC3E913}"/>
              </a:ext>
            </a:extLst>
          </p:cNvPr>
          <p:cNvSpPr>
            <a:spLocks noGrp="1"/>
          </p:cNvSpPr>
          <p:nvPr>
            <p:ph type="sldNum" sz="quarter" idx="4"/>
          </p:nvPr>
        </p:nvSpPr>
        <p:spPr/>
        <p:txBody>
          <a:bodyPr/>
          <a:lstStyle/>
          <a:p>
            <a:fld id="{8A7A6979-0714-4377-B894-6BE4C2D6E202}" type="slidenum">
              <a:rPr lang="en-US" smtClean="0"/>
              <a:pPr/>
              <a:t>21</a:t>
            </a:fld>
            <a:endParaRPr lang="en-US" dirty="0"/>
          </a:p>
        </p:txBody>
      </p:sp>
      <p:sp>
        <p:nvSpPr>
          <p:cNvPr id="7" name="Rectangle 6">
            <a:extLst>
              <a:ext uri="{FF2B5EF4-FFF2-40B4-BE49-F238E27FC236}">
                <a16:creationId xmlns:a16="http://schemas.microsoft.com/office/drawing/2014/main" id="{4A91250C-786D-42C4-A00A-15B62F0C9382}"/>
              </a:ext>
            </a:extLst>
          </p:cNvPr>
          <p:cNvSpPr/>
          <p:nvPr/>
        </p:nvSpPr>
        <p:spPr>
          <a:xfrm>
            <a:off x="3990747" y="6415326"/>
            <a:ext cx="4052200" cy="369332"/>
          </a:xfrm>
          <a:prstGeom prst="rect">
            <a:avLst/>
          </a:prstGeom>
        </p:spPr>
        <p:txBody>
          <a:bodyPr wrap="none">
            <a:spAutoFit/>
          </a:bodyPr>
          <a:lstStyle/>
          <a:p>
            <a:r>
              <a:rPr lang="en-US" dirty="0">
                <a:solidFill>
                  <a:schemeClr val="bg1"/>
                </a:solidFill>
                <a:hlinkClick r:id="rId5">
                  <a:extLst>
                    <a:ext uri="{A12FA001-AC4F-418D-AE19-62706E023703}">
                      <ahyp:hlinkClr xmlns:ahyp="http://schemas.microsoft.com/office/drawing/2018/hyperlinkcolor" val="tx"/>
                    </a:ext>
                  </a:extLst>
                </a:hlinkClick>
              </a:rPr>
              <a:t>Slide show: Office stretches - Mayo Clinic</a:t>
            </a:r>
            <a:endParaRPr lang="en-US" dirty="0">
              <a:solidFill>
                <a:schemeClr val="bg1"/>
              </a:solidFill>
            </a:endParaRPr>
          </a:p>
        </p:txBody>
      </p:sp>
      <p:pic>
        <p:nvPicPr>
          <p:cNvPr id="1026" name="Picture 2" descr="Man practicing a shoulder stretch">
            <a:extLst>
              <a:ext uri="{FF2B5EF4-FFF2-40B4-BE49-F238E27FC236}">
                <a16:creationId xmlns:a16="http://schemas.microsoft.com/office/drawing/2014/main" id="{98EC85C8-3BA6-492D-AD8A-1112DE6109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255061"/>
            <a:ext cx="2228849" cy="1252537"/>
          </a:xfrm>
          <a:prstGeom prst="rect">
            <a:avLst/>
          </a:prstGeom>
          <a:noFill/>
          <a:extLst>
            <a:ext uri="{909E8E84-426E-40DD-AFC4-6F175D3DCCD1}">
              <a14:hiddenFill xmlns:a14="http://schemas.microsoft.com/office/drawing/2010/main">
                <a:solidFill>
                  <a:srgbClr val="FFFFFF"/>
                </a:solidFill>
              </a14:hiddenFill>
            </a:ext>
          </a:extLst>
        </p:spPr>
      </p:pic>
      <p:sp>
        <p:nvSpPr>
          <p:cNvPr id="10" name="Subtitle 2">
            <a:extLst>
              <a:ext uri="{FF2B5EF4-FFF2-40B4-BE49-F238E27FC236}">
                <a16:creationId xmlns:a16="http://schemas.microsoft.com/office/drawing/2014/main" id="{7B814A92-44C2-4044-A26D-5246082124C6}"/>
              </a:ext>
            </a:extLst>
          </p:cNvPr>
          <p:cNvSpPr>
            <a:spLocks noGrp="1"/>
          </p:cNvSpPr>
          <p:nvPr>
            <p:ph type="subTitle" idx="1"/>
          </p:nvPr>
        </p:nvSpPr>
        <p:spPr>
          <a:xfrm>
            <a:off x="0" y="853823"/>
            <a:ext cx="2228849" cy="373949"/>
          </a:xfrm>
        </p:spPr>
        <p:txBody>
          <a:bodyPr/>
          <a:lstStyle/>
          <a:p>
            <a:r>
              <a:rPr lang="en-US" dirty="0"/>
              <a:t>Shoulder Stretch</a:t>
            </a:r>
          </a:p>
        </p:txBody>
      </p:sp>
      <p:sp>
        <p:nvSpPr>
          <p:cNvPr id="12" name="Subtitle 2">
            <a:extLst>
              <a:ext uri="{FF2B5EF4-FFF2-40B4-BE49-F238E27FC236}">
                <a16:creationId xmlns:a16="http://schemas.microsoft.com/office/drawing/2014/main" id="{90B65ECC-0507-4FBF-B675-D4F123B02252}"/>
              </a:ext>
            </a:extLst>
          </p:cNvPr>
          <p:cNvSpPr txBox="1">
            <a:spLocks/>
          </p:cNvSpPr>
          <p:nvPr/>
        </p:nvSpPr>
        <p:spPr>
          <a:xfrm>
            <a:off x="2343151" y="880976"/>
            <a:ext cx="2228849" cy="369332"/>
          </a:xfrm>
          <a:prstGeom prst="rect">
            <a:avLst/>
          </a:prstGeom>
          <a:noFill/>
        </p:spPr>
        <p:txBody>
          <a:bodyPr vert="horz" wrap="square" lIns="0" tIns="0" rIns="0" bIns="0" rtlCol="0" anchor="t" anchorCtr="0">
            <a:spAutoFit/>
          </a:bodyPr>
          <a:lstStyle>
            <a:lvl1pPr marL="0" indent="0" algn="l" defTabSz="685800" rtl="0" eaLnBrk="1" latinLnBrk="0" hangingPunct="1">
              <a:lnSpc>
                <a:spcPct val="100000"/>
              </a:lnSpc>
              <a:spcBef>
                <a:spcPts val="750"/>
              </a:spcBef>
              <a:buClr>
                <a:schemeClr val="accent2"/>
              </a:buClr>
              <a:buFont typeface="Arial" panose="020B0604020202020204" pitchFamily="34" charset="0"/>
              <a:buNone/>
              <a:defRPr sz="2400" b="1" i="0" kern="1200">
                <a:solidFill>
                  <a:schemeClr val="bg2"/>
                </a:solidFill>
                <a:latin typeface="Acumin Pro SemiCondensed" panose="020B0506020202020204" pitchFamily="34" charset="77"/>
                <a:ea typeface="+mn-ea"/>
                <a:cs typeface="+mn-cs"/>
              </a:defRPr>
            </a:lvl1pPr>
            <a:lvl2pPr marL="342900" indent="0" algn="ctr" defTabSz="685800" rtl="0" eaLnBrk="1" latinLnBrk="0" hangingPunct="1">
              <a:lnSpc>
                <a:spcPct val="100000"/>
              </a:lnSpc>
              <a:spcBef>
                <a:spcPts val="750"/>
              </a:spcBef>
              <a:buClr>
                <a:schemeClr val="accent2"/>
              </a:buClr>
              <a:buFont typeface="Arial" panose="020B0604020202020204" pitchFamily="34" charset="0"/>
              <a:buNone/>
              <a:defRPr sz="1425" kern="1200">
                <a:solidFill>
                  <a:schemeClr val="tx1">
                    <a:lumMod val="85000"/>
                    <a:lumOff val="15000"/>
                  </a:schemeClr>
                </a:solidFill>
                <a:latin typeface="+mn-lt"/>
                <a:ea typeface="+mn-ea"/>
                <a:cs typeface="+mn-cs"/>
              </a:defRPr>
            </a:lvl2pPr>
            <a:lvl3pPr marL="685800" indent="0" algn="ctr" defTabSz="685800" rtl="0" eaLnBrk="1" latinLnBrk="0" hangingPunct="1">
              <a:lnSpc>
                <a:spcPct val="100000"/>
              </a:lnSpc>
              <a:spcBef>
                <a:spcPts val="750"/>
              </a:spcBef>
              <a:buClr>
                <a:schemeClr val="accent2"/>
              </a:buClr>
              <a:buFont typeface="Arial" panose="020B0604020202020204" pitchFamily="34" charset="0"/>
              <a:buNone/>
              <a:defRPr sz="1350" kern="1200">
                <a:solidFill>
                  <a:schemeClr val="tx1">
                    <a:lumMod val="85000"/>
                    <a:lumOff val="15000"/>
                  </a:schemeClr>
                </a:solidFill>
                <a:latin typeface="+mn-lt"/>
                <a:ea typeface="+mn-ea"/>
                <a:cs typeface="+mn-cs"/>
              </a:defRPr>
            </a:lvl3pPr>
            <a:lvl4pPr marL="1028700" indent="0" algn="ctr" defTabSz="685800" rtl="0" eaLnBrk="1" latinLnBrk="0" hangingPunct="1">
              <a:lnSpc>
                <a:spcPct val="100000"/>
              </a:lnSpc>
              <a:spcBef>
                <a:spcPts val="750"/>
              </a:spcBef>
              <a:buClr>
                <a:schemeClr val="accent2"/>
              </a:buClr>
              <a:buFont typeface="Arial" panose="020B0604020202020204" pitchFamily="34" charset="0"/>
              <a:buNone/>
              <a:defRPr sz="1200" kern="1200">
                <a:solidFill>
                  <a:schemeClr val="tx1">
                    <a:lumMod val="85000"/>
                    <a:lumOff val="15000"/>
                  </a:schemeClr>
                </a:solidFill>
                <a:latin typeface="+mn-lt"/>
                <a:ea typeface="+mn-ea"/>
                <a:cs typeface="+mn-cs"/>
              </a:defRPr>
            </a:lvl4pPr>
            <a:lvl5pPr marL="1371600" indent="0" algn="ctr" defTabSz="685800" rtl="0" eaLnBrk="1" latinLnBrk="0" hangingPunct="1">
              <a:lnSpc>
                <a:spcPct val="100000"/>
              </a:lnSpc>
              <a:spcBef>
                <a:spcPts val="750"/>
              </a:spcBef>
              <a:buClr>
                <a:schemeClr val="accent2"/>
              </a:buClr>
              <a:buFont typeface="Arial" panose="020B0604020202020204" pitchFamily="34" charset="0"/>
              <a:buNone/>
              <a:defRPr sz="1200" kern="1200">
                <a:solidFill>
                  <a:schemeClr val="tx1">
                    <a:lumMod val="85000"/>
                    <a:lumOff val="15000"/>
                  </a:schemeClr>
                </a:solidFill>
                <a:latin typeface="+mn-lt"/>
                <a:ea typeface="+mn-ea"/>
                <a:cs typeface="+mn-cs"/>
              </a:defRPr>
            </a:lvl5pPr>
            <a:lvl6pPr marL="1714500" indent="0" algn="ctr" defTabSz="685800" rtl="0" eaLnBrk="1" latinLnBrk="0" hangingPunct="1">
              <a:lnSpc>
                <a:spcPct val="100000"/>
              </a:lnSpc>
              <a:spcBef>
                <a:spcPts val="750"/>
              </a:spcBef>
              <a:buClr>
                <a:schemeClr val="accent2"/>
              </a:buClr>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100000"/>
              </a:lnSpc>
              <a:spcBef>
                <a:spcPts val="750"/>
              </a:spcBef>
              <a:buClr>
                <a:schemeClr val="accent2"/>
              </a:buClr>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100000"/>
              </a:lnSpc>
              <a:spcBef>
                <a:spcPts val="750"/>
              </a:spcBef>
              <a:buClr>
                <a:schemeClr val="accent2"/>
              </a:buClr>
              <a:buFont typeface="Arial" panose="020B0604020202020204" pitchFamily="34" charset="0"/>
              <a:buNone/>
              <a:defRPr sz="1200" kern="1200" baseline="0">
                <a:solidFill>
                  <a:schemeClr val="tx1"/>
                </a:solidFill>
                <a:latin typeface="+mn-lt"/>
                <a:ea typeface="+mn-ea"/>
                <a:cs typeface="+mn-cs"/>
              </a:defRPr>
            </a:lvl8pPr>
            <a:lvl9pPr marL="2743200" indent="0" algn="ctr" defTabSz="685800" rtl="0" eaLnBrk="1" latinLnBrk="0" hangingPunct="1">
              <a:lnSpc>
                <a:spcPct val="100000"/>
              </a:lnSpc>
              <a:spcBef>
                <a:spcPts val="750"/>
              </a:spcBef>
              <a:buClr>
                <a:schemeClr val="accent2"/>
              </a:buClr>
              <a:buFont typeface="Arial" panose="020B0604020202020204" pitchFamily="34" charset="0"/>
              <a:buNone/>
              <a:defRPr sz="1200" kern="1200" baseline="0">
                <a:solidFill>
                  <a:schemeClr val="tx1"/>
                </a:solidFill>
                <a:latin typeface="+mn-lt"/>
                <a:ea typeface="+mn-ea"/>
                <a:cs typeface="+mn-cs"/>
              </a:defRPr>
            </a:lvl9pPr>
          </a:lstStyle>
          <a:p>
            <a:r>
              <a:rPr lang="en-US" dirty="0"/>
              <a:t>Upper Arm</a:t>
            </a:r>
          </a:p>
        </p:txBody>
      </p:sp>
      <p:pic>
        <p:nvPicPr>
          <p:cNvPr id="1028" name="Picture 4" descr="Man practicing an upper arm stretch">
            <a:extLst>
              <a:ext uri="{FF2B5EF4-FFF2-40B4-BE49-F238E27FC236}">
                <a16:creationId xmlns:a16="http://schemas.microsoft.com/office/drawing/2014/main" id="{507CC723-D7A3-4219-AF71-280FC714036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43149" y="1255060"/>
            <a:ext cx="2228851" cy="1252538"/>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3">
            <a:extLst>
              <a:ext uri="{FF2B5EF4-FFF2-40B4-BE49-F238E27FC236}">
                <a16:creationId xmlns:a16="http://schemas.microsoft.com/office/drawing/2014/main" id="{8F5AB1D3-CC42-48E4-9F74-96847EC5E691}"/>
              </a:ext>
            </a:extLst>
          </p:cNvPr>
          <p:cNvSpPr txBox="1">
            <a:spLocks/>
          </p:cNvSpPr>
          <p:nvPr/>
        </p:nvSpPr>
        <p:spPr>
          <a:xfrm>
            <a:off x="2343148" y="2507463"/>
            <a:ext cx="2228848" cy="736600"/>
          </a:xfrm>
          <a:prstGeom prst="rect">
            <a:avLst/>
          </a:prstGeom>
        </p:spPr>
        <p:txBody>
          <a:bodyPr vert="horz" lIns="0" tIns="0" rIns="0" bIns="0" rtlCol="0">
            <a:normAutofit fontScale="32500" lnSpcReduction="20000"/>
          </a:bodyPr>
          <a:lstStyle>
            <a:lvl1pPr marL="205740" marR="0" indent="-205740" algn="l" defTabSz="342900" rtl="0" eaLnBrk="1" fontAlgn="auto" latinLnBrk="0" hangingPunct="1">
              <a:lnSpc>
                <a:spcPct val="100000"/>
              </a:lnSpc>
              <a:spcBef>
                <a:spcPts val="0"/>
              </a:spcBef>
              <a:spcAft>
                <a:spcPts val="0"/>
              </a:spcAft>
              <a:buClrTx/>
              <a:buSzTx/>
              <a:buFont typeface="Wingdings" charset="2"/>
              <a:buChar char="§"/>
              <a:tabLst/>
              <a:defRPr sz="2400" b="0" i="0" kern="1200" normalizeH="0" baseline="0">
                <a:solidFill>
                  <a:schemeClr val="bg1"/>
                </a:solidFill>
                <a:latin typeface="Acumin Pro" panose="020B0504020202020204" pitchFamily="34" charset="77"/>
                <a:ea typeface="+mn-ea"/>
                <a:cs typeface="+mn-cs"/>
              </a:defRPr>
            </a:lvl1pPr>
            <a:lvl2pPr marL="3429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2pPr>
            <a:lvl3pPr marL="5143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3pPr>
            <a:lvl4pPr marL="6858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4pPr>
            <a:lvl5pPr marL="8572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5pPr>
            <a:lvl6pPr marL="985838"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6pPr>
            <a:lvl7pPr marL="1114425"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7pPr>
            <a:lvl8pPr marL="1243013"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8pPr>
            <a:lvl9pPr marL="13716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9pPr>
          </a:lstStyle>
          <a:p>
            <a:r>
              <a:rPr lang="en-US" dirty="0"/>
              <a:t>Lift one arm and bend it behind your head.</a:t>
            </a:r>
          </a:p>
          <a:p>
            <a:r>
              <a:rPr lang="en-US" dirty="0"/>
              <a:t>Place your other hand on the bent elbow to help stretch your upper arm and shoulder.</a:t>
            </a:r>
          </a:p>
          <a:p>
            <a:r>
              <a:rPr lang="en-US" dirty="0"/>
              <a:t>Hold the stretch for 30 seconds.</a:t>
            </a:r>
          </a:p>
          <a:p>
            <a:r>
              <a:rPr lang="en-US" dirty="0"/>
              <a:t>Relax and slowly return to the starting position.</a:t>
            </a:r>
          </a:p>
          <a:p>
            <a:r>
              <a:rPr lang="en-US" dirty="0"/>
              <a:t>Repeat the stretch with the other arm.</a:t>
            </a:r>
          </a:p>
          <a:p>
            <a:endParaRPr lang="en-US" dirty="0"/>
          </a:p>
        </p:txBody>
      </p:sp>
      <p:pic>
        <p:nvPicPr>
          <p:cNvPr id="1030" name="Picture 6" descr="Man practicing a chest stretch">
            <a:extLst>
              <a:ext uri="{FF2B5EF4-FFF2-40B4-BE49-F238E27FC236}">
                <a16:creationId xmlns:a16="http://schemas.microsoft.com/office/drawing/2014/main" id="{28A4B1D0-0415-4315-B4C6-DD362D9B14F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86291" y="1264702"/>
            <a:ext cx="2228848" cy="1252536"/>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3">
            <a:extLst>
              <a:ext uri="{FF2B5EF4-FFF2-40B4-BE49-F238E27FC236}">
                <a16:creationId xmlns:a16="http://schemas.microsoft.com/office/drawing/2014/main" id="{4A85F9A0-E8B1-477F-85A5-642BB45FBC33}"/>
              </a:ext>
            </a:extLst>
          </p:cNvPr>
          <p:cNvSpPr txBox="1">
            <a:spLocks/>
          </p:cNvSpPr>
          <p:nvPr/>
        </p:nvSpPr>
        <p:spPr>
          <a:xfrm>
            <a:off x="4686295" y="2507464"/>
            <a:ext cx="2228848" cy="736600"/>
          </a:xfrm>
          <a:prstGeom prst="rect">
            <a:avLst/>
          </a:prstGeom>
        </p:spPr>
        <p:txBody>
          <a:bodyPr vert="horz" lIns="0" tIns="0" rIns="0" bIns="0" rtlCol="0">
            <a:normAutofit fontScale="32500" lnSpcReduction="20000"/>
          </a:bodyPr>
          <a:lstStyle>
            <a:lvl1pPr marL="205740" marR="0" indent="-205740" algn="l" defTabSz="342900" rtl="0" eaLnBrk="1" fontAlgn="auto" latinLnBrk="0" hangingPunct="1">
              <a:lnSpc>
                <a:spcPct val="100000"/>
              </a:lnSpc>
              <a:spcBef>
                <a:spcPts val="0"/>
              </a:spcBef>
              <a:spcAft>
                <a:spcPts val="0"/>
              </a:spcAft>
              <a:buClrTx/>
              <a:buSzTx/>
              <a:buFont typeface="Wingdings" charset="2"/>
              <a:buChar char="§"/>
              <a:tabLst/>
              <a:defRPr sz="2400" b="0" i="0" kern="1200" normalizeH="0" baseline="0">
                <a:solidFill>
                  <a:schemeClr val="bg1"/>
                </a:solidFill>
                <a:latin typeface="Acumin Pro" panose="020B0504020202020204" pitchFamily="34" charset="77"/>
                <a:ea typeface="+mn-ea"/>
                <a:cs typeface="+mn-cs"/>
              </a:defRPr>
            </a:lvl1pPr>
            <a:lvl2pPr marL="3429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2pPr>
            <a:lvl3pPr marL="5143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3pPr>
            <a:lvl4pPr marL="6858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4pPr>
            <a:lvl5pPr marL="8572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5pPr>
            <a:lvl6pPr marL="985838"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6pPr>
            <a:lvl7pPr marL="1114425"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7pPr>
            <a:lvl8pPr marL="1243013"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8pPr>
            <a:lvl9pPr marL="13716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9pPr>
          </a:lstStyle>
          <a:p>
            <a:r>
              <a:rPr lang="en-US" dirty="0"/>
              <a:t>Place your hands behind your head.</a:t>
            </a:r>
          </a:p>
          <a:p>
            <a:r>
              <a:rPr lang="en-US" dirty="0"/>
              <a:t>Squeeze your shoulder blades together, bringing your elbows back as far as possible.</a:t>
            </a:r>
          </a:p>
          <a:p>
            <a:r>
              <a:rPr lang="en-US" dirty="0"/>
              <a:t>Hold the stretch for 30 seconds.</a:t>
            </a:r>
          </a:p>
          <a:p>
            <a:r>
              <a:rPr lang="en-US" dirty="0"/>
              <a:t>Relax and slowly return to the starting position.</a:t>
            </a:r>
          </a:p>
          <a:p>
            <a:r>
              <a:rPr lang="en-US" dirty="0"/>
              <a:t>Repeat.</a:t>
            </a:r>
          </a:p>
          <a:p>
            <a:endParaRPr lang="en-US" dirty="0"/>
          </a:p>
        </p:txBody>
      </p:sp>
      <p:sp>
        <p:nvSpPr>
          <p:cNvPr id="19" name="Subtitle 2">
            <a:extLst>
              <a:ext uri="{FF2B5EF4-FFF2-40B4-BE49-F238E27FC236}">
                <a16:creationId xmlns:a16="http://schemas.microsoft.com/office/drawing/2014/main" id="{7903B2EC-3130-489D-B762-945B30CEAB2B}"/>
              </a:ext>
            </a:extLst>
          </p:cNvPr>
          <p:cNvSpPr txBox="1">
            <a:spLocks/>
          </p:cNvSpPr>
          <p:nvPr/>
        </p:nvSpPr>
        <p:spPr>
          <a:xfrm>
            <a:off x="4686295" y="853688"/>
            <a:ext cx="2228849" cy="373949"/>
          </a:xfrm>
          <a:prstGeom prst="rect">
            <a:avLst/>
          </a:prstGeom>
          <a:noFill/>
        </p:spPr>
        <p:txBody>
          <a:bodyPr vert="horz" wrap="square" lIns="0" tIns="0" rIns="0" bIns="0" rtlCol="0" anchor="t" anchorCtr="0">
            <a:spAutoFit/>
          </a:bodyPr>
          <a:lstStyle>
            <a:lvl1pPr marL="0" indent="0" algn="l" defTabSz="685800" rtl="0" eaLnBrk="1" latinLnBrk="0" hangingPunct="1">
              <a:lnSpc>
                <a:spcPct val="100000"/>
              </a:lnSpc>
              <a:spcBef>
                <a:spcPts val="750"/>
              </a:spcBef>
              <a:buClr>
                <a:schemeClr val="accent2"/>
              </a:buClr>
              <a:buFont typeface="Arial" panose="020B0604020202020204" pitchFamily="34" charset="0"/>
              <a:buNone/>
              <a:defRPr sz="2400" b="1" i="0" kern="1200">
                <a:solidFill>
                  <a:schemeClr val="bg2"/>
                </a:solidFill>
                <a:latin typeface="Acumin Pro SemiCondensed" panose="020B0506020202020204" pitchFamily="34" charset="77"/>
                <a:ea typeface="+mn-ea"/>
                <a:cs typeface="+mn-cs"/>
              </a:defRPr>
            </a:lvl1pPr>
            <a:lvl2pPr marL="342900" indent="0" algn="ctr" defTabSz="685800" rtl="0" eaLnBrk="1" latinLnBrk="0" hangingPunct="1">
              <a:lnSpc>
                <a:spcPct val="100000"/>
              </a:lnSpc>
              <a:spcBef>
                <a:spcPts val="750"/>
              </a:spcBef>
              <a:buClr>
                <a:schemeClr val="accent2"/>
              </a:buClr>
              <a:buFont typeface="Arial" panose="020B0604020202020204" pitchFamily="34" charset="0"/>
              <a:buNone/>
              <a:defRPr sz="1425" kern="1200">
                <a:solidFill>
                  <a:schemeClr val="tx1">
                    <a:lumMod val="85000"/>
                    <a:lumOff val="15000"/>
                  </a:schemeClr>
                </a:solidFill>
                <a:latin typeface="+mn-lt"/>
                <a:ea typeface="+mn-ea"/>
                <a:cs typeface="+mn-cs"/>
              </a:defRPr>
            </a:lvl2pPr>
            <a:lvl3pPr marL="685800" indent="0" algn="ctr" defTabSz="685800" rtl="0" eaLnBrk="1" latinLnBrk="0" hangingPunct="1">
              <a:lnSpc>
                <a:spcPct val="100000"/>
              </a:lnSpc>
              <a:spcBef>
                <a:spcPts val="750"/>
              </a:spcBef>
              <a:buClr>
                <a:schemeClr val="accent2"/>
              </a:buClr>
              <a:buFont typeface="Arial" panose="020B0604020202020204" pitchFamily="34" charset="0"/>
              <a:buNone/>
              <a:defRPr sz="1350" kern="1200">
                <a:solidFill>
                  <a:schemeClr val="tx1">
                    <a:lumMod val="85000"/>
                    <a:lumOff val="15000"/>
                  </a:schemeClr>
                </a:solidFill>
                <a:latin typeface="+mn-lt"/>
                <a:ea typeface="+mn-ea"/>
                <a:cs typeface="+mn-cs"/>
              </a:defRPr>
            </a:lvl3pPr>
            <a:lvl4pPr marL="1028700" indent="0" algn="ctr" defTabSz="685800" rtl="0" eaLnBrk="1" latinLnBrk="0" hangingPunct="1">
              <a:lnSpc>
                <a:spcPct val="100000"/>
              </a:lnSpc>
              <a:spcBef>
                <a:spcPts val="750"/>
              </a:spcBef>
              <a:buClr>
                <a:schemeClr val="accent2"/>
              </a:buClr>
              <a:buFont typeface="Arial" panose="020B0604020202020204" pitchFamily="34" charset="0"/>
              <a:buNone/>
              <a:defRPr sz="1200" kern="1200">
                <a:solidFill>
                  <a:schemeClr val="tx1">
                    <a:lumMod val="85000"/>
                    <a:lumOff val="15000"/>
                  </a:schemeClr>
                </a:solidFill>
                <a:latin typeface="+mn-lt"/>
                <a:ea typeface="+mn-ea"/>
                <a:cs typeface="+mn-cs"/>
              </a:defRPr>
            </a:lvl4pPr>
            <a:lvl5pPr marL="1371600" indent="0" algn="ctr" defTabSz="685800" rtl="0" eaLnBrk="1" latinLnBrk="0" hangingPunct="1">
              <a:lnSpc>
                <a:spcPct val="100000"/>
              </a:lnSpc>
              <a:spcBef>
                <a:spcPts val="750"/>
              </a:spcBef>
              <a:buClr>
                <a:schemeClr val="accent2"/>
              </a:buClr>
              <a:buFont typeface="Arial" panose="020B0604020202020204" pitchFamily="34" charset="0"/>
              <a:buNone/>
              <a:defRPr sz="1200" kern="1200">
                <a:solidFill>
                  <a:schemeClr val="tx1">
                    <a:lumMod val="85000"/>
                    <a:lumOff val="15000"/>
                  </a:schemeClr>
                </a:solidFill>
                <a:latin typeface="+mn-lt"/>
                <a:ea typeface="+mn-ea"/>
                <a:cs typeface="+mn-cs"/>
              </a:defRPr>
            </a:lvl5pPr>
            <a:lvl6pPr marL="1714500" indent="0" algn="ctr" defTabSz="685800" rtl="0" eaLnBrk="1" latinLnBrk="0" hangingPunct="1">
              <a:lnSpc>
                <a:spcPct val="100000"/>
              </a:lnSpc>
              <a:spcBef>
                <a:spcPts val="750"/>
              </a:spcBef>
              <a:buClr>
                <a:schemeClr val="accent2"/>
              </a:buClr>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100000"/>
              </a:lnSpc>
              <a:spcBef>
                <a:spcPts val="750"/>
              </a:spcBef>
              <a:buClr>
                <a:schemeClr val="accent2"/>
              </a:buClr>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100000"/>
              </a:lnSpc>
              <a:spcBef>
                <a:spcPts val="750"/>
              </a:spcBef>
              <a:buClr>
                <a:schemeClr val="accent2"/>
              </a:buClr>
              <a:buFont typeface="Arial" panose="020B0604020202020204" pitchFamily="34" charset="0"/>
              <a:buNone/>
              <a:defRPr sz="1200" kern="1200" baseline="0">
                <a:solidFill>
                  <a:schemeClr val="tx1"/>
                </a:solidFill>
                <a:latin typeface="+mn-lt"/>
                <a:ea typeface="+mn-ea"/>
                <a:cs typeface="+mn-cs"/>
              </a:defRPr>
            </a:lvl8pPr>
            <a:lvl9pPr marL="2743200" indent="0" algn="ctr" defTabSz="685800" rtl="0" eaLnBrk="1" latinLnBrk="0" hangingPunct="1">
              <a:lnSpc>
                <a:spcPct val="100000"/>
              </a:lnSpc>
              <a:spcBef>
                <a:spcPts val="750"/>
              </a:spcBef>
              <a:buClr>
                <a:schemeClr val="accent2"/>
              </a:buClr>
              <a:buFont typeface="Arial" panose="020B0604020202020204" pitchFamily="34" charset="0"/>
              <a:buNone/>
              <a:defRPr sz="1200" kern="1200" baseline="0">
                <a:solidFill>
                  <a:schemeClr val="tx1"/>
                </a:solidFill>
                <a:latin typeface="+mn-lt"/>
                <a:ea typeface="+mn-ea"/>
                <a:cs typeface="+mn-cs"/>
              </a:defRPr>
            </a:lvl9pPr>
          </a:lstStyle>
          <a:p>
            <a:r>
              <a:rPr lang="en-US" dirty="0"/>
              <a:t>Chest Stretch</a:t>
            </a:r>
          </a:p>
        </p:txBody>
      </p:sp>
      <p:sp>
        <p:nvSpPr>
          <p:cNvPr id="20" name="Subtitle 2">
            <a:extLst>
              <a:ext uri="{FF2B5EF4-FFF2-40B4-BE49-F238E27FC236}">
                <a16:creationId xmlns:a16="http://schemas.microsoft.com/office/drawing/2014/main" id="{B9D9D42A-8960-4102-8EC0-FB939A7200F8}"/>
              </a:ext>
            </a:extLst>
          </p:cNvPr>
          <p:cNvSpPr txBox="1">
            <a:spLocks/>
          </p:cNvSpPr>
          <p:nvPr/>
        </p:nvSpPr>
        <p:spPr>
          <a:xfrm>
            <a:off x="7029446" y="880841"/>
            <a:ext cx="2228849" cy="369332"/>
          </a:xfrm>
          <a:prstGeom prst="rect">
            <a:avLst/>
          </a:prstGeom>
          <a:noFill/>
        </p:spPr>
        <p:txBody>
          <a:bodyPr vert="horz" wrap="square" lIns="0" tIns="0" rIns="0" bIns="0" rtlCol="0" anchor="t" anchorCtr="0">
            <a:spAutoFit/>
          </a:bodyPr>
          <a:lstStyle>
            <a:lvl1pPr marL="0" indent="0" algn="l" defTabSz="685800" rtl="0" eaLnBrk="1" latinLnBrk="0" hangingPunct="1">
              <a:lnSpc>
                <a:spcPct val="100000"/>
              </a:lnSpc>
              <a:spcBef>
                <a:spcPts val="750"/>
              </a:spcBef>
              <a:buClr>
                <a:schemeClr val="accent2"/>
              </a:buClr>
              <a:buFont typeface="Arial" panose="020B0604020202020204" pitchFamily="34" charset="0"/>
              <a:buNone/>
              <a:defRPr sz="2400" b="1" i="0" kern="1200">
                <a:solidFill>
                  <a:schemeClr val="bg2"/>
                </a:solidFill>
                <a:latin typeface="Acumin Pro SemiCondensed" panose="020B0506020202020204" pitchFamily="34" charset="77"/>
                <a:ea typeface="+mn-ea"/>
                <a:cs typeface="+mn-cs"/>
              </a:defRPr>
            </a:lvl1pPr>
            <a:lvl2pPr marL="342900" indent="0" algn="ctr" defTabSz="685800" rtl="0" eaLnBrk="1" latinLnBrk="0" hangingPunct="1">
              <a:lnSpc>
                <a:spcPct val="100000"/>
              </a:lnSpc>
              <a:spcBef>
                <a:spcPts val="750"/>
              </a:spcBef>
              <a:buClr>
                <a:schemeClr val="accent2"/>
              </a:buClr>
              <a:buFont typeface="Arial" panose="020B0604020202020204" pitchFamily="34" charset="0"/>
              <a:buNone/>
              <a:defRPr sz="1425" kern="1200">
                <a:solidFill>
                  <a:schemeClr val="tx1">
                    <a:lumMod val="85000"/>
                    <a:lumOff val="15000"/>
                  </a:schemeClr>
                </a:solidFill>
                <a:latin typeface="+mn-lt"/>
                <a:ea typeface="+mn-ea"/>
                <a:cs typeface="+mn-cs"/>
              </a:defRPr>
            </a:lvl2pPr>
            <a:lvl3pPr marL="685800" indent="0" algn="ctr" defTabSz="685800" rtl="0" eaLnBrk="1" latinLnBrk="0" hangingPunct="1">
              <a:lnSpc>
                <a:spcPct val="100000"/>
              </a:lnSpc>
              <a:spcBef>
                <a:spcPts val="750"/>
              </a:spcBef>
              <a:buClr>
                <a:schemeClr val="accent2"/>
              </a:buClr>
              <a:buFont typeface="Arial" panose="020B0604020202020204" pitchFamily="34" charset="0"/>
              <a:buNone/>
              <a:defRPr sz="1350" kern="1200">
                <a:solidFill>
                  <a:schemeClr val="tx1">
                    <a:lumMod val="85000"/>
                    <a:lumOff val="15000"/>
                  </a:schemeClr>
                </a:solidFill>
                <a:latin typeface="+mn-lt"/>
                <a:ea typeface="+mn-ea"/>
                <a:cs typeface="+mn-cs"/>
              </a:defRPr>
            </a:lvl3pPr>
            <a:lvl4pPr marL="1028700" indent="0" algn="ctr" defTabSz="685800" rtl="0" eaLnBrk="1" latinLnBrk="0" hangingPunct="1">
              <a:lnSpc>
                <a:spcPct val="100000"/>
              </a:lnSpc>
              <a:spcBef>
                <a:spcPts val="750"/>
              </a:spcBef>
              <a:buClr>
                <a:schemeClr val="accent2"/>
              </a:buClr>
              <a:buFont typeface="Arial" panose="020B0604020202020204" pitchFamily="34" charset="0"/>
              <a:buNone/>
              <a:defRPr sz="1200" kern="1200">
                <a:solidFill>
                  <a:schemeClr val="tx1">
                    <a:lumMod val="85000"/>
                    <a:lumOff val="15000"/>
                  </a:schemeClr>
                </a:solidFill>
                <a:latin typeface="+mn-lt"/>
                <a:ea typeface="+mn-ea"/>
                <a:cs typeface="+mn-cs"/>
              </a:defRPr>
            </a:lvl4pPr>
            <a:lvl5pPr marL="1371600" indent="0" algn="ctr" defTabSz="685800" rtl="0" eaLnBrk="1" latinLnBrk="0" hangingPunct="1">
              <a:lnSpc>
                <a:spcPct val="100000"/>
              </a:lnSpc>
              <a:spcBef>
                <a:spcPts val="750"/>
              </a:spcBef>
              <a:buClr>
                <a:schemeClr val="accent2"/>
              </a:buClr>
              <a:buFont typeface="Arial" panose="020B0604020202020204" pitchFamily="34" charset="0"/>
              <a:buNone/>
              <a:defRPr sz="1200" kern="1200">
                <a:solidFill>
                  <a:schemeClr val="tx1">
                    <a:lumMod val="85000"/>
                    <a:lumOff val="15000"/>
                  </a:schemeClr>
                </a:solidFill>
                <a:latin typeface="+mn-lt"/>
                <a:ea typeface="+mn-ea"/>
                <a:cs typeface="+mn-cs"/>
              </a:defRPr>
            </a:lvl5pPr>
            <a:lvl6pPr marL="1714500" indent="0" algn="ctr" defTabSz="685800" rtl="0" eaLnBrk="1" latinLnBrk="0" hangingPunct="1">
              <a:lnSpc>
                <a:spcPct val="100000"/>
              </a:lnSpc>
              <a:spcBef>
                <a:spcPts val="750"/>
              </a:spcBef>
              <a:buClr>
                <a:schemeClr val="accent2"/>
              </a:buClr>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100000"/>
              </a:lnSpc>
              <a:spcBef>
                <a:spcPts val="750"/>
              </a:spcBef>
              <a:buClr>
                <a:schemeClr val="accent2"/>
              </a:buClr>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100000"/>
              </a:lnSpc>
              <a:spcBef>
                <a:spcPts val="750"/>
              </a:spcBef>
              <a:buClr>
                <a:schemeClr val="accent2"/>
              </a:buClr>
              <a:buFont typeface="Arial" panose="020B0604020202020204" pitchFamily="34" charset="0"/>
              <a:buNone/>
              <a:defRPr sz="1200" kern="1200" baseline="0">
                <a:solidFill>
                  <a:schemeClr val="tx1"/>
                </a:solidFill>
                <a:latin typeface="+mn-lt"/>
                <a:ea typeface="+mn-ea"/>
                <a:cs typeface="+mn-cs"/>
              </a:defRPr>
            </a:lvl8pPr>
            <a:lvl9pPr marL="2743200" indent="0" algn="ctr" defTabSz="685800" rtl="0" eaLnBrk="1" latinLnBrk="0" hangingPunct="1">
              <a:lnSpc>
                <a:spcPct val="100000"/>
              </a:lnSpc>
              <a:spcBef>
                <a:spcPts val="750"/>
              </a:spcBef>
              <a:buClr>
                <a:schemeClr val="accent2"/>
              </a:buClr>
              <a:buFont typeface="Arial" panose="020B0604020202020204" pitchFamily="34" charset="0"/>
              <a:buNone/>
              <a:defRPr sz="1200" kern="1200" baseline="0">
                <a:solidFill>
                  <a:schemeClr val="tx1"/>
                </a:solidFill>
                <a:latin typeface="+mn-lt"/>
                <a:ea typeface="+mn-ea"/>
                <a:cs typeface="+mn-cs"/>
              </a:defRPr>
            </a:lvl9pPr>
          </a:lstStyle>
          <a:p>
            <a:r>
              <a:rPr lang="en-US" dirty="0"/>
              <a:t>Chin tuck</a:t>
            </a:r>
          </a:p>
        </p:txBody>
      </p:sp>
      <p:sp>
        <p:nvSpPr>
          <p:cNvPr id="22" name="Text Placeholder 3">
            <a:extLst>
              <a:ext uri="{FF2B5EF4-FFF2-40B4-BE49-F238E27FC236}">
                <a16:creationId xmlns:a16="http://schemas.microsoft.com/office/drawing/2014/main" id="{566999A8-FEA9-4CD0-B6A2-645630B2ECBC}"/>
              </a:ext>
            </a:extLst>
          </p:cNvPr>
          <p:cNvSpPr txBox="1">
            <a:spLocks/>
          </p:cNvSpPr>
          <p:nvPr/>
        </p:nvSpPr>
        <p:spPr>
          <a:xfrm>
            <a:off x="7029443" y="2507328"/>
            <a:ext cx="2114557" cy="736600"/>
          </a:xfrm>
          <a:prstGeom prst="rect">
            <a:avLst/>
          </a:prstGeom>
        </p:spPr>
        <p:txBody>
          <a:bodyPr vert="horz" lIns="0" tIns="0" rIns="0" bIns="0" rtlCol="0">
            <a:normAutofit fontScale="32500" lnSpcReduction="20000"/>
          </a:bodyPr>
          <a:lstStyle>
            <a:lvl1pPr marL="205740" marR="0" indent="-205740" algn="l" defTabSz="342900" rtl="0" eaLnBrk="1" fontAlgn="auto" latinLnBrk="0" hangingPunct="1">
              <a:lnSpc>
                <a:spcPct val="100000"/>
              </a:lnSpc>
              <a:spcBef>
                <a:spcPts val="0"/>
              </a:spcBef>
              <a:spcAft>
                <a:spcPts val="0"/>
              </a:spcAft>
              <a:buClrTx/>
              <a:buSzTx/>
              <a:buFont typeface="Wingdings" charset="2"/>
              <a:buChar char="§"/>
              <a:tabLst/>
              <a:defRPr sz="2400" b="0" i="0" kern="1200" normalizeH="0" baseline="0">
                <a:solidFill>
                  <a:schemeClr val="bg1"/>
                </a:solidFill>
                <a:latin typeface="Acumin Pro" panose="020B0504020202020204" pitchFamily="34" charset="77"/>
                <a:ea typeface="+mn-ea"/>
                <a:cs typeface="+mn-cs"/>
              </a:defRPr>
            </a:lvl1pPr>
            <a:lvl2pPr marL="3429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2pPr>
            <a:lvl3pPr marL="5143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3pPr>
            <a:lvl4pPr marL="6858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4pPr>
            <a:lvl5pPr marL="8572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5pPr>
            <a:lvl6pPr marL="985838"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6pPr>
            <a:lvl7pPr marL="1114425"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7pPr>
            <a:lvl8pPr marL="1243013"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8pPr>
            <a:lvl9pPr marL="13716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9pPr>
          </a:lstStyle>
          <a:p>
            <a:r>
              <a:rPr lang="en-US" dirty="0"/>
              <a:t>Face straight ahead.</a:t>
            </a:r>
          </a:p>
          <a:p>
            <a:r>
              <a:rPr lang="en-US" dirty="0"/>
              <a:t>Lower your chin to your chest.</a:t>
            </a:r>
          </a:p>
          <a:p>
            <a:r>
              <a:rPr lang="en-US" dirty="0"/>
              <a:t>Hold the stretch for 30 seconds. You'll feel tension in the back of your neck.</a:t>
            </a:r>
          </a:p>
          <a:p>
            <a:r>
              <a:rPr lang="en-US" dirty="0"/>
              <a:t>Relax and slowly return to the starting position.</a:t>
            </a:r>
          </a:p>
          <a:p>
            <a:r>
              <a:rPr lang="en-US" dirty="0"/>
              <a:t>Repeat.</a:t>
            </a:r>
          </a:p>
          <a:p>
            <a:endParaRPr lang="en-US" dirty="0"/>
          </a:p>
        </p:txBody>
      </p:sp>
      <p:pic>
        <p:nvPicPr>
          <p:cNvPr id="1032" name="Picture 8" descr="Man lowering his chin to his chest">
            <a:extLst>
              <a:ext uri="{FF2B5EF4-FFF2-40B4-BE49-F238E27FC236}">
                <a16:creationId xmlns:a16="http://schemas.microsoft.com/office/drawing/2014/main" id="{23FE6383-B71D-48B6-8FC8-9D363E0F9B1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29431" y="1260792"/>
            <a:ext cx="2218170" cy="1246536"/>
          </a:xfrm>
          <a:prstGeom prst="rect">
            <a:avLst/>
          </a:prstGeom>
          <a:noFill/>
          <a:extLst>
            <a:ext uri="{909E8E84-426E-40DD-AFC4-6F175D3DCCD1}">
              <a14:hiddenFill xmlns:a14="http://schemas.microsoft.com/office/drawing/2010/main">
                <a:solidFill>
                  <a:srgbClr val="FFFFFF"/>
                </a:solidFill>
              </a14:hiddenFill>
            </a:ext>
          </a:extLst>
        </p:spPr>
      </p:pic>
      <p:sp>
        <p:nvSpPr>
          <p:cNvPr id="24" name="Text Placeholder 3">
            <a:extLst>
              <a:ext uri="{FF2B5EF4-FFF2-40B4-BE49-F238E27FC236}">
                <a16:creationId xmlns:a16="http://schemas.microsoft.com/office/drawing/2014/main" id="{E214EA26-4D83-4CFD-A6C8-202B297E7FE8}"/>
              </a:ext>
            </a:extLst>
          </p:cNvPr>
          <p:cNvSpPr txBox="1">
            <a:spLocks/>
          </p:cNvSpPr>
          <p:nvPr/>
        </p:nvSpPr>
        <p:spPr>
          <a:xfrm>
            <a:off x="10694" y="4996897"/>
            <a:ext cx="2228848" cy="736600"/>
          </a:xfrm>
          <a:prstGeom prst="rect">
            <a:avLst/>
          </a:prstGeom>
        </p:spPr>
        <p:txBody>
          <a:bodyPr vert="horz" lIns="0" tIns="0" rIns="0" bIns="0" rtlCol="0">
            <a:normAutofit fontScale="25000" lnSpcReduction="20000"/>
          </a:bodyPr>
          <a:lstStyle>
            <a:lvl1pPr marL="205740" marR="0" indent="-205740" algn="l" defTabSz="342900" rtl="0" eaLnBrk="1" fontAlgn="auto" latinLnBrk="0" hangingPunct="1">
              <a:lnSpc>
                <a:spcPct val="100000"/>
              </a:lnSpc>
              <a:spcBef>
                <a:spcPts val="0"/>
              </a:spcBef>
              <a:spcAft>
                <a:spcPts val="0"/>
              </a:spcAft>
              <a:buClrTx/>
              <a:buSzTx/>
              <a:buFont typeface="Wingdings" charset="2"/>
              <a:buChar char="§"/>
              <a:tabLst/>
              <a:defRPr sz="2400" b="0" i="0" kern="1200" normalizeH="0" baseline="0">
                <a:solidFill>
                  <a:schemeClr val="bg1"/>
                </a:solidFill>
                <a:latin typeface="Acumin Pro" panose="020B0504020202020204" pitchFamily="34" charset="77"/>
                <a:ea typeface="+mn-ea"/>
                <a:cs typeface="+mn-cs"/>
              </a:defRPr>
            </a:lvl1pPr>
            <a:lvl2pPr marL="3429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2pPr>
            <a:lvl3pPr marL="5143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3pPr>
            <a:lvl4pPr marL="6858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4pPr>
            <a:lvl5pPr marL="8572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5pPr>
            <a:lvl6pPr marL="985838"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6pPr>
            <a:lvl7pPr marL="1114425"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7pPr>
            <a:lvl8pPr marL="1243013"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8pPr>
            <a:lvl9pPr marL="13716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9pPr>
          </a:lstStyle>
          <a:p>
            <a:r>
              <a:rPr lang="en-US" dirty="0"/>
              <a:t>Face straight ahead.</a:t>
            </a:r>
          </a:p>
          <a:p>
            <a:r>
              <a:rPr lang="en-US" dirty="0"/>
              <a:t>Turn your head to one side while keeping your shoulders straight.</a:t>
            </a:r>
          </a:p>
          <a:p>
            <a:r>
              <a:rPr lang="en-US" dirty="0"/>
              <a:t>Hold the stretch for 30 seconds. You'll feel tension in the side of your neck and your shoulder.</a:t>
            </a:r>
          </a:p>
          <a:p>
            <a:r>
              <a:rPr lang="en-US" dirty="0"/>
              <a:t>Relax and slowly return to the starting position.</a:t>
            </a:r>
          </a:p>
          <a:p>
            <a:r>
              <a:rPr lang="en-US" dirty="0"/>
              <a:t>Turn your head to the other side and repeat the stretch.</a:t>
            </a:r>
          </a:p>
        </p:txBody>
      </p:sp>
      <p:sp>
        <p:nvSpPr>
          <p:cNvPr id="26" name="Subtitle 2">
            <a:extLst>
              <a:ext uri="{FF2B5EF4-FFF2-40B4-BE49-F238E27FC236}">
                <a16:creationId xmlns:a16="http://schemas.microsoft.com/office/drawing/2014/main" id="{85A3A8EE-EEBE-4695-96AC-1BE4454E275A}"/>
              </a:ext>
            </a:extLst>
          </p:cNvPr>
          <p:cNvSpPr txBox="1">
            <a:spLocks/>
          </p:cNvSpPr>
          <p:nvPr/>
        </p:nvSpPr>
        <p:spPr>
          <a:xfrm>
            <a:off x="10694" y="3343121"/>
            <a:ext cx="2228849" cy="373949"/>
          </a:xfrm>
          <a:prstGeom prst="rect">
            <a:avLst/>
          </a:prstGeom>
          <a:noFill/>
        </p:spPr>
        <p:txBody>
          <a:bodyPr vert="horz" wrap="square" lIns="0" tIns="0" rIns="0" bIns="0" rtlCol="0" anchor="t" anchorCtr="0">
            <a:spAutoFit/>
          </a:bodyPr>
          <a:lstStyle>
            <a:lvl1pPr marL="0" indent="0" algn="l" defTabSz="685800" rtl="0" eaLnBrk="1" latinLnBrk="0" hangingPunct="1">
              <a:lnSpc>
                <a:spcPct val="100000"/>
              </a:lnSpc>
              <a:spcBef>
                <a:spcPts val="750"/>
              </a:spcBef>
              <a:buClr>
                <a:schemeClr val="accent2"/>
              </a:buClr>
              <a:buFont typeface="Arial" panose="020B0604020202020204" pitchFamily="34" charset="0"/>
              <a:buNone/>
              <a:defRPr sz="2400" b="1" i="0" kern="1200">
                <a:solidFill>
                  <a:schemeClr val="bg2"/>
                </a:solidFill>
                <a:latin typeface="Acumin Pro SemiCondensed" panose="020B0506020202020204" pitchFamily="34" charset="77"/>
                <a:ea typeface="+mn-ea"/>
                <a:cs typeface="+mn-cs"/>
              </a:defRPr>
            </a:lvl1pPr>
            <a:lvl2pPr marL="342900" indent="0" algn="ctr" defTabSz="685800" rtl="0" eaLnBrk="1" latinLnBrk="0" hangingPunct="1">
              <a:lnSpc>
                <a:spcPct val="100000"/>
              </a:lnSpc>
              <a:spcBef>
                <a:spcPts val="750"/>
              </a:spcBef>
              <a:buClr>
                <a:schemeClr val="accent2"/>
              </a:buClr>
              <a:buFont typeface="Arial" panose="020B0604020202020204" pitchFamily="34" charset="0"/>
              <a:buNone/>
              <a:defRPr sz="1425" kern="1200">
                <a:solidFill>
                  <a:schemeClr val="tx1">
                    <a:lumMod val="85000"/>
                    <a:lumOff val="15000"/>
                  </a:schemeClr>
                </a:solidFill>
                <a:latin typeface="+mn-lt"/>
                <a:ea typeface="+mn-ea"/>
                <a:cs typeface="+mn-cs"/>
              </a:defRPr>
            </a:lvl2pPr>
            <a:lvl3pPr marL="685800" indent="0" algn="ctr" defTabSz="685800" rtl="0" eaLnBrk="1" latinLnBrk="0" hangingPunct="1">
              <a:lnSpc>
                <a:spcPct val="100000"/>
              </a:lnSpc>
              <a:spcBef>
                <a:spcPts val="750"/>
              </a:spcBef>
              <a:buClr>
                <a:schemeClr val="accent2"/>
              </a:buClr>
              <a:buFont typeface="Arial" panose="020B0604020202020204" pitchFamily="34" charset="0"/>
              <a:buNone/>
              <a:defRPr sz="1350" kern="1200">
                <a:solidFill>
                  <a:schemeClr val="tx1">
                    <a:lumMod val="85000"/>
                    <a:lumOff val="15000"/>
                  </a:schemeClr>
                </a:solidFill>
                <a:latin typeface="+mn-lt"/>
                <a:ea typeface="+mn-ea"/>
                <a:cs typeface="+mn-cs"/>
              </a:defRPr>
            </a:lvl3pPr>
            <a:lvl4pPr marL="1028700" indent="0" algn="ctr" defTabSz="685800" rtl="0" eaLnBrk="1" latinLnBrk="0" hangingPunct="1">
              <a:lnSpc>
                <a:spcPct val="100000"/>
              </a:lnSpc>
              <a:spcBef>
                <a:spcPts val="750"/>
              </a:spcBef>
              <a:buClr>
                <a:schemeClr val="accent2"/>
              </a:buClr>
              <a:buFont typeface="Arial" panose="020B0604020202020204" pitchFamily="34" charset="0"/>
              <a:buNone/>
              <a:defRPr sz="1200" kern="1200">
                <a:solidFill>
                  <a:schemeClr val="tx1">
                    <a:lumMod val="85000"/>
                    <a:lumOff val="15000"/>
                  </a:schemeClr>
                </a:solidFill>
                <a:latin typeface="+mn-lt"/>
                <a:ea typeface="+mn-ea"/>
                <a:cs typeface="+mn-cs"/>
              </a:defRPr>
            </a:lvl4pPr>
            <a:lvl5pPr marL="1371600" indent="0" algn="ctr" defTabSz="685800" rtl="0" eaLnBrk="1" latinLnBrk="0" hangingPunct="1">
              <a:lnSpc>
                <a:spcPct val="100000"/>
              </a:lnSpc>
              <a:spcBef>
                <a:spcPts val="750"/>
              </a:spcBef>
              <a:buClr>
                <a:schemeClr val="accent2"/>
              </a:buClr>
              <a:buFont typeface="Arial" panose="020B0604020202020204" pitchFamily="34" charset="0"/>
              <a:buNone/>
              <a:defRPr sz="1200" kern="1200">
                <a:solidFill>
                  <a:schemeClr val="tx1">
                    <a:lumMod val="85000"/>
                    <a:lumOff val="15000"/>
                  </a:schemeClr>
                </a:solidFill>
                <a:latin typeface="+mn-lt"/>
                <a:ea typeface="+mn-ea"/>
                <a:cs typeface="+mn-cs"/>
              </a:defRPr>
            </a:lvl5pPr>
            <a:lvl6pPr marL="1714500" indent="0" algn="ctr" defTabSz="685800" rtl="0" eaLnBrk="1" latinLnBrk="0" hangingPunct="1">
              <a:lnSpc>
                <a:spcPct val="100000"/>
              </a:lnSpc>
              <a:spcBef>
                <a:spcPts val="750"/>
              </a:spcBef>
              <a:buClr>
                <a:schemeClr val="accent2"/>
              </a:buClr>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100000"/>
              </a:lnSpc>
              <a:spcBef>
                <a:spcPts val="750"/>
              </a:spcBef>
              <a:buClr>
                <a:schemeClr val="accent2"/>
              </a:buClr>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100000"/>
              </a:lnSpc>
              <a:spcBef>
                <a:spcPts val="750"/>
              </a:spcBef>
              <a:buClr>
                <a:schemeClr val="accent2"/>
              </a:buClr>
              <a:buFont typeface="Arial" panose="020B0604020202020204" pitchFamily="34" charset="0"/>
              <a:buNone/>
              <a:defRPr sz="1200" kern="1200" baseline="0">
                <a:solidFill>
                  <a:schemeClr val="tx1"/>
                </a:solidFill>
                <a:latin typeface="+mn-lt"/>
                <a:ea typeface="+mn-ea"/>
                <a:cs typeface="+mn-cs"/>
              </a:defRPr>
            </a:lvl8pPr>
            <a:lvl9pPr marL="2743200" indent="0" algn="ctr" defTabSz="685800" rtl="0" eaLnBrk="1" latinLnBrk="0" hangingPunct="1">
              <a:lnSpc>
                <a:spcPct val="100000"/>
              </a:lnSpc>
              <a:spcBef>
                <a:spcPts val="750"/>
              </a:spcBef>
              <a:buClr>
                <a:schemeClr val="accent2"/>
              </a:buClr>
              <a:buFont typeface="Arial" panose="020B0604020202020204" pitchFamily="34" charset="0"/>
              <a:buNone/>
              <a:defRPr sz="1200" kern="1200" baseline="0">
                <a:solidFill>
                  <a:schemeClr val="tx1"/>
                </a:solidFill>
                <a:latin typeface="+mn-lt"/>
                <a:ea typeface="+mn-ea"/>
                <a:cs typeface="+mn-cs"/>
              </a:defRPr>
            </a:lvl9pPr>
          </a:lstStyle>
          <a:p>
            <a:r>
              <a:rPr lang="en-US" dirty="0"/>
              <a:t>Head Turn</a:t>
            </a:r>
          </a:p>
        </p:txBody>
      </p:sp>
      <p:sp>
        <p:nvSpPr>
          <p:cNvPr id="27" name="Subtitle 2">
            <a:extLst>
              <a:ext uri="{FF2B5EF4-FFF2-40B4-BE49-F238E27FC236}">
                <a16:creationId xmlns:a16="http://schemas.microsoft.com/office/drawing/2014/main" id="{E60B1D4E-A903-47A3-9F35-126B73A1622D}"/>
              </a:ext>
            </a:extLst>
          </p:cNvPr>
          <p:cNvSpPr txBox="1">
            <a:spLocks/>
          </p:cNvSpPr>
          <p:nvPr/>
        </p:nvSpPr>
        <p:spPr>
          <a:xfrm>
            <a:off x="2353845" y="3370274"/>
            <a:ext cx="2228849" cy="369332"/>
          </a:xfrm>
          <a:prstGeom prst="rect">
            <a:avLst/>
          </a:prstGeom>
          <a:noFill/>
        </p:spPr>
        <p:txBody>
          <a:bodyPr vert="horz" wrap="square" lIns="0" tIns="0" rIns="0" bIns="0" rtlCol="0" anchor="t" anchorCtr="0">
            <a:spAutoFit/>
          </a:bodyPr>
          <a:lstStyle>
            <a:lvl1pPr marL="0" indent="0" algn="l" defTabSz="685800" rtl="0" eaLnBrk="1" latinLnBrk="0" hangingPunct="1">
              <a:lnSpc>
                <a:spcPct val="100000"/>
              </a:lnSpc>
              <a:spcBef>
                <a:spcPts val="750"/>
              </a:spcBef>
              <a:buClr>
                <a:schemeClr val="accent2"/>
              </a:buClr>
              <a:buFont typeface="Arial" panose="020B0604020202020204" pitchFamily="34" charset="0"/>
              <a:buNone/>
              <a:defRPr sz="2400" b="1" i="0" kern="1200">
                <a:solidFill>
                  <a:schemeClr val="bg2"/>
                </a:solidFill>
                <a:latin typeface="Acumin Pro SemiCondensed" panose="020B0506020202020204" pitchFamily="34" charset="77"/>
                <a:ea typeface="+mn-ea"/>
                <a:cs typeface="+mn-cs"/>
              </a:defRPr>
            </a:lvl1pPr>
            <a:lvl2pPr marL="342900" indent="0" algn="ctr" defTabSz="685800" rtl="0" eaLnBrk="1" latinLnBrk="0" hangingPunct="1">
              <a:lnSpc>
                <a:spcPct val="100000"/>
              </a:lnSpc>
              <a:spcBef>
                <a:spcPts val="750"/>
              </a:spcBef>
              <a:buClr>
                <a:schemeClr val="accent2"/>
              </a:buClr>
              <a:buFont typeface="Arial" panose="020B0604020202020204" pitchFamily="34" charset="0"/>
              <a:buNone/>
              <a:defRPr sz="1425" kern="1200">
                <a:solidFill>
                  <a:schemeClr val="tx1">
                    <a:lumMod val="85000"/>
                    <a:lumOff val="15000"/>
                  </a:schemeClr>
                </a:solidFill>
                <a:latin typeface="+mn-lt"/>
                <a:ea typeface="+mn-ea"/>
                <a:cs typeface="+mn-cs"/>
              </a:defRPr>
            </a:lvl2pPr>
            <a:lvl3pPr marL="685800" indent="0" algn="ctr" defTabSz="685800" rtl="0" eaLnBrk="1" latinLnBrk="0" hangingPunct="1">
              <a:lnSpc>
                <a:spcPct val="100000"/>
              </a:lnSpc>
              <a:spcBef>
                <a:spcPts val="750"/>
              </a:spcBef>
              <a:buClr>
                <a:schemeClr val="accent2"/>
              </a:buClr>
              <a:buFont typeface="Arial" panose="020B0604020202020204" pitchFamily="34" charset="0"/>
              <a:buNone/>
              <a:defRPr sz="1350" kern="1200">
                <a:solidFill>
                  <a:schemeClr val="tx1">
                    <a:lumMod val="85000"/>
                    <a:lumOff val="15000"/>
                  </a:schemeClr>
                </a:solidFill>
                <a:latin typeface="+mn-lt"/>
                <a:ea typeface="+mn-ea"/>
                <a:cs typeface="+mn-cs"/>
              </a:defRPr>
            </a:lvl3pPr>
            <a:lvl4pPr marL="1028700" indent="0" algn="ctr" defTabSz="685800" rtl="0" eaLnBrk="1" latinLnBrk="0" hangingPunct="1">
              <a:lnSpc>
                <a:spcPct val="100000"/>
              </a:lnSpc>
              <a:spcBef>
                <a:spcPts val="750"/>
              </a:spcBef>
              <a:buClr>
                <a:schemeClr val="accent2"/>
              </a:buClr>
              <a:buFont typeface="Arial" panose="020B0604020202020204" pitchFamily="34" charset="0"/>
              <a:buNone/>
              <a:defRPr sz="1200" kern="1200">
                <a:solidFill>
                  <a:schemeClr val="tx1">
                    <a:lumMod val="85000"/>
                    <a:lumOff val="15000"/>
                  </a:schemeClr>
                </a:solidFill>
                <a:latin typeface="+mn-lt"/>
                <a:ea typeface="+mn-ea"/>
                <a:cs typeface="+mn-cs"/>
              </a:defRPr>
            </a:lvl4pPr>
            <a:lvl5pPr marL="1371600" indent="0" algn="ctr" defTabSz="685800" rtl="0" eaLnBrk="1" latinLnBrk="0" hangingPunct="1">
              <a:lnSpc>
                <a:spcPct val="100000"/>
              </a:lnSpc>
              <a:spcBef>
                <a:spcPts val="750"/>
              </a:spcBef>
              <a:buClr>
                <a:schemeClr val="accent2"/>
              </a:buClr>
              <a:buFont typeface="Arial" panose="020B0604020202020204" pitchFamily="34" charset="0"/>
              <a:buNone/>
              <a:defRPr sz="1200" kern="1200">
                <a:solidFill>
                  <a:schemeClr val="tx1">
                    <a:lumMod val="85000"/>
                    <a:lumOff val="15000"/>
                  </a:schemeClr>
                </a:solidFill>
                <a:latin typeface="+mn-lt"/>
                <a:ea typeface="+mn-ea"/>
                <a:cs typeface="+mn-cs"/>
              </a:defRPr>
            </a:lvl5pPr>
            <a:lvl6pPr marL="1714500" indent="0" algn="ctr" defTabSz="685800" rtl="0" eaLnBrk="1" latinLnBrk="0" hangingPunct="1">
              <a:lnSpc>
                <a:spcPct val="100000"/>
              </a:lnSpc>
              <a:spcBef>
                <a:spcPts val="750"/>
              </a:spcBef>
              <a:buClr>
                <a:schemeClr val="accent2"/>
              </a:buClr>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100000"/>
              </a:lnSpc>
              <a:spcBef>
                <a:spcPts val="750"/>
              </a:spcBef>
              <a:buClr>
                <a:schemeClr val="accent2"/>
              </a:buClr>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100000"/>
              </a:lnSpc>
              <a:spcBef>
                <a:spcPts val="750"/>
              </a:spcBef>
              <a:buClr>
                <a:schemeClr val="accent2"/>
              </a:buClr>
              <a:buFont typeface="Arial" panose="020B0604020202020204" pitchFamily="34" charset="0"/>
              <a:buNone/>
              <a:defRPr sz="1200" kern="1200" baseline="0">
                <a:solidFill>
                  <a:schemeClr val="tx1"/>
                </a:solidFill>
                <a:latin typeface="+mn-lt"/>
                <a:ea typeface="+mn-ea"/>
                <a:cs typeface="+mn-cs"/>
              </a:defRPr>
            </a:lvl8pPr>
            <a:lvl9pPr marL="2743200" indent="0" algn="ctr" defTabSz="685800" rtl="0" eaLnBrk="1" latinLnBrk="0" hangingPunct="1">
              <a:lnSpc>
                <a:spcPct val="100000"/>
              </a:lnSpc>
              <a:spcBef>
                <a:spcPts val="750"/>
              </a:spcBef>
              <a:buClr>
                <a:schemeClr val="accent2"/>
              </a:buClr>
              <a:buFont typeface="Arial" panose="020B0604020202020204" pitchFamily="34" charset="0"/>
              <a:buNone/>
              <a:defRPr sz="1200" kern="1200" baseline="0">
                <a:solidFill>
                  <a:schemeClr val="tx1"/>
                </a:solidFill>
                <a:latin typeface="+mn-lt"/>
                <a:ea typeface="+mn-ea"/>
                <a:cs typeface="+mn-cs"/>
              </a:defRPr>
            </a:lvl9pPr>
          </a:lstStyle>
          <a:p>
            <a:r>
              <a:rPr lang="en-US" dirty="0"/>
              <a:t>Side Neck</a:t>
            </a:r>
          </a:p>
        </p:txBody>
      </p:sp>
      <p:sp>
        <p:nvSpPr>
          <p:cNvPr id="29" name="Text Placeholder 3">
            <a:extLst>
              <a:ext uri="{FF2B5EF4-FFF2-40B4-BE49-F238E27FC236}">
                <a16:creationId xmlns:a16="http://schemas.microsoft.com/office/drawing/2014/main" id="{2A9701C3-3DF8-48F6-AA81-5F04EA252B99}"/>
              </a:ext>
            </a:extLst>
          </p:cNvPr>
          <p:cNvSpPr txBox="1">
            <a:spLocks/>
          </p:cNvSpPr>
          <p:nvPr/>
        </p:nvSpPr>
        <p:spPr>
          <a:xfrm>
            <a:off x="2353842" y="4996761"/>
            <a:ext cx="2228848" cy="736600"/>
          </a:xfrm>
          <a:prstGeom prst="rect">
            <a:avLst/>
          </a:prstGeom>
        </p:spPr>
        <p:txBody>
          <a:bodyPr vert="horz" lIns="0" tIns="0" rIns="0" bIns="0" rtlCol="0">
            <a:normAutofit fontScale="25000" lnSpcReduction="20000"/>
          </a:bodyPr>
          <a:lstStyle>
            <a:lvl1pPr marL="205740" marR="0" indent="-205740" algn="l" defTabSz="342900" rtl="0" eaLnBrk="1" fontAlgn="auto" latinLnBrk="0" hangingPunct="1">
              <a:lnSpc>
                <a:spcPct val="100000"/>
              </a:lnSpc>
              <a:spcBef>
                <a:spcPts val="0"/>
              </a:spcBef>
              <a:spcAft>
                <a:spcPts val="0"/>
              </a:spcAft>
              <a:buClrTx/>
              <a:buSzTx/>
              <a:buFont typeface="Wingdings" charset="2"/>
              <a:buChar char="§"/>
              <a:tabLst/>
              <a:defRPr sz="2400" b="0" i="0" kern="1200" normalizeH="0" baseline="0">
                <a:solidFill>
                  <a:schemeClr val="bg1"/>
                </a:solidFill>
                <a:latin typeface="Acumin Pro" panose="020B0504020202020204" pitchFamily="34" charset="77"/>
                <a:ea typeface="+mn-ea"/>
                <a:cs typeface="+mn-cs"/>
              </a:defRPr>
            </a:lvl1pPr>
            <a:lvl2pPr marL="3429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2pPr>
            <a:lvl3pPr marL="5143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3pPr>
            <a:lvl4pPr marL="6858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4pPr>
            <a:lvl5pPr marL="8572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5pPr>
            <a:lvl6pPr marL="985838"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6pPr>
            <a:lvl7pPr marL="1114425"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7pPr>
            <a:lvl8pPr marL="1243013"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8pPr>
            <a:lvl9pPr marL="13716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9pPr>
          </a:lstStyle>
          <a:p>
            <a:r>
              <a:rPr lang="en-US" dirty="0"/>
              <a:t>Face straight ahead.</a:t>
            </a:r>
          </a:p>
          <a:p>
            <a:r>
              <a:rPr lang="en-US" dirty="0"/>
              <a:t>Tilt your head so that you're moving your ear toward your shoulder. Don't bring your shoulder up to your ear.</a:t>
            </a:r>
          </a:p>
          <a:p>
            <a:r>
              <a:rPr lang="en-US" dirty="0"/>
              <a:t>Hold the stretch for 30 seconds. You'll feel tension in the side of your neck.</a:t>
            </a:r>
          </a:p>
          <a:p>
            <a:r>
              <a:rPr lang="en-US" dirty="0"/>
              <a:t>Relax and slowly return to the starting position.</a:t>
            </a:r>
          </a:p>
          <a:p>
            <a:r>
              <a:rPr lang="en-US" dirty="0"/>
              <a:t>Tilt your head to the other side and repeat the stretch.</a:t>
            </a:r>
          </a:p>
        </p:txBody>
      </p:sp>
      <p:sp>
        <p:nvSpPr>
          <p:cNvPr id="31" name="Text Placeholder 3">
            <a:extLst>
              <a:ext uri="{FF2B5EF4-FFF2-40B4-BE49-F238E27FC236}">
                <a16:creationId xmlns:a16="http://schemas.microsoft.com/office/drawing/2014/main" id="{469D6253-BA45-4888-B678-8897770F43E4}"/>
              </a:ext>
            </a:extLst>
          </p:cNvPr>
          <p:cNvSpPr txBox="1">
            <a:spLocks/>
          </p:cNvSpPr>
          <p:nvPr/>
        </p:nvSpPr>
        <p:spPr>
          <a:xfrm>
            <a:off x="4696989" y="4996762"/>
            <a:ext cx="2228848" cy="736600"/>
          </a:xfrm>
          <a:prstGeom prst="rect">
            <a:avLst/>
          </a:prstGeom>
        </p:spPr>
        <p:txBody>
          <a:bodyPr vert="horz" lIns="0" tIns="0" rIns="0" bIns="0" rtlCol="0">
            <a:normAutofit fontScale="25000" lnSpcReduction="20000"/>
          </a:bodyPr>
          <a:lstStyle>
            <a:lvl1pPr marL="205740" marR="0" indent="-205740" algn="l" defTabSz="342900" rtl="0" eaLnBrk="1" fontAlgn="auto" latinLnBrk="0" hangingPunct="1">
              <a:lnSpc>
                <a:spcPct val="100000"/>
              </a:lnSpc>
              <a:spcBef>
                <a:spcPts val="0"/>
              </a:spcBef>
              <a:spcAft>
                <a:spcPts val="0"/>
              </a:spcAft>
              <a:buClrTx/>
              <a:buSzTx/>
              <a:buFont typeface="Wingdings" charset="2"/>
              <a:buChar char="§"/>
              <a:tabLst/>
              <a:defRPr sz="2400" b="0" i="0" kern="1200" normalizeH="0" baseline="0">
                <a:solidFill>
                  <a:schemeClr val="bg1"/>
                </a:solidFill>
                <a:latin typeface="Acumin Pro" panose="020B0504020202020204" pitchFamily="34" charset="77"/>
                <a:ea typeface="+mn-ea"/>
                <a:cs typeface="+mn-cs"/>
              </a:defRPr>
            </a:lvl1pPr>
            <a:lvl2pPr marL="3429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2pPr>
            <a:lvl3pPr marL="5143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3pPr>
            <a:lvl4pPr marL="6858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4pPr>
            <a:lvl5pPr marL="8572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5pPr>
            <a:lvl6pPr marL="985838"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6pPr>
            <a:lvl7pPr marL="1114425"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7pPr>
            <a:lvl8pPr marL="1243013"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8pPr>
            <a:lvl9pPr marL="13716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9pPr>
          </a:lstStyle>
          <a:p>
            <a:r>
              <a:rPr lang="en-US" dirty="0"/>
              <a:t>Sit forward in your chair.</a:t>
            </a:r>
          </a:p>
          <a:p>
            <a:r>
              <a:rPr lang="en-US" dirty="0"/>
              <a:t>Bring one of your knees toward your chest. Use your hands to grab the back of your thigh and gently pull it toward you. Keep your back straight, being careful not to lean forward.</a:t>
            </a:r>
          </a:p>
          <a:p>
            <a:r>
              <a:rPr lang="en-US" dirty="0"/>
              <a:t>Hold the stretch for 30 seconds. You'll feel tension in your lower back and the upper part of your buttock.</a:t>
            </a:r>
          </a:p>
          <a:p>
            <a:r>
              <a:rPr lang="en-US" dirty="0"/>
              <a:t>Relax and slowly return to the starting position.</a:t>
            </a:r>
          </a:p>
          <a:p>
            <a:r>
              <a:rPr lang="en-US" dirty="0"/>
              <a:t>Repeat the stretch with the other leg.</a:t>
            </a:r>
          </a:p>
        </p:txBody>
      </p:sp>
      <p:sp>
        <p:nvSpPr>
          <p:cNvPr id="32" name="Subtitle 2">
            <a:extLst>
              <a:ext uri="{FF2B5EF4-FFF2-40B4-BE49-F238E27FC236}">
                <a16:creationId xmlns:a16="http://schemas.microsoft.com/office/drawing/2014/main" id="{5EC2B386-4C5F-47EC-8F5B-65105B1835D2}"/>
              </a:ext>
            </a:extLst>
          </p:cNvPr>
          <p:cNvSpPr txBox="1">
            <a:spLocks/>
          </p:cNvSpPr>
          <p:nvPr/>
        </p:nvSpPr>
        <p:spPr>
          <a:xfrm>
            <a:off x="4696989" y="3342986"/>
            <a:ext cx="2228849" cy="373949"/>
          </a:xfrm>
          <a:prstGeom prst="rect">
            <a:avLst/>
          </a:prstGeom>
          <a:noFill/>
        </p:spPr>
        <p:txBody>
          <a:bodyPr vert="horz" wrap="square" lIns="0" tIns="0" rIns="0" bIns="0" rtlCol="0" anchor="t" anchorCtr="0">
            <a:spAutoFit/>
          </a:bodyPr>
          <a:lstStyle>
            <a:lvl1pPr marL="0" indent="0" algn="l" defTabSz="685800" rtl="0" eaLnBrk="1" latinLnBrk="0" hangingPunct="1">
              <a:lnSpc>
                <a:spcPct val="100000"/>
              </a:lnSpc>
              <a:spcBef>
                <a:spcPts val="750"/>
              </a:spcBef>
              <a:buClr>
                <a:schemeClr val="accent2"/>
              </a:buClr>
              <a:buFont typeface="Arial" panose="020B0604020202020204" pitchFamily="34" charset="0"/>
              <a:buNone/>
              <a:defRPr sz="2400" b="1" i="0" kern="1200">
                <a:solidFill>
                  <a:schemeClr val="bg2"/>
                </a:solidFill>
                <a:latin typeface="Acumin Pro SemiCondensed" panose="020B0506020202020204" pitchFamily="34" charset="77"/>
                <a:ea typeface="+mn-ea"/>
                <a:cs typeface="+mn-cs"/>
              </a:defRPr>
            </a:lvl1pPr>
            <a:lvl2pPr marL="342900" indent="0" algn="ctr" defTabSz="685800" rtl="0" eaLnBrk="1" latinLnBrk="0" hangingPunct="1">
              <a:lnSpc>
                <a:spcPct val="100000"/>
              </a:lnSpc>
              <a:spcBef>
                <a:spcPts val="750"/>
              </a:spcBef>
              <a:buClr>
                <a:schemeClr val="accent2"/>
              </a:buClr>
              <a:buFont typeface="Arial" panose="020B0604020202020204" pitchFamily="34" charset="0"/>
              <a:buNone/>
              <a:defRPr sz="1425" kern="1200">
                <a:solidFill>
                  <a:schemeClr val="tx1">
                    <a:lumMod val="85000"/>
                    <a:lumOff val="15000"/>
                  </a:schemeClr>
                </a:solidFill>
                <a:latin typeface="+mn-lt"/>
                <a:ea typeface="+mn-ea"/>
                <a:cs typeface="+mn-cs"/>
              </a:defRPr>
            </a:lvl2pPr>
            <a:lvl3pPr marL="685800" indent="0" algn="ctr" defTabSz="685800" rtl="0" eaLnBrk="1" latinLnBrk="0" hangingPunct="1">
              <a:lnSpc>
                <a:spcPct val="100000"/>
              </a:lnSpc>
              <a:spcBef>
                <a:spcPts val="750"/>
              </a:spcBef>
              <a:buClr>
                <a:schemeClr val="accent2"/>
              </a:buClr>
              <a:buFont typeface="Arial" panose="020B0604020202020204" pitchFamily="34" charset="0"/>
              <a:buNone/>
              <a:defRPr sz="1350" kern="1200">
                <a:solidFill>
                  <a:schemeClr val="tx1">
                    <a:lumMod val="85000"/>
                    <a:lumOff val="15000"/>
                  </a:schemeClr>
                </a:solidFill>
                <a:latin typeface="+mn-lt"/>
                <a:ea typeface="+mn-ea"/>
                <a:cs typeface="+mn-cs"/>
              </a:defRPr>
            </a:lvl3pPr>
            <a:lvl4pPr marL="1028700" indent="0" algn="ctr" defTabSz="685800" rtl="0" eaLnBrk="1" latinLnBrk="0" hangingPunct="1">
              <a:lnSpc>
                <a:spcPct val="100000"/>
              </a:lnSpc>
              <a:spcBef>
                <a:spcPts val="750"/>
              </a:spcBef>
              <a:buClr>
                <a:schemeClr val="accent2"/>
              </a:buClr>
              <a:buFont typeface="Arial" panose="020B0604020202020204" pitchFamily="34" charset="0"/>
              <a:buNone/>
              <a:defRPr sz="1200" kern="1200">
                <a:solidFill>
                  <a:schemeClr val="tx1">
                    <a:lumMod val="85000"/>
                    <a:lumOff val="15000"/>
                  </a:schemeClr>
                </a:solidFill>
                <a:latin typeface="+mn-lt"/>
                <a:ea typeface="+mn-ea"/>
                <a:cs typeface="+mn-cs"/>
              </a:defRPr>
            </a:lvl4pPr>
            <a:lvl5pPr marL="1371600" indent="0" algn="ctr" defTabSz="685800" rtl="0" eaLnBrk="1" latinLnBrk="0" hangingPunct="1">
              <a:lnSpc>
                <a:spcPct val="100000"/>
              </a:lnSpc>
              <a:spcBef>
                <a:spcPts val="750"/>
              </a:spcBef>
              <a:buClr>
                <a:schemeClr val="accent2"/>
              </a:buClr>
              <a:buFont typeface="Arial" panose="020B0604020202020204" pitchFamily="34" charset="0"/>
              <a:buNone/>
              <a:defRPr sz="1200" kern="1200">
                <a:solidFill>
                  <a:schemeClr val="tx1">
                    <a:lumMod val="85000"/>
                    <a:lumOff val="15000"/>
                  </a:schemeClr>
                </a:solidFill>
                <a:latin typeface="+mn-lt"/>
                <a:ea typeface="+mn-ea"/>
                <a:cs typeface="+mn-cs"/>
              </a:defRPr>
            </a:lvl5pPr>
            <a:lvl6pPr marL="1714500" indent="0" algn="ctr" defTabSz="685800" rtl="0" eaLnBrk="1" latinLnBrk="0" hangingPunct="1">
              <a:lnSpc>
                <a:spcPct val="100000"/>
              </a:lnSpc>
              <a:spcBef>
                <a:spcPts val="750"/>
              </a:spcBef>
              <a:buClr>
                <a:schemeClr val="accent2"/>
              </a:buClr>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100000"/>
              </a:lnSpc>
              <a:spcBef>
                <a:spcPts val="750"/>
              </a:spcBef>
              <a:buClr>
                <a:schemeClr val="accent2"/>
              </a:buClr>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100000"/>
              </a:lnSpc>
              <a:spcBef>
                <a:spcPts val="750"/>
              </a:spcBef>
              <a:buClr>
                <a:schemeClr val="accent2"/>
              </a:buClr>
              <a:buFont typeface="Arial" panose="020B0604020202020204" pitchFamily="34" charset="0"/>
              <a:buNone/>
              <a:defRPr sz="1200" kern="1200" baseline="0">
                <a:solidFill>
                  <a:schemeClr val="tx1"/>
                </a:solidFill>
                <a:latin typeface="+mn-lt"/>
                <a:ea typeface="+mn-ea"/>
                <a:cs typeface="+mn-cs"/>
              </a:defRPr>
            </a:lvl8pPr>
            <a:lvl9pPr marL="2743200" indent="0" algn="ctr" defTabSz="685800" rtl="0" eaLnBrk="1" latinLnBrk="0" hangingPunct="1">
              <a:lnSpc>
                <a:spcPct val="100000"/>
              </a:lnSpc>
              <a:spcBef>
                <a:spcPts val="750"/>
              </a:spcBef>
              <a:buClr>
                <a:schemeClr val="accent2"/>
              </a:buClr>
              <a:buFont typeface="Arial" panose="020B0604020202020204" pitchFamily="34" charset="0"/>
              <a:buNone/>
              <a:defRPr sz="1200" kern="1200" baseline="0">
                <a:solidFill>
                  <a:schemeClr val="tx1"/>
                </a:solidFill>
                <a:latin typeface="+mn-lt"/>
                <a:ea typeface="+mn-ea"/>
                <a:cs typeface="+mn-cs"/>
              </a:defRPr>
            </a:lvl9pPr>
          </a:lstStyle>
          <a:p>
            <a:r>
              <a:rPr lang="en-US" dirty="0"/>
              <a:t>Lower Back</a:t>
            </a:r>
          </a:p>
        </p:txBody>
      </p:sp>
      <p:sp>
        <p:nvSpPr>
          <p:cNvPr id="33" name="Subtitle 2">
            <a:extLst>
              <a:ext uri="{FF2B5EF4-FFF2-40B4-BE49-F238E27FC236}">
                <a16:creationId xmlns:a16="http://schemas.microsoft.com/office/drawing/2014/main" id="{D3957E63-19C5-4EC8-B813-6C179A00E96E}"/>
              </a:ext>
            </a:extLst>
          </p:cNvPr>
          <p:cNvSpPr txBox="1">
            <a:spLocks/>
          </p:cNvSpPr>
          <p:nvPr/>
        </p:nvSpPr>
        <p:spPr>
          <a:xfrm>
            <a:off x="7040140" y="3370139"/>
            <a:ext cx="2228849" cy="369332"/>
          </a:xfrm>
          <a:prstGeom prst="rect">
            <a:avLst/>
          </a:prstGeom>
          <a:noFill/>
        </p:spPr>
        <p:txBody>
          <a:bodyPr vert="horz" wrap="square" lIns="0" tIns="0" rIns="0" bIns="0" rtlCol="0" anchor="t" anchorCtr="0">
            <a:spAutoFit/>
          </a:bodyPr>
          <a:lstStyle>
            <a:lvl1pPr marL="0" indent="0" algn="l" defTabSz="685800" rtl="0" eaLnBrk="1" latinLnBrk="0" hangingPunct="1">
              <a:lnSpc>
                <a:spcPct val="100000"/>
              </a:lnSpc>
              <a:spcBef>
                <a:spcPts val="750"/>
              </a:spcBef>
              <a:buClr>
                <a:schemeClr val="accent2"/>
              </a:buClr>
              <a:buFont typeface="Arial" panose="020B0604020202020204" pitchFamily="34" charset="0"/>
              <a:buNone/>
              <a:defRPr sz="2400" b="1" i="0" kern="1200">
                <a:solidFill>
                  <a:schemeClr val="bg2"/>
                </a:solidFill>
                <a:latin typeface="Acumin Pro SemiCondensed" panose="020B0506020202020204" pitchFamily="34" charset="77"/>
                <a:ea typeface="+mn-ea"/>
                <a:cs typeface="+mn-cs"/>
              </a:defRPr>
            </a:lvl1pPr>
            <a:lvl2pPr marL="342900" indent="0" algn="ctr" defTabSz="685800" rtl="0" eaLnBrk="1" latinLnBrk="0" hangingPunct="1">
              <a:lnSpc>
                <a:spcPct val="100000"/>
              </a:lnSpc>
              <a:spcBef>
                <a:spcPts val="750"/>
              </a:spcBef>
              <a:buClr>
                <a:schemeClr val="accent2"/>
              </a:buClr>
              <a:buFont typeface="Arial" panose="020B0604020202020204" pitchFamily="34" charset="0"/>
              <a:buNone/>
              <a:defRPr sz="1425" kern="1200">
                <a:solidFill>
                  <a:schemeClr val="tx1">
                    <a:lumMod val="85000"/>
                    <a:lumOff val="15000"/>
                  </a:schemeClr>
                </a:solidFill>
                <a:latin typeface="+mn-lt"/>
                <a:ea typeface="+mn-ea"/>
                <a:cs typeface="+mn-cs"/>
              </a:defRPr>
            </a:lvl2pPr>
            <a:lvl3pPr marL="685800" indent="0" algn="ctr" defTabSz="685800" rtl="0" eaLnBrk="1" latinLnBrk="0" hangingPunct="1">
              <a:lnSpc>
                <a:spcPct val="100000"/>
              </a:lnSpc>
              <a:spcBef>
                <a:spcPts val="750"/>
              </a:spcBef>
              <a:buClr>
                <a:schemeClr val="accent2"/>
              </a:buClr>
              <a:buFont typeface="Arial" panose="020B0604020202020204" pitchFamily="34" charset="0"/>
              <a:buNone/>
              <a:defRPr sz="1350" kern="1200">
                <a:solidFill>
                  <a:schemeClr val="tx1">
                    <a:lumMod val="85000"/>
                    <a:lumOff val="15000"/>
                  </a:schemeClr>
                </a:solidFill>
                <a:latin typeface="+mn-lt"/>
                <a:ea typeface="+mn-ea"/>
                <a:cs typeface="+mn-cs"/>
              </a:defRPr>
            </a:lvl3pPr>
            <a:lvl4pPr marL="1028700" indent="0" algn="ctr" defTabSz="685800" rtl="0" eaLnBrk="1" latinLnBrk="0" hangingPunct="1">
              <a:lnSpc>
                <a:spcPct val="100000"/>
              </a:lnSpc>
              <a:spcBef>
                <a:spcPts val="750"/>
              </a:spcBef>
              <a:buClr>
                <a:schemeClr val="accent2"/>
              </a:buClr>
              <a:buFont typeface="Arial" panose="020B0604020202020204" pitchFamily="34" charset="0"/>
              <a:buNone/>
              <a:defRPr sz="1200" kern="1200">
                <a:solidFill>
                  <a:schemeClr val="tx1">
                    <a:lumMod val="85000"/>
                    <a:lumOff val="15000"/>
                  </a:schemeClr>
                </a:solidFill>
                <a:latin typeface="+mn-lt"/>
                <a:ea typeface="+mn-ea"/>
                <a:cs typeface="+mn-cs"/>
              </a:defRPr>
            </a:lvl4pPr>
            <a:lvl5pPr marL="1371600" indent="0" algn="ctr" defTabSz="685800" rtl="0" eaLnBrk="1" latinLnBrk="0" hangingPunct="1">
              <a:lnSpc>
                <a:spcPct val="100000"/>
              </a:lnSpc>
              <a:spcBef>
                <a:spcPts val="750"/>
              </a:spcBef>
              <a:buClr>
                <a:schemeClr val="accent2"/>
              </a:buClr>
              <a:buFont typeface="Arial" panose="020B0604020202020204" pitchFamily="34" charset="0"/>
              <a:buNone/>
              <a:defRPr sz="1200" kern="1200">
                <a:solidFill>
                  <a:schemeClr val="tx1">
                    <a:lumMod val="85000"/>
                    <a:lumOff val="15000"/>
                  </a:schemeClr>
                </a:solidFill>
                <a:latin typeface="+mn-lt"/>
                <a:ea typeface="+mn-ea"/>
                <a:cs typeface="+mn-cs"/>
              </a:defRPr>
            </a:lvl5pPr>
            <a:lvl6pPr marL="1714500" indent="0" algn="ctr" defTabSz="685800" rtl="0" eaLnBrk="1" latinLnBrk="0" hangingPunct="1">
              <a:lnSpc>
                <a:spcPct val="100000"/>
              </a:lnSpc>
              <a:spcBef>
                <a:spcPts val="750"/>
              </a:spcBef>
              <a:buClr>
                <a:schemeClr val="accent2"/>
              </a:buClr>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100000"/>
              </a:lnSpc>
              <a:spcBef>
                <a:spcPts val="750"/>
              </a:spcBef>
              <a:buClr>
                <a:schemeClr val="accent2"/>
              </a:buClr>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100000"/>
              </a:lnSpc>
              <a:spcBef>
                <a:spcPts val="750"/>
              </a:spcBef>
              <a:buClr>
                <a:schemeClr val="accent2"/>
              </a:buClr>
              <a:buFont typeface="Arial" panose="020B0604020202020204" pitchFamily="34" charset="0"/>
              <a:buNone/>
              <a:defRPr sz="1200" kern="1200" baseline="0">
                <a:solidFill>
                  <a:schemeClr val="tx1"/>
                </a:solidFill>
                <a:latin typeface="+mn-lt"/>
                <a:ea typeface="+mn-ea"/>
                <a:cs typeface="+mn-cs"/>
              </a:defRPr>
            </a:lvl8pPr>
            <a:lvl9pPr marL="2743200" indent="0" algn="ctr" defTabSz="685800" rtl="0" eaLnBrk="1" latinLnBrk="0" hangingPunct="1">
              <a:lnSpc>
                <a:spcPct val="100000"/>
              </a:lnSpc>
              <a:spcBef>
                <a:spcPts val="750"/>
              </a:spcBef>
              <a:buClr>
                <a:schemeClr val="accent2"/>
              </a:buClr>
              <a:buFont typeface="Arial" panose="020B0604020202020204" pitchFamily="34" charset="0"/>
              <a:buNone/>
              <a:defRPr sz="1200" kern="1200" baseline="0">
                <a:solidFill>
                  <a:schemeClr val="tx1"/>
                </a:solidFill>
                <a:latin typeface="+mn-lt"/>
                <a:ea typeface="+mn-ea"/>
                <a:cs typeface="+mn-cs"/>
              </a:defRPr>
            </a:lvl9pPr>
          </a:lstStyle>
          <a:p>
            <a:r>
              <a:rPr lang="en-US" dirty="0"/>
              <a:t>Chin tuck</a:t>
            </a:r>
          </a:p>
        </p:txBody>
      </p:sp>
      <p:sp>
        <p:nvSpPr>
          <p:cNvPr id="34" name="Text Placeholder 3">
            <a:extLst>
              <a:ext uri="{FF2B5EF4-FFF2-40B4-BE49-F238E27FC236}">
                <a16:creationId xmlns:a16="http://schemas.microsoft.com/office/drawing/2014/main" id="{97992C2D-84BE-4E95-8CE3-46215D8143AE}"/>
              </a:ext>
            </a:extLst>
          </p:cNvPr>
          <p:cNvSpPr txBox="1">
            <a:spLocks/>
          </p:cNvSpPr>
          <p:nvPr/>
        </p:nvSpPr>
        <p:spPr>
          <a:xfrm>
            <a:off x="7040137" y="4996626"/>
            <a:ext cx="2114557" cy="736600"/>
          </a:xfrm>
          <a:prstGeom prst="rect">
            <a:avLst/>
          </a:prstGeom>
        </p:spPr>
        <p:txBody>
          <a:bodyPr vert="horz" lIns="0" tIns="0" rIns="0" bIns="0" rtlCol="0">
            <a:normAutofit fontScale="25000" lnSpcReduction="20000"/>
          </a:bodyPr>
          <a:lstStyle>
            <a:lvl1pPr marL="205740" marR="0" indent="-205740" algn="l" defTabSz="342900" rtl="0" eaLnBrk="1" fontAlgn="auto" latinLnBrk="0" hangingPunct="1">
              <a:lnSpc>
                <a:spcPct val="100000"/>
              </a:lnSpc>
              <a:spcBef>
                <a:spcPts val="0"/>
              </a:spcBef>
              <a:spcAft>
                <a:spcPts val="0"/>
              </a:spcAft>
              <a:buClrTx/>
              <a:buSzTx/>
              <a:buFont typeface="Wingdings" charset="2"/>
              <a:buChar char="§"/>
              <a:tabLst/>
              <a:defRPr sz="2400" b="0" i="0" kern="1200" normalizeH="0" baseline="0">
                <a:solidFill>
                  <a:schemeClr val="bg1"/>
                </a:solidFill>
                <a:latin typeface="Acumin Pro" panose="020B0504020202020204" pitchFamily="34" charset="77"/>
                <a:ea typeface="+mn-ea"/>
                <a:cs typeface="+mn-cs"/>
              </a:defRPr>
            </a:lvl1pPr>
            <a:lvl2pPr marL="3429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2pPr>
            <a:lvl3pPr marL="5143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3pPr>
            <a:lvl4pPr marL="6858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4pPr>
            <a:lvl5pPr marL="8572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5pPr>
            <a:lvl6pPr marL="985838"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6pPr>
            <a:lvl7pPr marL="1114425"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7pPr>
            <a:lvl8pPr marL="1243013"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8pPr>
            <a:lvl9pPr marL="13716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9pPr>
          </a:lstStyle>
          <a:p>
            <a:r>
              <a:rPr lang="en-US" dirty="0"/>
              <a:t>Stand up straight, placing one hand on a chair or desk for stability.</a:t>
            </a:r>
          </a:p>
          <a:p>
            <a:r>
              <a:rPr lang="en-US" dirty="0"/>
              <a:t>Grab one of your ankles — or your pant leg — and bring it up toward your buttock. Remember to maintain an upright position, keeping your back straight and your knees parallel to one another.</a:t>
            </a:r>
          </a:p>
          <a:p>
            <a:r>
              <a:rPr lang="en-US" dirty="0"/>
              <a:t>Hold the stretch for 30 seconds. You'll feel tension in the front of your thigh.</a:t>
            </a:r>
          </a:p>
          <a:p>
            <a:r>
              <a:rPr lang="en-US" dirty="0"/>
              <a:t>Relax and slowly return to the starting position.</a:t>
            </a:r>
          </a:p>
          <a:p>
            <a:r>
              <a:rPr lang="en-US" dirty="0"/>
              <a:t>Repeat the stretch with your other leg.</a:t>
            </a:r>
          </a:p>
        </p:txBody>
      </p:sp>
      <p:pic>
        <p:nvPicPr>
          <p:cNvPr id="1034" name="Picture 10" descr="Man turning his head to the side">
            <a:extLst>
              <a:ext uri="{FF2B5EF4-FFF2-40B4-BE49-F238E27FC236}">
                <a16:creationId xmlns:a16="http://schemas.microsoft.com/office/drawing/2014/main" id="{9F0C0983-8CAF-4A3A-8814-15C4640925A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694" y="3754000"/>
            <a:ext cx="2228848" cy="1252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74032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173F1-3D6F-4428-8065-6F77088411BE}"/>
              </a:ext>
            </a:extLst>
          </p:cNvPr>
          <p:cNvSpPr>
            <a:spLocks noGrp="1"/>
          </p:cNvSpPr>
          <p:nvPr>
            <p:ph type="ctrTitle"/>
          </p:nvPr>
        </p:nvSpPr>
        <p:spPr/>
        <p:txBody>
          <a:bodyPr/>
          <a:lstStyle/>
          <a:p>
            <a:r>
              <a:rPr lang="en-US" dirty="0"/>
              <a:t>Office Stretches</a:t>
            </a:r>
          </a:p>
        </p:txBody>
      </p:sp>
      <p:sp>
        <p:nvSpPr>
          <p:cNvPr id="3" name="Subtitle 2">
            <a:extLst>
              <a:ext uri="{FF2B5EF4-FFF2-40B4-BE49-F238E27FC236}">
                <a16:creationId xmlns:a16="http://schemas.microsoft.com/office/drawing/2014/main" id="{5D44A22A-555E-4682-B553-92CF01BC7BD8}"/>
              </a:ext>
            </a:extLst>
          </p:cNvPr>
          <p:cNvSpPr>
            <a:spLocks noGrp="1"/>
          </p:cNvSpPr>
          <p:nvPr>
            <p:ph type="subTitle" idx="1"/>
          </p:nvPr>
        </p:nvSpPr>
        <p:spPr/>
        <p:txBody>
          <a:bodyPr/>
          <a:lstStyle/>
          <a:p>
            <a:r>
              <a:rPr lang="en-US" dirty="0"/>
              <a:t>Printable Posters</a:t>
            </a:r>
          </a:p>
        </p:txBody>
      </p:sp>
      <p:sp>
        <p:nvSpPr>
          <p:cNvPr id="4" name="Text Placeholder 3">
            <a:extLst>
              <a:ext uri="{FF2B5EF4-FFF2-40B4-BE49-F238E27FC236}">
                <a16:creationId xmlns:a16="http://schemas.microsoft.com/office/drawing/2014/main" id="{A58B339D-60A3-4275-A263-1C626CD25BF3}"/>
              </a:ext>
            </a:extLst>
          </p:cNvPr>
          <p:cNvSpPr>
            <a:spLocks noGrp="1"/>
          </p:cNvSpPr>
          <p:nvPr>
            <p:ph type="body" sz="quarter" idx="14"/>
          </p:nvPr>
        </p:nvSpPr>
        <p:spPr/>
        <p:txBody>
          <a:bodyPr/>
          <a:lstStyle/>
          <a:p>
            <a:endParaRPr lang="en-US"/>
          </a:p>
        </p:txBody>
      </p:sp>
      <p:sp>
        <p:nvSpPr>
          <p:cNvPr id="5" name="Date Placeholder 4">
            <a:extLst>
              <a:ext uri="{FF2B5EF4-FFF2-40B4-BE49-F238E27FC236}">
                <a16:creationId xmlns:a16="http://schemas.microsoft.com/office/drawing/2014/main" id="{10E3580E-7339-43AC-AA48-B4E2CD191142}"/>
              </a:ext>
            </a:extLst>
          </p:cNvPr>
          <p:cNvSpPr>
            <a:spLocks noGrp="1"/>
          </p:cNvSpPr>
          <p:nvPr>
            <p:ph type="dt" sz="half" idx="2"/>
          </p:nvPr>
        </p:nvSpPr>
        <p:spPr/>
        <p:txBody>
          <a:bodyPr/>
          <a:lstStyle/>
          <a:p>
            <a:fld id="{E0C8DACD-4E35-4E4C-AC75-C3DE50F04E7E}" type="datetime1">
              <a:rPr lang="en-US" smtClean="0"/>
              <a:pPr/>
              <a:t>9/2/2021</a:t>
            </a:fld>
            <a:endParaRPr lang="en-US" dirty="0"/>
          </a:p>
        </p:txBody>
      </p:sp>
      <p:sp>
        <p:nvSpPr>
          <p:cNvPr id="6" name="Slide Number Placeholder 5">
            <a:extLst>
              <a:ext uri="{FF2B5EF4-FFF2-40B4-BE49-F238E27FC236}">
                <a16:creationId xmlns:a16="http://schemas.microsoft.com/office/drawing/2014/main" id="{BEDDA713-1F58-47FF-80BD-A7FF3A2B42D5}"/>
              </a:ext>
            </a:extLst>
          </p:cNvPr>
          <p:cNvSpPr>
            <a:spLocks noGrp="1"/>
          </p:cNvSpPr>
          <p:nvPr>
            <p:ph type="sldNum" sz="quarter" idx="4"/>
          </p:nvPr>
        </p:nvSpPr>
        <p:spPr/>
        <p:txBody>
          <a:bodyPr/>
          <a:lstStyle/>
          <a:p>
            <a:fld id="{8A7A6979-0714-4377-B894-6BE4C2D6E202}" type="slidenum">
              <a:rPr lang="en-US" smtClean="0"/>
              <a:pPr/>
              <a:t>22</a:t>
            </a:fld>
            <a:endParaRPr lang="en-US" dirty="0"/>
          </a:p>
        </p:txBody>
      </p:sp>
      <p:graphicFrame>
        <p:nvGraphicFramePr>
          <p:cNvPr id="7" name="Object 6">
            <a:extLst>
              <a:ext uri="{FF2B5EF4-FFF2-40B4-BE49-F238E27FC236}">
                <a16:creationId xmlns:a16="http://schemas.microsoft.com/office/drawing/2014/main" id="{B3C470BF-6378-4BC6-AF69-8E55E30C5BFC}"/>
              </a:ext>
            </a:extLst>
          </p:cNvPr>
          <p:cNvGraphicFramePr>
            <a:graphicFrameLocks noChangeAspect="1"/>
          </p:cNvGraphicFramePr>
          <p:nvPr>
            <p:extLst>
              <p:ext uri="{D42A27DB-BD31-4B8C-83A1-F6EECF244321}">
                <p14:modId xmlns:p14="http://schemas.microsoft.com/office/powerpoint/2010/main" val="3591205128"/>
              </p:ext>
            </p:extLst>
          </p:nvPr>
        </p:nvGraphicFramePr>
        <p:xfrm>
          <a:off x="4182460" y="1808163"/>
          <a:ext cx="3140075" cy="4064000"/>
        </p:xfrm>
        <a:graphic>
          <a:graphicData uri="http://schemas.openxmlformats.org/presentationml/2006/ole">
            <mc:AlternateContent xmlns:mc="http://schemas.openxmlformats.org/markup-compatibility/2006">
              <mc:Choice xmlns:v="urn:schemas-microsoft-com:vml" Requires="v">
                <p:oleObj spid="_x0000_s1026" name="Acrobat Document" r:id="rId3" imgW="5829120" imgH="7543680" progId="Acrobat.Document.DC">
                  <p:embed/>
                </p:oleObj>
              </mc:Choice>
              <mc:Fallback>
                <p:oleObj name="Acrobat Document" r:id="rId3" imgW="5829120" imgH="7543680" progId="Acrobat.Document.DC">
                  <p:embed/>
                  <p:pic>
                    <p:nvPicPr>
                      <p:cNvPr id="7" name="Object 6">
                        <a:extLst>
                          <a:ext uri="{FF2B5EF4-FFF2-40B4-BE49-F238E27FC236}">
                            <a16:creationId xmlns:a16="http://schemas.microsoft.com/office/drawing/2014/main" id="{B3C470BF-6378-4BC6-AF69-8E55E30C5BFC}"/>
                          </a:ext>
                        </a:extLst>
                      </p:cNvPr>
                      <p:cNvPicPr/>
                      <p:nvPr/>
                    </p:nvPicPr>
                    <p:blipFill>
                      <a:blip r:embed="rId4"/>
                      <a:stretch>
                        <a:fillRect/>
                      </a:stretch>
                    </p:blipFill>
                    <p:spPr>
                      <a:xfrm>
                        <a:off x="4182460" y="1808163"/>
                        <a:ext cx="3140075" cy="4064000"/>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A1CD42C0-2D1E-4EE3-BBA2-E46216D702A5}"/>
              </a:ext>
            </a:extLst>
          </p:cNvPr>
          <p:cNvGraphicFramePr>
            <a:graphicFrameLocks noChangeAspect="1"/>
          </p:cNvGraphicFramePr>
          <p:nvPr>
            <p:extLst>
              <p:ext uri="{D42A27DB-BD31-4B8C-83A1-F6EECF244321}">
                <p14:modId xmlns:p14="http://schemas.microsoft.com/office/powerpoint/2010/main" val="4225449055"/>
              </p:ext>
            </p:extLst>
          </p:nvPr>
        </p:nvGraphicFramePr>
        <p:xfrm>
          <a:off x="1285655" y="1808163"/>
          <a:ext cx="2873375" cy="4064000"/>
        </p:xfrm>
        <a:graphic>
          <a:graphicData uri="http://schemas.openxmlformats.org/presentationml/2006/ole">
            <mc:AlternateContent xmlns:mc="http://schemas.openxmlformats.org/markup-compatibility/2006">
              <mc:Choice xmlns:v="urn:schemas-microsoft-com:vml" Requires="v">
                <p:oleObj spid="_x0000_s1027" name="Acrobat Document" r:id="rId5" imgW="8019720" imgH="11344115" progId="Acrobat.Document.DC">
                  <p:embed/>
                </p:oleObj>
              </mc:Choice>
              <mc:Fallback>
                <p:oleObj name="Acrobat Document" r:id="rId5" imgW="8019720" imgH="11344115" progId="Acrobat.Document.DC">
                  <p:embed/>
                  <p:pic>
                    <p:nvPicPr>
                      <p:cNvPr id="8" name="Object 7">
                        <a:extLst>
                          <a:ext uri="{FF2B5EF4-FFF2-40B4-BE49-F238E27FC236}">
                            <a16:creationId xmlns:a16="http://schemas.microsoft.com/office/drawing/2014/main" id="{A1CD42C0-2D1E-4EE3-BBA2-E46216D702A5}"/>
                          </a:ext>
                        </a:extLst>
                      </p:cNvPr>
                      <p:cNvPicPr/>
                      <p:nvPr/>
                    </p:nvPicPr>
                    <p:blipFill>
                      <a:blip r:embed="rId6"/>
                      <a:stretch>
                        <a:fillRect/>
                      </a:stretch>
                    </p:blipFill>
                    <p:spPr>
                      <a:xfrm>
                        <a:off x="1285655" y="1808163"/>
                        <a:ext cx="2873375" cy="4064000"/>
                      </a:xfrm>
                      <a:prstGeom prst="rect">
                        <a:avLst/>
                      </a:prstGeom>
                    </p:spPr>
                  </p:pic>
                </p:oleObj>
              </mc:Fallback>
            </mc:AlternateContent>
          </a:graphicData>
        </a:graphic>
      </p:graphicFrame>
    </p:spTree>
    <p:extLst>
      <p:ext uri="{BB962C8B-B14F-4D97-AF65-F5344CB8AC3E}">
        <p14:creationId xmlns:p14="http://schemas.microsoft.com/office/powerpoint/2010/main" val="42099344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B19F7-00C3-40D9-8525-629F58CFA17F}"/>
              </a:ext>
            </a:extLst>
          </p:cNvPr>
          <p:cNvSpPr>
            <a:spLocks noGrp="1"/>
          </p:cNvSpPr>
          <p:nvPr>
            <p:ph type="ctrTitle"/>
          </p:nvPr>
        </p:nvSpPr>
        <p:spPr/>
        <p:txBody>
          <a:bodyPr/>
          <a:lstStyle/>
          <a:p>
            <a:r>
              <a:rPr lang="en-US" dirty="0" err="1"/>
              <a:t>Equpiment</a:t>
            </a:r>
            <a:r>
              <a:rPr lang="en-US" dirty="0"/>
              <a:t> that may help</a:t>
            </a:r>
          </a:p>
        </p:txBody>
      </p:sp>
      <p:sp>
        <p:nvSpPr>
          <p:cNvPr id="3" name="Subtitle 2">
            <a:extLst>
              <a:ext uri="{FF2B5EF4-FFF2-40B4-BE49-F238E27FC236}">
                <a16:creationId xmlns:a16="http://schemas.microsoft.com/office/drawing/2014/main" id="{C67A5F21-557F-47EF-A46D-42435356C1B4}"/>
              </a:ext>
            </a:extLst>
          </p:cNvPr>
          <p:cNvSpPr>
            <a:spLocks noGrp="1"/>
          </p:cNvSpPr>
          <p:nvPr>
            <p:ph type="subTitle" idx="1"/>
          </p:nvPr>
        </p:nvSpPr>
        <p:spPr/>
        <p:txBody>
          <a:bodyPr/>
          <a:lstStyle/>
          <a:p>
            <a:r>
              <a:rPr lang="en-US" dirty="0"/>
              <a:t>For desk office</a:t>
            </a:r>
          </a:p>
        </p:txBody>
      </p:sp>
      <p:sp>
        <p:nvSpPr>
          <p:cNvPr id="4" name="Text Placeholder 3">
            <a:extLst>
              <a:ext uri="{FF2B5EF4-FFF2-40B4-BE49-F238E27FC236}">
                <a16:creationId xmlns:a16="http://schemas.microsoft.com/office/drawing/2014/main" id="{D4B21C1D-53F9-4BDC-9A6B-5C36DA5AC762}"/>
              </a:ext>
            </a:extLst>
          </p:cNvPr>
          <p:cNvSpPr>
            <a:spLocks noGrp="1"/>
          </p:cNvSpPr>
          <p:nvPr>
            <p:ph type="body" sz="quarter" idx="14"/>
          </p:nvPr>
        </p:nvSpPr>
        <p:spPr/>
        <p:txBody>
          <a:bodyPr/>
          <a:lstStyle/>
          <a:p>
            <a:r>
              <a:rPr lang="en-US" dirty="0"/>
              <a:t>Keyboard Tray with an external keyboard.</a:t>
            </a:r>
          </a:p>
          <a:p>
            <a:r>
              <a:rPr lang="en-US" dirty="0"/>
              <a:t>A secondary Monitor with stand or Laptop Stand/docking station.</a:t>
            </a:r>
          </a:p>
          <a:p>
            <a:r>
              <a:rPr lang="en-US" dirty="0"/>
              <a:t>An ergonomic mouse.</a:t>
            </a:r>
          </a:p>
        </p:txBody>
      </p:sp>
      <p:sp>
        <p:nvSpPr>
          <p:cNvPr id="5" name="Date Placeholder 4">
            <a:extLst>
              <a:ext uri="{FF2B5EF4-FFF2-40B4-BE49-F238E27FC236}">
                <a16:creationId xmlns:a16="http://schemas.microsoft.com/office/drawing/2014/main" id="{BB09DA1D-153D-421B-B133-2C0D0844E74E}"/>
              </a:ext>
            </a:extLst>
          </p:cNvPr>
          <p:cNvSpPr>
            <a:spLocks noGrp="1"/>
          </p:cNvSpPr>
          <p:nvPr>
            <p:ph type="dt" sz="half" idx="2"/>
          </p:nvPr>
        </p:nvSpPr>
        <p:spPr/>
        <p:txBody>
          <a:bodyPr/>
          <a:lstStyle/>
          <a:p>
            <a:fld id="{E0C8DACD-4E35-4E4C-AC75-C3DE50F04E7E}" type="datetime1">
              <a:rPr lang="en-US" smtClean="0"/>
              <a:pPr/>
              <a:t>9/2/2021</a:t>
            </a:fld>
            <a:endParaRPr lang="en-US" dirty="0"/>
          </a:p>
        </p:txBody>
      </p:sp>
      <p:sp>
        <p:nvSpPr>
          <p:cNvPr id="6" name="Slide Number Placeholder 5">
            <a:extLst>
              <a:ext uri="{FF2B5EF4-FFF2-40B4-BE49-F238E27FC236}">
                <a16:creationId xmlns:a16="http://schemas.microsoft.com/office/drawing/2014/main" id="{4A71863D-BF35-4FBC-995C-97674987DD74}"/>
              </a:ext>
            </a:extLst>
          </p:cNvPr>
          <p:cNvSpPr>
            <a:spLocks noGrp="1"/>
          </p:cNvSpPr>
          <p:nvPr>
            <p:ph type="sldNum" sz="quarter" idx="4"/>
          </p:nvPr>
        </p:nvSpPr>
        <p:spPr/>
        <p:txBody>
          <a:bodyPr/>
          <a:lstStyle/>
          <a:p>
            <a:fld id="{8A7A6979-0714-4377-B894-6BE4C2D6E202}" type="slidenum">
              <a:rPr lang="en-US" smtClean="0"/>
              <a:pPr/>
              <a:t>23</a:t>
            </a:fld>
            <a:endParaRPr lang="en-US" dirty="0"/>
          </a:p>
        </p:txBody>
      </p:sp>
      <p:pic>
        <p:nvPicPr>
          <p:cNvPr id="1026" name="Picture 2" descr="Uncaged Ergonomics KT1 Ergonomic Keyboard Tray">
            <a:extLst>
              <a:ext uri="{FF2B5EF4-FFF2-40B4-BE49-F238E27FC236}">
                <a16:creationId xmlns:a16="http://schemas.microsoft.com/office/drawing/2014/main" id="{41F1E1DB-5625-452B-978A-1DF3C81D14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00" y="3791824"/>
            <a:ext cx="2169428" cy="21694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m.media-amazon.com/images/I/61T+SaXDtFS._AC_SL1500_.jpg">
            <a:extLst>
              <a:ext uri="{FF2B5EF4-FFF2-40B4-BE49-F238E27FC236}">
                <a16:creationId xmlns:a16="http://schemas.microsoft.com/office/drawing/2014/main" id="{48EC30C1-2CCC-46BA-AEB8-28879C6177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0177" y="3968668"/>
            <a:ext cx="1928803" cy="181574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ogitech MX Vertical - vertical mouse - USB, Bluetooth, 2.4 GHz - graphite  - 910-005447 - Keyboards &amp;amp; Mice - CDW.com">
            <a:extLst>
              <a:ext uri="{FF2B5EF4-FFF2-40B4-BE49-F238E27FC236}">
                <a16:creationId xmlns:a16="http://schemas.microsoft.com/office/drawing/2014/main" id="{E9CB50AB-3241-41BA-89E0-9D4423FE2A3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565" r="18185"/>
          <a:stretch/>
        </p:blipFill>
        <p:spPr bwMode="auto">
          <a:xfrm>
            <a:off x="4482982" y="4087042"/>
            <a:ext cx="1508411" cy="165675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mazon.com: Logitech MX Master Wireless Mouse – Use on Any Surface,  Ergonomic Shape, Hyper-Fast Scrolling, Rechargeable, for Apple Mac or  Microsoft Windows Computers, Meteorite : Electronics">
            <a:extLst>
              <a:ext uri="{FF2B5EF4-FFF2-40B4-BE49-F238E27FC236}">
                <a16:creationId xmlns:a16="http://schemas.microsoft.com/office/drawing/2014/main" id="{061B26EE-E1E5-4ED5-AE75-BE8D465620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33914" y="4332311"/>
            <a:ext cx="1176053" cy="128980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Logitech MX Master 3 Advanced Wireless Mouse - Newegg.com">
            <a:extLst>
              <a:ext uri="{FF2B5EF4-FFF2-40B4-BE49-F238E27FC236}">
                <a16:creationId xmlns:a16="http://schemas.microsoft.com/office/drawing/2014/main" id="{EFE7C832-0B1E-421C-A634-B34604BB4BE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5111" r="13799"/>
          <a:stretch/>
        </p:blipFill>
        <p:spPr bwMode="auto">
          <a:xfrm>
            <a:off x="7588486" y="4399422"/>
            <a:ext cx="1176053" cy="1240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21901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B82AC-3A25-4D08-B10E-31898CD7F740}"/>
              </a:ext>
            </a:extLst>
          </p:cNvPr>
          <p:cNvSpPr>
            <a:spLocks noGrp="1"/>
          </p:cNvSpPr>
          <p:nvPr>
            <p:ph type="ctrTitle"/>
          </p:nvPr>
        </p:nvSpPr>
        <p:spPr/>
        <p:txBody>
          <a:bodyPr/>
          <a:lstStyle/>
          <a:p>
            <a:r>
              <a:rPr lang="en-US" dirty="0"/>
              <a:t>Summary</a:t>
            </a:r>
          </a:p>
        </p:txBody>
      </p:sp>
      <p:sp>
        <p:nvSpPr>
          <p:cNvPr id="3" name="Subtitle 2">
            <a:extLst>
              <a:ext uri="{FF2B5EF4-FFF2-40B4-BE49-F238E27FC236}">
                <a16:creationId xmlns:a16="http://schemas.microsoft.com/office/drawing/2014/main" id="{6E7946E1-1AFF-470D-A8AA-693305596B0D}"/>
              </a:ext>
            </a:extLst>
          </p:cNvPr>
          <p:cNvSpPr>
            <a:spLocks noGrp="1"/>
          </p:cNvSpPr>
          <p:nvPr>
            <p:ph type="subTitle" idx="1"/>
          </p:nvPr>
        </p:nvSpPr>
        <p:spPr>
          <a:xfrm>
            <a:off x="1117214" y="1345168"/>
            <a:ext cx="5491495" cy="369332"/>
          </a:xfrm>
        </p:spPr>
        <p:txBody>
          <a:bodyPr/>
          <a:lstStyle/>
          <a:p>
            <a:r>
              <a:rPr lang="en-US" dirty="0"/>
              <a:t>Covering</a:t>
            </a:r>
          </a:p>
        </p:txBody>
      </p:sp>
      <p:sp>
        <p:nvSpPr>
          <p:cNvPr id="4" name="Text Placeholder 3">
            <a:extLst>
              <a:ext uri="{FF2B5EF4-FFF2-40B4-BE49-F238E27FC236}">
                <a16:creationId xmlns:a16="http://schemas.microsoft.com/office/drawing/2014/main" id="{20A98D93-93D4-441B-A046-84BCDD1FE52E}"/>
              </a:ext>
            </a:extLst>
          </p:cNvPr>
          <p:cNvSpPr>
            <a:spLocks noGrp="1"/>
          </p:cNvSpPr>
          <p:nvPr>
            <p:ph type="body" sz="quarter" idx="14"/>
          </p:nvPr>
        </p:nvSpPr>
        <p:spPr/>
        <p:txBody>
          <a:bodyPr/>
          <a:lstStyle/>
          <a:p>
            <a:r>
              <a:rPr lang="en-US" dirty="0"/>
              <a:t>The potential hazard:</a:t>
            </a:r>
          </a:p>
          <a:p>
            <a:r>
              <a:rPr lang="en-US" dirty="0"/>
              <a:t>Introduced the scope of ergonomics.</a:t>
            </a:r>
          </a:p>
          <a:p>
            <a:r>
              <a:rPr lang="en-US" dirty="0"/>
              <a:t>What are MSD’s? </a:t>
            </a:r>
          </a:p>
          <a:p>
            <a:r>
              <a:rPr lang="en-US" dirty="0"/>
              <a:t>Risk Factors in the working environment.</a:t>
            </a:r>
          </a:p>
          <a:p>
            <a:endParaRPr lang="en-US" dirty="0"/>
          </a:p>
          <a:p>
            <a:r>
              <a:rPr lang="en-US" dirty="0"/>
              <a:t>Suggested action plan:</a:t>
            </a:r>
          </a:p>
          <a:p>
            <a:r>
              <a:rPr lang="en-US" dirty="0"/>
              <a:t>Set up your desk and chair correctly</a:t>
            </a:r>
          </a:p>
          <a:p>
            <a:r>
              <a:rPr lang="en-US" dirty="0"/>
              <a:t>Do stretches</a:t>
            </a:r>
          </a:p>
          <a:p>
            <a:r>
              <a:rPr lang="en-US" dirty="0"/>
              <a:t>Equipment that help/set up.</a:t>
            </a:r>
          </a:p>
          <a:p>
            <a:endParaRPr lang="en-US" dirty="0"/>
          </a:p>
        </p:txBody>
      </p:sp>
      <p:sp>
        <p:nvSpPr>
          <p:cNvPr id="5" name="Date Placeholder 4">
            <a:extLst>
              <a:ext uri="{FF2B5EF4-FFF2-40B4-BE49-F238E27FC236}">
                <a16:creationId xmlns:a16="http://schemas.microsoft.com/office/drawing/2014/main" id="{9B1444F6-1D35-41CE-88B5-B828EBE543A8}"/>
              </a:ext>
            </a:extLst>
          </p:cNvPr>
          <p:cNvSpPr>
            <a:spLocks noGrp="1"/>
          </p:cNvSpPr>
          <p:nvPr>
            <p:ph type="dt" sz="half" idx="2"/>
          </p:nvPr>
        </p:nvSpPr>
        <p:spPr/>
        <p:txBody>
          <a:bodyPr/>
          <a:lstStyle/>
          <a:p>
            <a:fld id="{E0C8DACD-4E35-4E4C-AC75-C3DE50F04E7E}" type="datetime1">
              <a:rPr lang="en-US" smtClean="0"/>
              <a:pPr/>
              <a:t>9/2/2021</a:t>
            </a:fld>
            <a:endParaRPr lang="en-US" dirty="0"/>
          </a:p>
        </p:txBody>
      </p:sp>
      <p:sp>
        <p:nvSpPr>
          <p:cNvPr id="6" name="Slide Number Placeholder 5">
            <a:extLst>
              <a:ext uri="{FF2B5EF4-FFF2-40B4-BE49-F238E27FC236}">
                <a16:creationId xmlns:a16="http://schemas.microsoft.com/office/drawing/2014/main" id="{FA6EAC13-5837-462A-8A6F-5942B853F606}"/>
              </a:ext>
            </a:extLst>
          </p:cNvPr>
          <p:cNvSpPr>
            <a:spLocks noGrp="1"/>
          </p:cNvSpPr>
          <p:nvPr>
            <p:ph type="sldNum" sz="quarter" idx="4"/>
          </p:nvPr>
        </p:nvSpPr>
        <p:spPr/>
        <p:txBody>
          <a:bodyPr/>
          <a:lstStyle/>
          <a:p>
            <a:fld id="{8A7A6979-0714-4377-B894-6BE4C2D6E202}" type="slidenum">
              <a:rPr lang="en-US" smtClean="0"/>
              <a:pPr/>
              <a:t>24</a:t>
            </a:fld>
            <a:endParaRPr lang="en-US" dirty="0"/>
          </a:p>
        </p:txBody>
      </p:sp>
    </p:spTree>
    <p:extLst>
      <p:ext uri="{BB962C8B-B14F-4D97-AF65-F5344CB8AC3E}">
        <p14:creationId xmlns:p14="http://schemas.microsoft.com/office/powerpoint/2010/main" val="10278645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BCD1F74-CD8A-4630-8095-E50593D2AE24}"/>
              </a:ext>
            </a:extLst>
          </p:cNvPr>
          <p:cNvSpPr>
            <a:spLocks noGrp="1"/>
          </p:cNvSpPr>
          <p:nvPr>
            <p:ph type="ctrTitle"/>
          </p:nvPr>
        </p:nvSpPr>
        <p:spPr/>
        <p:txBody>
          <a:bodyPr/>
          <a:lstStyle/>
          <a:p>
            <a:endParaRPr lang="en-US"/>
          </a:p>
        </p:txBody>
      </p:sp>
      <p:sp>
        <p:nvSpPr>
          <p:cNvPr id="8" name="Text Placeholder 7">
            <a:extLst>
              <a:ext uri="{FF2B5EF4-FFF2-40B4-BE49-F238E27FC236}">
                <a16:creationId xmlns:a16="http://schemas.microsoft.com/office/drawing/2014/main" id="{76E13312-3FD0-432E-BF75-6ED0AC3D927B}"/>
              </a:ext>
            </a:extLst>
          </p:cNvPr>
          <p:cNvSpPr>
            <a:spLocks noGrp="1"/>
          </p:cNvSpPr>
          <p:nvPr>
            <p:ph type="body" sz="quarter" idx="14"/>
          </p:nvPr>
        </p:nvSpPr>
        <p:spPr/>
        <p:txBody>
          <a:bodyPr/>
          <a:lstStyle/>
          <a:p>
            <a:r>
              <a:rPr lang="en-US" dirty="0"/>
              <a:t>Thanks to Kristi Evans for discussions and material provided to help us have this presentation ready.</a:t>
            </a:r>
          </a:p>
          <a:p>
            <a:r>
              <a:rPr lang="en-US" dirty="0"/>
              <a:t>Presentation prepared by Kyle &amp; Khaled</a:t>
            </a:r>
          </a:p>
        </p:txBody>
      </p:sp>
      <p:sp>
        <p:nvSpPr>
          <p:cNvPr id="5" name="Date Placeholder 4">
            <a:extLst>
              <a:ext uri="{FF2B5EF4-FFF2-40B4-BE49-F238E27FC236}">
                <a16:creationId xmlns:a16="http://schemas.microsoft.com/office/drawing/2014/main" id="{7AED95D3-5AD1-4732-A7CA-7DD7B37072C9}"/>
              </a:ext>
            </a:extLst>
          </p:cNvPr>
          <p:cNvSpPr>
            <a:spLocks noGrp="1"/>
          </p:cNvSpPr>
          <p:nvPr>
            <p:ph type="dt" sz="half" idx="10"/>
          </p:nvPr>
        </p:nvSpPr>
        <p:spPr/>
        <p:txBody>
          <a:bodyPr/>
          <a:lstStyle/>
          <a:p>
            <a:fld id="{E0C8DACD-4E35-4E4C-AC75-C3DE50F04E7E}" type="datetime1">
              <a:rPr lang="en-US" smtClean="0"/>
              <a:pPr/>
              <a:t>9/2/2021</a:t>
            </a:fld>
            <a:endParaRPr lang="en-US" dirty="0"/>
          </a:p>
        </p:txBody>
      </p:sp>
      <p:sp>
        <p:nvSpPr>
          <p:cNvPr id="6" name="Slide Number Placeholder 5">
            <a:extLst>
              <a:ext uri="{FF2B5EF4-FFF2-40B4-BE49-F238E27FC236}">
                <a16:creationId xmlns:a16="http://schemas.microsoft.com/office/drawing/2014/main" id="{2582C97F-AE5B-4B9E-9563-A6680D85805A}"/>
              </a:ext>
            </a:extLst>
          </p:cNvPr>
          <p:cNvSpPr>
            <a:spLocks noGrp="1"/>
          </p:cNvSpPr>
          <p:nvPr>
            <p:ph type="sldNum" sz="quarter" idx="12"/>
          </p:nvPr>
        </p:nvSpPr>
        <p:spPr/>
        <p:txBody>
          <a:bodyPr/>
          <a:lstStyle/>
          <a:p>
            <a:fld id="{8A7A6979-0714-4377-B894-6BE4C2D6E202}" type="slidenum">
              <a:rPr lang="en-US" smtClean="0"/>
              <a:pPr/>
              <a:t>25</a:t>
            </a:fld>
            <a:endParaRPr lang="en-US" dirty="0"/>
          </a:p>
        </p:txBody>
      </p:sp>
    </p:spTree>
    <p:extLst>
      <p:ext uri="{BB962C8B-B14F-4D97-AF65-F5344CB8AC3E}">
        <p14:creationId xmlns:p14="http://schemas.microsoft.com/office/powerpoint/2010/main" val="5798330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39BBB-5CF3-4DDB-8008-185F9303929D}"/>
              </a:ext>
            </a:extLst>
          </p:cNvPr>
          <p:cNvSpPr>
            <a:spLocks noGrp="1"/>
          </p:cNvSpPr>
          <p:nvPr>
            <p:ph type="ctrTitle"/>
          </p:nvPr>
        </p:nvSpPr>
        <p:spPr/>
        <p:txBody>
          <a:bodyPr/>
          <a:lstStyle/>
          <a:p>
            <a:r>
              <a:rPr lang="en-US" dirty="0"/>
              <a:t>Ergonomics </a:t>
            </a:r>
          </a:p>
        </p:txBody>
      </p:sp>
      <p:sp>
        <p:nvSpPr>
          <p:cNvPr id="3" name="Subtitle 2">
            <a:extLst>
              <a:ext uri="{FF2B5EF4-FFF2-40B4-BE49-F238E27FC236}">
                <a16:creationId xmlns:a16="http://schemas.microsoft.com/office/drawing/2014/main" id="{E1B8DED0-6488-4CEF-8B1D-C4EB65BE8293}"/>
              </a:ext>
            </a:extLst>
          </p:cNvPr>
          <p:cNvSpPr>
            <a:spLocks noGrp="1"/>
          </p:cNvSpPr>
          <p:nvPr>
            <p:ph type="subTitle" idx="1"/>
          </p:nvPr>
        </p:nvSpPr>
        <p:spPr>
          <a:xfrm>
            <a:off x="1049252" y="1240136"/>
            <a:ext cx="5491495" cy="369332"/>
          </a:xfrm>
        </p:spPr>
        <p:txBody>
          <a:bodyPr/>
          <a:lstStyle/>
          <a:p>
            <a:r>
              <a:rPr lang="en-US" sz="2400" dirty="0"/>
              <a:t>What does Ergonomics encompass?</a:t>
            </a:r>
          </a:p>
        </p:txBody>
      </p:sp>
      <p:sp>
        <p:nvSpPr>
          <p:cNvPr id="4" name="Text Placeholder 3">
            <a:extLst>
              <a:ext uri="{FF2B5EF4-FFF2-40B4-BE49-F238E27FC236}">
                <a16:creationId xmlns:a16="http://schemas.microsoft.com/office/drawing/2014/main" id="{F115B0FF-5B71-4D48-ACB0-CB28E4C00CCC}"/>
              </a:ext>
            </a:extLst>
          </p:cNvPr>
          <p:cNvSpPr>
            <a:spLocks noGrp="1"/>
          </p:cNvSpPr>
          <p:nvPr>
            <p:ph type="body" sz="quarter" idx="14"/>
          </p:nvPr>
        </p:nvSpPr>
        <p:spPr>
          <a:xfrm>
            <a:off x="1117215" y="1847335"/>
            <a:ext cx="6049578" cy="3983943"/>
          </a:xfrm>
        </p:spPr>
        <p:txBody>
          <a:bodyPr>
            <a:normAutofit/>
          </a:bodyPr>
          <a:lstStyle/>
          <a:p>
            <a:pPr eaLnBrk="1" hangingPunct="1">
              <a:defRPr/>
            </a:pPr>
            <a:r>
              <a:rPr lang="en-US" sz="2400" dirty="0"/>
              <a:t>The study of the relationship between people and their work environments.</a:t>
            </a:r>
          </a:p>
          <a:p>
            <a:pPr eaLnBrk="1" hangingPunct="1">
              <a:defRPr/>
            </a:pPr>
            <a:r>
              <a:rPr lang="en-US" sz="2400" dirty="0"/>
              <a:t>The goal of an ergonomics program is to reduce work – related </a:t>
            </a:r>
            <a:r>
              <a:rPr lang="en-US" sz="2400" dirty="0">
                <a:solidFill>
                  <a:srgbClr val="FF0000"/>
                </a:solidFill>
              </a:rPr>
              <a:t>m</a:t>
            </a:r>
            <a:r>
              <a:rPr lang="en-US" sz="2400" dirty="0"/>
              <a:t>usculo</a:t>
            </a:r>
            <a:r>
              <a:rPr lang="en-US" sz="2400" dirty="0">
                <a:solidFill>
                  <a:srgbClr val="FF0000"/>
                </a:solidFill>
              </a:rPr>
              <a:t>s</a:t>
            </a:r>
            <a:r>
              <a:rPr lang="en-US" sz="2400" dirty="0"/>
              <a:t>keletal  </a:t>
            </a:r>
            <a:r>
              <a:rPr lang="en-US" sz="2400" dirty="0">
                <a:solidFill>
                  <a:srgbClr val="FF0000"/>
                </a:solidFill>
              </a:rPr>
              <a:t>d</a:t>
            </a:r>
            <a:r>
              <a:rPr lang="en-US" sz="2400" dirty="0"/>
              <a:t>isorders by adapting the </a:t>
            </a:r>
            <a:r>
              <a:rPr lang="en-US" sz="2400" i="1" dirty="0"/>
              <a:t>workstation</a:t>
            </a:r>
            <a:r>
              <a:rPr lang="en-US" sz="2400" dirty="0"/>
              <a:t> </a:t>
            </a:r>
            <a:r>
              <a:rPr lang="en-US" sz="2400" b="1" dirty="0"/>
              <a:t>to</a:t>
            </a:r>
            <a:r>
              <a:rPr lang="en-US" sz="2400" dirty="0"/>
              <a:t> the </a:t>
            </a:r>
            <a:r>
              <a:rPr lang="en-US" sz="2400" i="1" dirty="0"/>
              <a:t>worker</a:t>
            </a:r>
            <a:r>
              <a:rPr lang="en-US" sz="2400" dirty="0"/>
              <a:t> rather than the worker to the workstation.</a:t>
            </a:r>
          </a:p>
          <a:p>
            <a:endParaRPr lang="en-US" dirty="0"/>
          </a:p>
        </p:txBody>
      </p:sp>
      <p:sp>
        <p:nvSpPr>
          <p:cNvPr id="5" name="Date Placeholder 4">
            <a:extLst>
              <a:ext uri="{FF2B5EF4-FFF2-40B4-BE49-F238E27FC236}">
                <a16:creationId xmlns:a16="http://schemas.microsoft.com/office/drawing/2014/main" id="{C4BDCC8C-9FD3-419A-8249-DFAED2916DF3}"/>
              </a:ext>
            </a:extLst>
          </p:cNvPr>
          <p:cNvSpPr>
            <a:spLocks noGrp="1"/>
          </p:cNvSpPr>
          <p:nvPr>
            <p:ph type="dt" sz="half" idx="2"/>
          </p:nvPr>
        </p:nvSpPr>
        <p:spPr/>
        <p:txBody>
          <a:bodyPr/>
          <a:lstStyle/>
          <a:p>
            <a:fld id="{E0C8DACD-4E35-4E4C-AC75-C3DE50F04E7E}" type="datetime1">
              <a:rPr lang="en-US" smtClean="0"/>
              <a:pPr/>
              <a:t>9/2/2021</a:t>
            </a:fld>
            <a:endParaRPr lang="en-US" dirty="0"/>
          </a:p>
        </p:txBody>
      </p:sp>
      <p:sp>
        <p:nvSpPr>
          <p:cNvPr id="6" name="Slide Number Placeholder 5">
            <a:extLst>
              <a:ext uri="{FF2B5EF4-FFF2-40B4-BE49-F238E27FC236}">
                <a16:creationId xmlns:a16="http://schemas.microsoft.com/office/drawing/2014/main" id="{60DAEEF3-2EE1-44AD-AF2E-ACDB61411DE6}"/>
              </a:ext>
            </a:extLst>
          </p:cNvPr>
          <p:cNvSpPr>
            <a:spLocks noGrp="1"/>
          </p:cNvSpPr>
          <p:nvPr>
            <p:ph type="sldNum" sz="quarter" idx="4"/>
          </p:nvPr>
        </p:nvSpPr>
        <p:spPr/>
        <p:txBody>
          <a:bodyPr/>
          <a:lstStyle/>
          <a:p>
            <a:fld id="{8A7A6979-0714-4377-B894-6BE4C2D6E202}" type="slidenum">
              <a:rPr lang="en-US" smtClean="0"/>
              <a:pPr/>
              <a:t>3</a:t>
            </a:fld>
            <a:endParaRPr lang="en-US" dirty="0"/>
          </a:p>
        </p:txBody>
      </p:sp>
    </p:spTree>
    <p:extLst>
      <p:ext uri="{BB962C8B-B14F-4D97-AF65-F5344CB8AC3E}">
        <p14:creationId xmlns:p14="http://schemas.microsoft.com/office/powerpoint/2010/main" val="1807067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1C23A-4A24-444B-96F4-C9007D29F332}"/>
              </a:ext>
            </a:extLst>
          </p:cNvPr>
          <p:cNvSpPr>
            <a:spLocks noGrp="1"/>
          </p:cNvSpPr>
          <p:nvPr>
            <p:ph type="ctrTitle"/>
          </p:nvPr>
        </p:nvSpPr>
        <p:spPr/>
        <p:txBody>
          <a:bodyPr/>
          <a:lstStyle/>
          <a:p>
            <a:r>
              <a:rPr lang="en-US" altLang="en-US" dirty="0"/>
              <a:t>Musculoskeletal disorders</a:t>
            </a:r>
            <a:endParaRPr lang="en-US" dirty="0"/>
          </a:p>
        </p:txBody>
      </p:sp>
      <p:sp>
        <p:nvSpPr>
          <p:cNvPr id="3" name="Subtitle 2">
            <a:extLst>
              <a:ext uri="{FF2B5EF4-FFF2-40B4-BE49-F238E27FC236}">
                <a16:creationId xmlns:a16="http://schemas.microsoft.com/office/drawing/2014/main" id="{46DAB11E-BDA4-4D96-8E14-B2781C174A62}"/>
              </a:ext>
            </a:extLst>
          </p:cNvPr>
          <p:cNvSpPr>
            <a:spLocks noGrp="1"/>
          </p:cNvSpPr>
          <p:nvPr>
            <p:ph type="subTitle" idx="1"/>
          </p:nvPr>
        </p:nvSpPr>
        <p:spPr>
          <a:xfrm>
            <a:off x="1117215" y="1160502"/>
            <a:ext cx="5491495" cy="369332"/>
          </a:xfrm>
        </p:spPr>
        <p:txBody>
          <a:bodyPr/>
          <a:lstStyle/>
          <a:p>
            <a:r>
              <a:rPr lang="en-US" altLang="en-US" dirty="0"/>
              <a:t>What are Musculoskeletal disorders (MSD’s)?</a:t>
            </a:r>
            <a:endParaRPr lang="en-US" dirty="0"/>
          </a:p>
        </p:txBody>
      </p:sp>
      <p:sp>
        <p:nvSpPr>
          <p:cNvPr id="4" name="Text Placeholder 3">
            <a:extLst>
              <a:ext uri="{FF2B5EF4-FFF2-40B4-BE49-F238E27FC236}">
                <a16:creationId xmlns:a16="http://schemas.microsoft.com/office/drawing/2014/main" id="{6BAD121F-2AA5-4C0D-8DC4-947AD808E587}"/>
              </a:ext>
            </a:extLst>
          </p:cNvPr>
          <p:cNvSpPr>
            <a:spLocks noGrp="1"/>
          </p:cNvSpPr>
          <p:nvPr>
            <p:ph type="body" sz="quarter" idx="14"/>
          </p:nvPr>
        </p:nvSpPr>
        <p:spPr>
          <a:xfrm>
            <a:off x="1809750" y="2101295"/>
            <a:ext cx="5524500" cy="3411537"/>
          </a:xfrm>
        </p:spPr>
        <p:txBody>
          <a:bodyPr/>
          <a:lstStyle/>
          <a:p>
            <a:pPr eaLnBrk="1" hangingPunct="1">
              <a:defRPr/>
            </a:pPr>
            <a:r>
              <a:rPr lang="en-US" sz="2400" dirty="0"/>
              <a:t>Injuries and illnesses that affect muscles, nerves, tendons, ligaments, joints or spinal discs.</a:t>
            </a:r>
          </a:p>
          <a:p>
            <a:pPr eaLnBrk="1" hangingPunct="1">
              <a:defRPr/>
            </a:pPr>
            <a:r>
              <a:rPr lang="en-US" sz="2400" dirty="0"/>
              <a:t>Often MSD’s occur over a period of time rather than in one “accident”</a:t>
            </a:r>
          </a:p>
          <a:p>
            <a:endParaRPr lang="en-US" dirty="0"/>
          </a:p>
        </p:txBody>
      </p:sp>
      <p:sp>
        <p:nvSpPr>
          <p:cNvPr id="5" name="Date Placeholder 4">
            <a:extLst>
              <a:ext uri="{FF2B5EF4-FFF2-40B4-BE49-F238E27FC236}">
                <a16:creationId xmlns:a16="http://schemas.microsoft.com/office/drawing/2014/main" id="{ADA034E3-7ABB-4F38-8AB0-0350CC6F12D3}"/>
              </a:ext>
            </a:extLst>
          </p:cNvPr>
          <p:cNvSpPr>
            <a:spLocks noGrp="1"/>
          </p:cNvSpPr>
          <p:nvPr>
            <p:ph type="dt" sz="half" idx="2"/>
          </p:nvPr>
        </p:nvSpPr>
        <p:spPr/>
        <p:txBody>
          <a:bodyPr/>
          <a:lstStyle/>
          <a:p>
            <a:fld id="{E0C8DACD-4E35-4E4C-AC75-C3DE50F04E7E}" type="datetime1">
              <a:rPr lang="en-US" smtClean="0"/>
              <a:pPr/>
              <a:t>9/2/2021</a:t>
            </a:fld>
            <a:endParaRPr lang="en-US" dirty="0"/>
          </a:p>
        </p:txBody>
      </p:sp>
      <p:sp>
        <p:nvSpPr>
          <p:cNvPr id="6" name="Slide Number Placeholder 5">
            <a:extLst>
              <a:ext uri="{FF2B5EF4-FFF2-40B4-BE49-F238E27FC236}">
                <a16:creationId xmlns:a16="http://schemas.microsoft.com/office/drawing/2014/main" id="{8B7FB0FA-D41F-4F2F-9F91-B4215CBDB5AC}"/>
              </a:ext>
            </a:extLst>
          </p:cNvPr>
          <p:cNvSpPr>
            <a:spLocks noGrp="1"/>
          </p:cNvSpPr>
          <p:nvPr>
            <p:ph type="sldNum" sz="quarter" idx="4"/>
          </p:nvPr>
        </p:nvSpPr>
        <p:spPr/>
        <p:txBody>
          <a:bodyPr/>
          <a:lstStyle/>
          <a:p>
            <a:fld id="{8A7A6979-0714-4377-B894-6BE4C2D6E202}" type="slidenum">
              <a:rPr lang="en-US" smtClean="0"/>
              <a:pPr/>
              <a:t>4</a:t>
            </a:fld>
            <a:endParaRPr lang="en-US" dirty="0"/>
          </a:p>
        </p:txBody>
      </p:sp>
    </p:spTree>
    <p:extLst>
      <p:ext uri="{BB962C8B-B14F-4D97-AF65-F5344CB8AC3E}">
        <p14:creationId xmlns:p14="http://schemas.microsoft.com/office/powerpoint/2010/main" val="30562629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02D20-E5B2-4BFC-8A4C-E4FF6A9CD309}"/>
              </a:ext>
            </a:extLst>
          </p:cNvPr>
          <p:cNvSpPr>
            <a:spLocks noGrp="1"/>
          </p:cNvSpPr>
          <p:nvPr>
            <p:ph type="ctrTitle"/>
          </p:nvPr>
        </p:nvSpPr>
        <p:spPr/>
        <p:txBody>
          <a:bodyPr/>
          <a:lstStyle/>
          <a:p>
            <a:r>
              <a:rPr lang="en-US" altLang="en-US" dirty="0"/>
              <a:t>MSD’s</a:t>
            </a:r>
            <a:endParaRPr lang="en-US" dirty="0"/>
          </a:p>
        </p:txBody>
      </p:sp>
      <p:sp>
        <p:nvSpPr>
          <p:cNvPr id="3" name="Subtitle 2">
            <a:extLst>
              <a:ext uri="{FF2B5EF4-FFF2-40B4-BE49-F238E27FC236}">
                <a16:creationId xmlns:a16="http://schemas.microsoft.com/office/drawing/2014/main" id="{C0166ABD-F90B-4F51-849D-908311F4B992}"/>
              </a:ext>
            </a:extLst>
          </p:cNvPr>
          <p:cNvSpPr>
            <a:spLocks noGrp="1"/>
          </p:cNvSpPr>
          <p:nvPr>
            <p:ph type="subTitle" idx="1"/>
          </p:nvPr>
        </p:nvSpPr>
        <p:spPr/>
        <p:txBody>
          <a:bodyPr/>
          <a:lstStyle/>
          <a:p>
            <a:r>
              <a:rPr lang="en-US" altLang="en-US" dirty="0"/>
              <a:t>Common MSD’s</a:t>
            </a:r>
            <a:endParaRPr lang="en-US" dirty="0"/>
          </a:p>
        </p:txBody>
      </p:sp>
      <p:sp>
        <p:nvSpPr>
          <p:cNvPr id="4" name="Text Placeholder 3">
            <a:extLst>
              <a:ext uri="{FF2B5EF4-FFF2-40B4-BE49-F238E27FC236}">
                <a16:creationId xmlns:a16="http://schemas.microsoft.com/office/drawing/2014/main" id="{3F0EAE95-047E-4539-ABB4-7EEBA17CA382}"/>
              </a:ext>
            </a:extLst>
          </p:cNvPr>
          <p:cNvSpPr>
            <a:spLocks noGrp="1"/>
          </p:cNvSpPr>
          <p:nvPr>
            <p:ph type="body" sz="quarter" idx="14"/>
          </p:nvPr>
        </p:nvSpPr>
        <p:spPr>
          <a:xfrm>
            <a:off x="375723" y="2059239"/>
            <a:ext cx="5524500" cy="3527208"/>
          </a:xfrm>
        </p:spPr>
        <p:txBody>
          <a:bodyPr/>
          <a:lstStyle/>
          <a:p>
            <a:pPr eaLnBrk="1" hangingPunct="1">
              <a:defRPr/>
            </a:pPr>
            <a:r>
              <a:rPr lang="en-US" dirty="0"/>
              <a:t>Carpal tunnel syndrome</a:t>
            </a:r>
          </a:p>
          <a:p>
            <a:pPr eaLnBrk="1" hangingPunct="1">
              <a:defRPr/>
            </a:pPr>
            <a:r>
              <a:rPr lang="en-US" dirty="0"/>
              <a:t>Tendonitis</a:t>
            </a:r>
          </a:p>
          <a:p>
            <a:pPr eaLnBrk="1" hangingPunct="1">
              <a:defRPr/>
            </a:pPr>
            <a:r>
              <a:rPr lang="en-US" dirty="0"/>
              <a:t>Herniated spinal disc</a:t>
            </a:r>
          </a:p>
          <a:p>
            <a:pPr eaLnBrk="1" hangingPunct="1">
              <a:defRPr/>
            </a:pPr>
            <a:r>
              <a:rPr lang="en-US" dirty="0"/>
              <a:t>Rotator cuff syndrome</a:t>
            </a:r>
          </a:p>
          <a:p>
            <a:pPr eaLnBrk="1" hangingPunct="1">
              <a:defRPr/>
            </a:pPr>
            <a:r>
              <a:rPr lang="en-US" dirty="0"/>
              <a:t>Tennis elbow</a:t>
            </a:r>
          </a:p>
          <a:p>
            <a:pPr eaLnBrk="1" hangingPunct="1">
              <a:defRPr/>
            </a:pPr>
            <a:r>
              <a:rPr lang="en-US" dirty="0"/>
              <a:t>Raynaud’s syndrome</a:t>
            </a:r>
          </a:p>
          <a:p>
            <a:pPr eaLnBrk="1" hangingPunct="1">
              <a:defRPr/>
            </a:pPr>
            <a:r>
              <a:rPr lang="en-US" dirty="0"/>
              <a:t>Hand-arm vibration syndrome</a:t>
            </a:r>
          </a:p>
          <a:p>
            <a:pPr eaLnBrk="1" hangingPunct="1">
              <a:defRPr/>
            </a:pPr>
            <a:r>
              <a:rPr lang="en-US" dirty="0"/>
              <a:t>Tension neck syndrome</a:t>
            </a:r>
          </a:p>
          <a:p>
            <a:pPr eaLnBrk="1" hangingPunct="1">
              <a:defRPr/>
            </a:pPr>
            <a:endParaRPr lang="en-US" dirty="0"/>
          </a:p>
          <a:p>
            <a:endParaRPr lang="en-US" dirty="0"/>
          </a:p>
        </p:txBody>
      </p:sp>
      <p:sp>
        <p:nvSpPr>
          <p:cNvPr id="5" name="Date Placeholder 4">
            <a:extLst>
              <a:ext uri="{FF2B5EF4-FFF2-40B4-BE49-F238E27FC236}">
                <a16:creationId xmlns:a16="http://schemas.microsoft.com/office/drawing/2014/main" id="{0C72993A-6A9C-4234-99DD-50C5D3414192}"/>
              </a:ext>
            </a:extLst>
          </p:cNvPr>
          <p:cNvSpPr>
            <a:spLocks noGrp="1"/>
          </p:cNvSpPr>
          <p:nvPr>
            <p:ph type="dt" sz="half" idx="2"/>
          </p:nvPr>
        </p:nvSpPr>
        <p:spPr/>
        <p:txBody>
          <a:bodyPr/>
          <a:lstStyle/>
          <a:p>
            <a:fld id="{E0C8DACD-4E35-4E4C-AC75-C3DE50F04E7E}" type="datetime1">
              <a:rPr lang="en-US" smtClean="0"/>
              <a:pPr/>
              <a:t>9/2/2021</a:t>
            </a:fld>
            <a:endParaRPr lang="en-US" dirty="0"/>
          </a:p>
        </p:txBody>
      </p:sp>
      <p:sp>
        <p:nvSpPr>
          <p:cNvPr id="6" name="Slide Number Placeholder 5">
            <a:extLst>
              <a:ext uri="{FF2B5EF4-FFF2-40B4-BE49-F238E27FC236}">
                <a16:creationId xmlns:a16="http://schemas.microsoft.com/office/drawing/2014/main" id="{741B15C5-E5BD-4960-8D5C-5E90E9DA5C47}"/>
              </a:ext>
            </a:extLst>
          </p:cNvPr>
          <p:cNvSpPr>
            <a:spLocks noGrp="1"/>
          </p:cNvSpPr>
          <p:nvPr>
            <p:ph type="sldNum" sz="quarter" idx="4"/>
          </p:nvPr>
        </p:nvSpPr>
        <p:spPr/>
        <p:txBody>
          <a:bodyPr/>
          <a:lstStyle/>
          <a:p>
            <a:fld id="{8A7A6979-0714-4377-B894-6BE4C2D6E202}" type="slidenum">
              <a:rPr lang="en-US" smtClean="0"/>
              <a:pPr/>
              <a:t>5</a:t>
            </a:fld>
            <a:endParaRPr lang="en-US" dirty="0"/>
          </a:p>
        </p:txBody>
      </p:sp>
      <p:sp>
        <p:nvSpPr>
          <p:cNvPr id="7" name="Subtitle 2">
            <a:extLst>
              <a:ext uri="{FF2B5EF4-FFF2-40B4-BE49-F238E27FC236}">
                <a16:creationId xmlns:a16="http://schemas.microsoft.com/office/drawing/2014/main" id="{2582AED4-5EE1-4386-9112-1C7801D2E1BB}"/>
              </a:ext>
            </a:extLst>
          </p:cNvPr>
          <p:cNvSpPr txBox="1">
            <a:spLocks/>
          </p:cNvSpPr>
          <p:nvPr/>
        </p:nvSpPr>
        <p:spPr>
          <a:xfrm>
            <a:off x="4725355" y="1375510"/>
            <a:ext cx="5491495" cy="369332"/>
          </a:xfrm>
          <a:prstGeom prst="rect">
            <a:avLst/>
          </a:prstGeom>
          <a:noFill/>
        </p:spPr>
        <p:txBody>
          <a:bodyPr vert="horz" wrap="square" lIns="0" tIns="0" rIns="0" bIns="0" rtlCol="0" anchor="t" anchorCtr="0">
            <a:spAutoFit/>
          </a:bodyPr>
          <a:lstStyle>
            <a:lvl1pPr marL="0" indent="0" algn="l" defTabSz="685800" rtl="0" eaLnBrk="1" latinLnBrk="0" hangingPunct="1">
              <a:lnSpc>
                <a:spcPct val="100000"/>
              </a:lnSpc>
              <a:spcBef>
                <a:spcPts val="750"/>
              </a:spcBef>
              <a:buClr>
                <a:schemeClr val="accent2"/>
              </a:buClr>
              <a:buFont typeface="Arial" panose="020B0604020202020204" pitchFamily="34" charset="0"/>
              <a:buNone/>
              <a:defRPr sz="2400" b="1" i="0" kern="1200">
                <a:solidFill>
                  <a:schemeClr val="bg2"/>
                </a:solidFill>
                <a:latin typeface="Acumin Pro SemiCondensed" panose="020B0506020202020204" pitchFamily="34" charset="77"/>
                <a:ea typeface="+mn-ea"/>
                <a:cs typeface="+mn-cs"/>
              </a:defRPr>
            </a:lvl1pPr>
            <a:lvl2pPr marL="342900" indent="0" algn="ctr" defTabSz="685800" rtl="0" eaLnBrk="1" latinLnBrk="0" hangingPunct="1">
              <a:lnSpc>
                <a:spcPct val="100000"/>
              </a:lnSpc>
              <a:spcBef>
                <a:spcPts val="750"/>
              </a:spcBef>
              <a:buClr>
                <a:schemeClr val="accent2"/>
              </a:buClr>
              <a:buFont typeface="Arial" panose="020B0604020202020204" pitchFamily="34" charset="0"/>
              <a:buNone/>
              <a:defRPr sz="1425" kern="1200">
                <a:solidFill>
                  <a:schemeClr val="tx1">
                    <a:lumMod val="85000"/>
                    <a:lumOff val="15000"/>
                  </a:schemeClr>
                </a:solidFill>
                <a:latin typeface="+mn-lt"/>
                <a:ea typeface="+mn-ea"/>
                <a:cs typeface="+mn-cs"/>
              </a:defRPr>
            </a:lvl2pPr>
            <a:lvl3pPr marL="685800" indent="0" algn="ctr" defTabSz="685800" rtl="0" eaLnBrk="1" latinLnBrk="0" hangingPunct="1">
              <a:lnSpc>
                <a:spcPct val="100000"/>
              </a:lnSpc>
              <a:spcBef>
                <a:spcPts val="750"/>
              </a:spcBef>
              <a:buClr>
                <a:schemeClr val="accent2"/>
              </a:buClr>
              <a:buFont typeface="Arial" panose="020B0604020202020204" pitchFamily="34" charset="0"/>
              <a:buNone/>
              <a:defRPr sz="1350" kern="1200">
                <a:solidFill>
                  <a:schemeClr val="tx1">
                    <a:lumMod val="85000"/>
                    <a:lumOff val="15000"/>
                  </a:schemeClr>
                </a:solidFill>
                <a:latin typeface="+mn-lt"/>
                <a:ea typeface="+mn-ea"/>
                <a:cs typeface="+mn-cs"/>
              </a:defRPr>
            </a:lvl3pPr>
            <a:lvl4pPr marL="1028700" indent="0" algn="ctr" defTabSz="685800" rtl="0" eaLnBrk="1" latinLnBrk="0" hangingPunct="1">
              <a:lnSpc>
                <a:spcPct val="100000"/>
              </a:lnSpc>
              <a:spcBef>
                <a:spcPts val="750"/>
              </a:spcBef>
              <a:buClr>
                <a:schemeClr val="accent2"/>
              </a:buClr>
              <a:buFont typeface="Arial" panose="020B0604020202020204" pitchFamily="34" charset="0"/>
              <a:buNone/>
              <a:defRPr sz="1200" kern="1200">
                <a:solidFill>
                  <a:schemeClr val="tx1">
                    <a:lumMod val="85000"/>
                    <a:lumOff val="15000"/>
                  </a:schemeClr>
                </a:solidFill>
                <a:latin typeface="+mn-lt"/>
                <a:ea typeface="+mn-ea"/>
                <a:cs typeface="+mn-cs"/>
              </a:defRPr>
            </a:lvl4pPr>
            <a:lvl5pPr marL="1371600" indent="0" algn="ctr" defTabSz="685800" rtl="0" eaLnBrk="1" latinLnBrk="0" hangingPunct="1">
              <a:lnSpc>
                <a:spcPct val="100000"/>
              </a:lnSpc>
              <a:spcBef>
                <a:spcPts val="750"/>
              </a:spcBef>
              <a:buClr>
                <a:schemeClr val="accent2"/>
              </a:buClr>
              <a:buFont typeface="Arial" panose="020B0604020202020204" pitchFamily="34" charset="0"/>
              <a:buNone/>
              <a:defRPr sz="1200" kern="1200">
                <a:solidFill>
                  <a:schemeClr val="tx1">
                    <a:lumMod val="85000"/>
                    <a:lumOff val="15000"/>
                  </a:schemeClr>
                </a:solidFill>
                <a:latin typeface="+mn-lt"/>
                <a:ea typeface="+mn-ea"/>
                <a:cs typeface="+mn-cs"/>
              </a:defRPr>
            </a:lvl5pPr>
            <a:lvl6pPr marL="1714500" indent="0" algn="ctr" defTabSz="685800" rtl="0" eaLnBrk="1" latinLnBrk="0" hangingPunct="1">
              <a:lnSpc>
                <a:spcPct val="100000"/>
              </a:lnSpc>
              <a:spcBef>
                <a:spcPts val="750"/>
              </a:spcBef>
              <a:buClr>
                <a:schemeClr val="accent2"/>
              </a:buClr>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100000"/>
              </a:lnSpc>
              <a:spcBef>
                <a:spcPts val="750"/>
              </a:spcBef>
              <a:buClr>
                <a:schemeClr val="accent2"/>
              </a:buClr>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100000"/>
              </a:lnSpc>
              <a:spcBef>
                <a:spcPts val="750"/>
              </a:spcBef>
              <a:buClr>
                <a:schemeClr val="accent2"/>
              </a:buClr>
              <a:buFont typeface="Arial" panose="020B0604020202020204" pitchFamily="34" charset="0"/>
              <a:buNone/>
              <a:defRPr sz="1200" kern="1200" baseline="0">
                <a:solidFill>
                  <a:schemeClr val="tx1"/>
                </a:solidFill>
                <a:latin typeface="+mn-lt"/>
                <a:ea typeface="+mn-ea"/>
                <a:cs typeface="+mn-cs"/>
              </a:defRPr>
            </a:lvl8pPr>
            <a:lvl9pPr marL="2743200" indent="0" algn="ctr" defTabSz="685800" rtl="0" eaLnBrk="1" latinLnBrk="0" hangingPunct="1">
              <a:lnSpc>
                <a:spcPct val="100000"/>
              </a:lnSpc>
              <a:spcBef>
                <a:spcPts val="750"/>
              </a:spcBef>
              <a:buClr>
                <a:schemeClr val="accent2"/>
              </a:buClr>
              <a:buFont typeface="Arial" panose="020B0604020202020204" pitchFamily="34" charset="0"/>
              <a:buNone/>
              <a:defRPr sz="1200" kern="1200" baseline="0">
                <a:solidFill>
                  <a:schemeClr val="tx1"/>
                </a:solidFill>
                <a:latin typeface="+mn-lt"/>
                <a:ea typeface="+mn-ea"/>
                <a:cs typeface="+mn-cs"/>
              </a:defRPr>
            </a:lvl9pPr>
          </a:lstStyle>
          <a:p>
            <a:r>
              <a:rPr lang="en-US" altLang="en-US" dirty="0"/>
              <a:t>Common signs of MSD’s</a:t>
            </a:r>
            <a:endParaRPr lang="en-US" dirty="0"/>
          </a:p>
        </p:txBody>
      </p:sp>
      <p:sp>
        <p:nvSpPr>
          <p:cNvPr id="8" name="Text Placeholder 3">
            <a:extLst>
              <a:ext uri="{FF2B5EF4-FFF2-40B4-BE49-F238E27FC236}">
                <a16:creationId xmlns:a16="http://schemas.microsoft.com/office/drawing/2014/main" id="{C3756C66-2C76-417A-8A12-4D332241CDD6}"/>
              </a:ext>
            </a:extLst>
          </p:cNvPr>
          <p:cNvSpPr txBox="1">
            <a:spLocks/>
          </p:cNvSpPr>
          <p:nvPr/>
        </p:nvSpPr>
        <p:spPr>
          <a:xfrm>
            <a:off x="4692350" y="2101293"/>
            <a:ext cx="5524500" cy="4262437"/>
          </a:xfrm>
          <a:prstGeom prst="rect">
            <a:avLst/>
          </a:prstGeom>
        </p:spPr>
        <p:txBody>
          <a:bodyPr vert="horz" lIns="0" tIns="0" rIns="0" bIns="0" rtlCol="0">
            <a:normAutofit lnSpcReduction="10000"/>
          </a:bodyPr>
          <a:lstStyle>
            <a:lvl1pPr marL="205740" marR="0" indent="-205740" algn="l" defTabSz="342900" rtl="0" eaLnBrk="1" fontAlgn="auto" latinLnBrk="0" hangingPunct="1">
              <a:lnSpc>
                <a:spcPct val="100000"/>
              </a:lnSpc>
              <a:spcBef>
                <a:spcPts val="0"/>
              </a:spcBef>
              <a:spcAft>
                <a:spcPts val="0"/>
              </a:spcAft>
              <a:buClrTx/>
              <a:buSzTx/>
              <a:buFont typeface="Wingdings" charset="2"/>
              <a:buChar char="§"/>
              <a:tabLst/>
              <a:defRPr sz="2400" b="0" i="0" kern="1200" normalizeH="0" baseline="0">
                <a:solidFill>
                  <a:schemeClr val="bg1"/>
                </a:solidFill>
                <a:latin typeface="Acumin Pro" panose="020B0504020202020204" pitchFamily="34" charset="77"/>
                <a:ea typeface="+mn-ea"/>
                <a:cs typeface="+mn-cs"/>
              </a:defRPr>
            </a:lvl1pPr>
            <a:lvl2pPr marL="3429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2pPr>
            <a:lvl3pPr marL="5143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3pPr>
            <a:lvl4pPr marL="6858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4pPr>
            <a:lvl5pPr marL="8572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5pPr>
            <a:lvl6pPr marL="985838"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6pPr>
            <a:lvl7pPr marL="1114425"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7pPr>
            <a:lvl8pPr marL="1243013"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8pPr>
            <a:lvl9pPr marL="13716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9pPr>
          </a:lstStyle>
          <a:p>
            <a:pPr eaLnBrk="1" hangingPunct="1">
              <a:defRPr/>
            </a:pPr>
            <a:r>
              <a:rPr lang="en-US" dirty="0"/>
              <a:t>Painful joints</a:t>
            </a:r>
          </a:p>
          <a:p>
            <a:pPr eaLnBrk="1" hangingPunct="1">
              <a:defRPr/>
            </a:pPr>
            <a:r>
              <a:rPr lang="en-US" dirty="0"/>
              <a:t>Pain, tingling or numbness in </a:t>
            </a:r>
            <a:br>
              <a:rPr lang="en-US" dirty="0"/>
            </a:br>
            <a:r>
              <a:rPr lang="en-US" dirty="0"/>
              <a:t>hands or feet</a:t>
            </a:r>
          </a:p>
          <a:p>
            <a:pPr eaLnBrk="1" hangingPunct="1">
              <a:defRPr/>
            </a:pPr>
            <a:r>
              <a:rPr lang="en-US" dirty="0"/>
              <a:t>Shooting or stabbing pains in </a:t>
            </a:r>
            <a:br>
              <a:rPr lang="en-US" dirty="0"/>
            </a:br>
            <a:r>
              <a:rPr lang="en-US" dirty="0"/>
              <a:t>arms or legs</a:t>
            </a:r>
          </a:p>
          <a:p>
            <a:pPr eaLnBrk="1" hangingPunct="1">
              <a:defRPr/>
            </a:pPr>
            <a:r>
              <a:rPr lang="en-US" dirty="0"/>
              <a:t>Swelling or inflammation</a:t>
            </a:r>
          </a:p>
          <a:p>
            <a:pPr eaLnBrk="1" hangingPunct="1">
              <a:defRPr/>
            </a:pPr>
            <a:r>
              <a:rPr lang="en-US" dirty="0"/>
              <a:t>Pain in wrists, shoulders, forearms,</a:t>
            </a:r>
            <a:br>
              <a:rPr lang="en-US" dirty="0"/>
            </a:br>
            <a:r>
              <a:rPr lang="en-US" dirty="0"/>
              <a:t> knees</a:t>
            </a:r>
          </a:p>
          <a:p>
            <a:pPr eaLnBrk="1" hangingPunct="1">
              <a:defRPr/>
            </a:pPr>
            <a:r>
              <a:rPr lang="en-US" dirty="0"/>
              <a:t>Fingers or toes turning white</a:t>
            </a:r>
          </a:p>
          <a:p>
            <a:pPr eaLnBrk="1" hangingPunct="1">
              <a:defRPr/>
            </a:pPr>
            <a:r>
              <a:rPr lang="en-US" dirty="0"/>
              <a:t>Back or neck pain</a:t>
            </a:r>
          </a:p>
          <a:p>
            <a:pPr eaLnBrk="1" hangingPunct="1">
              <a:defRPr/>
            </a:pPr>
            <a:r>
              <a:rPr lang="en-US" dirty="0"/>
              <a:t>Stiffness</a:t>
            </a:r>
          </a:p>
          <a:p>
            <a:pPr eaLnBrk="1" hangingPunct="1">
              <a:defRPr/>
            </a:pPr>
            <a:r>
              <a:rPr lang="en-US" dirty="0"/>
              <a:t>Burning sensation</a:t>
            </a:r>
          </a:p>
          <a:p>
            <a:endParaRPr lang="en-US" dirty="0"/>
          </a:p>
        </p:txBody>
      </p:sp>
    </p:spTree>
    <p:extLst>
      <p:ext uri="{BB962C8B-B14F-4D97-AF65-F5344CB8AC3E}">
        <p14:creationId xmlns:p14="http://schemas.microsoft.com/office/powerpoint/2010/main" val="41218051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7FE8E-B7D2-44D3-B18F-EA6311504AAA}"/>
              </a:ext>
            </a:extLst>
          </p:cNvPr>
          <p:cNvSpPr>
            <a:spLocks noGrp="1"/>
          </p:cNvSpPr>
          <p:nvPr>
            <p:ph type="ctrTitle"/>
          </p:nvPr>
        </p:nvSpPr>
        <p:spPr/>
        <p:txBody>
          <a:bodyPr/>
          <a:lstStyle/>
          <a:p>
            <a:r>
              <a:rPr lang="en-US" dirty="0"/>
              <a:t>Risk Factors</a:t>
            </a:r>
          </a:p>
        </p:txBody>
      </p:sp>
      <p:sp>
        <p:nvSpPr>
          <p:cNvPr id="3" name="Subtitle 2">
            <a:extLst>
              <a:ext uri="{FF2B5EF4-FFF2-40B4-BE49-F238E27FC236}">
                <a16:creationId xmlns:a16="http://schemas.microsoft.com/office/drawing/2014/main" id="{BE0FA45F-2C73-4050-AD2B-F56D05786751}"/>
              </a:ext>
            </a:extLst>
          </p:cNvPr>
          <p:cNvSpPr>
            <a:spLocks noGrp="1"/>
          </p:cNvSpPr>
          <p:nvPr>
            <p:ph type="subTitle" idx="1"/>
          </p:nvPr>
        </p:nvSpPr>
        <p:spPr/>
        <p:txBody>
          <a:bodyPr/>
          <a:lstStyle/>
          <a:p>
            <a:r>
              <a:rPr lang="en-US" altLang="en-US" dirty="0"/>
              <a:t>Repetition</a:t>
            </a:r>
            <a:endParaRPr lang="en-US" dirty="0"/>
          </a:p>
        </p:txBody>
      </p:sp>
      <p:sp>
        <p:nvSpPr>
          <p:cNvPr id="4" name="Text Placeholder 3">
            <a:extLst>
              <a:ext uri="{FF2B5EF4-FFF2-40B4-BE49-F238E27FC236}">
                <a16:creationId xmlns:a16="http://schemas.microsoft.com/office/drawing/2014/main" id="{70B721A8-C4C7-4FA1-8BB0-D4EAAD7340EA}"/>
              </a:ext>
            </a:extLst>
          </p:cNvPr>
          <p:cNvSpPr>
            <a:spLocks noGrp="1"/>
          </p:cNvSpPr>
          <p:nvPr>
            <p:ph type="body" sz="quarter" idx="14"/>
          </p:nvPr>
        </p:nvSpPr>
        <p:spPr>
          <a:xfrm>
            <a:off x="381903" y="1931648"/>
            <a:ext cx="5524500" cy="3411537"/>
          </a:xfrm>
        </p:spPr>
        <p:txBody>
          <a:bodyPr/>
          <a:lstStyle/>
          <a:p>
            <a:pPr eaLnBrk="1" hangingPunct="1">
              <a:defRPr/>
            </a:pPr>
            <a:r>
              <a:rPr lang="en-US" dirty="0"/>
              <a:t>Making the same motions over and over places stress on the muscles, and tendons.</a:t>
            </a:r>
          </a:p>
          <a:p>
            <a:pPr eaLnBrk="1" hangingPunct="1">
              <a:defRPr/>
            </a:pPr>
            <a:endParaRPr lang="en-US" dirty="0"/>
          </a:p>
          <a:p>
            <a:pPr eaLnBrk="1" hangingPunct="1">
              <a:defRPr/>
            </a:pPr>
            <a:r>
              <a:rPr lang="en-US" dirty="0"/>
              <a:t>Severity of risk depends on frequency, speed, the number of muscles involved, and the required force.</a:t>
            </a:r>
          </a:p>
          <a:p>
            <a:endParaRPr lang="en-US" dirty="0"/>
          </a:p>
        </p:txBody>
      </p:sp>
      <p:sp>
        <p:nvSpPr>
          <p:cNvPr id="5" name="Date Placeholder 4">
            <a:extLst>
              <a:ext uri="{FF2B5EF4-FFF2-40B4-BE49-F238E27FC236}">
                <a16:creationId xmlns:a16="http://schemas.microsoft.com/office/drawing/2014/main" id="{E268DA01-E823-4860-B5CB-8FBB13C9B71F}"/>
              </a:ext>
            </a:extLst>
          </p:cNvPr>
          <p:cNvSpPr>
            <a:spLocks noGrp="1"/>
          </p:cNvSpPr>
          <p:nvPr>
            <p:ph type="dt" sz="half" idx="2"/>
          </p:nvPr>
        </p:nvSpPr>
        <p:spPr/>
        <p:txBody>
          <a:bodyPr/>
          <a:lstStyle/>
          <a:p>
            <a:fld id="{E0C8DACD-4E35-4E4C-AC75-C3DE50F04E7E}" type="datetime1">
              <a:rPr lang="en-US" smtClean="0"/>
              <a:pPr/>
              <a:t>9/2/2021</a:t>
            </a:fld>
            <a:endParaRPr lang="en-US" dirty="0"/>
          </a:p>
        </p:txBody>
      </p:sp>
      <p:sp>
        <p:nvSpPr>
          <p:cNvPr id="6" name="Slide Number Placeholder 5">
            <a:extLst>
              <a:ext uri="{FF2B5EF4-FFF2-40B4-BE49-F238E27FC236}">
                <a16:creationId xmlns:a16="http://schemas.microsoft.com/office/drawing/2014/main" id="{DDD37BF6-3120-435C-BEF5-615C6CAAE588}"/>
              </a:ext>
            </a:extLst>
          </p:cNvPr>
          <p:cNvSpPr>
            <a:spLocks noGrp="1"/>
          </p:cNvSpPr>
          <p:nvPr>
            <p:ph type="sldNum" sz="quarter" idx="4"/>
          </p:nvPr>
        </p:nvSpPr>
        <p:spPr/>
        <p:txBody>
          <a:bodyPr/>
          <a:lstStyle/>
          <a:p>
            <a:fld id="{8A7A6979-0714-4377-B894-6BE4C2D6E202}" type="slidenum">
              <a:rPr lang="en-US" smtClean="0"/>
              <a:pPr/>
              <a:t>6</a:t>
            </a:fld>
            <a:endParaRPr lang="en-US" dirty="0"/>
          </a:p>
        </p:txBody>
      </p:sp>
      <p:pic>
        <p:nvPicPr>
          <p:cNvPr id="8" name="Picture 7">
            <a:extLst>
              <a:ext uri="{FF2B5EF4-FFF2-40B4-BE49-F238E27FC236}">
                <a16:creationId xmlns:a16="http://schemas.microsoft.com/office/drawing/2014/main" id="{392031C7-C481-4515-A349-CDF4F0F879B6}"/>
              </a:ext>
            </a:extLst>
          </p:cNvPr>
          <p:cNvPicPr>
            <a:picLocks noChangeAspect="1"/>
          </p:cNvPicPr>
          <p:nvPr/>
        </p:nvPicPr>
        <p:blipFill>
          <a:blip r:embed="rId2"/>
          <a:stretch>
            <a:fillRect/>
          </a:stretch>
        </p:blipFill>
        <p:spPr>
          <a:xfrm>
            <a:off x="4315458" y="3781167"/>
            <a:ext cx="3995108" cy="2153573"/>
          </a:xfrm>
          <a:prstGeom prst="rect">
            <a:avLst/>
          </a:prstGeom>
        </p:spPr>
      </p:pic>
    </p:spTree>
    <p:extLst>
      <p:ext uri="{BB962C8B-B14F-4D97-AF65-F5344CB8AC3E}">
        <p14:creationId xmlns:p14="http://schemas.microsoft.com/office/powerpoint/2010/main" val="9631165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F654101-DB35-4AA0-BF6A-4A79885AAF30}"/>
              </a:ext>
            </a:extLst>
          </p:cNvPr>
          <p:cNvSpPr>
            <a:spLocks noGrp="1"/>
          </p:cNvSpPr>
          <p:nvPr>
            <p:ph type="subTitle" idx="1"/>
          </p:nvPr>
        </p:nvSpPr>
        <p:spPr/>
        <p:txBody>
          <a:bodyPr/>
          <a:lstStyle/>
          <a:p>
            <a:r>
              <a:rPr lang="en-US" altLang="en-US" dirty="0"/>
              <a:t>Forceful Exertions</a:t>
            </a:r>
            <a:endParaRPr lang="en-US" dirty="0"/>
          </a:p>
        </p:txBody>
      </p:sp>
      <p:sp>
        <p:nvSpPr>
          <p:cNvPr id="4" name="Text Placeholder 3">
            <a:extLst>
              <a:ext uri="{FF2B5EF4-FFF2-40B4-BE49-F238E27FC236}">
                <a16:creationId xmlns:a16="http://schemas.microsoft.com/office/drawing/2014/main" id="{E3EA0EF9-6B31-481B-AD78-16C104F20EBC}"/>
              </a:ext>
            </a:extLst>
          </p:cNvPr>
          <p:cNvSpPr>
            <a:spLocks noGrp="1"/>
          </p:cNvSpPr>
          <p:nvPr>
            <p:ph type="body" sz="quarter" idx="14"/>
          </p:nvPr>
        </p:nvSpPr>
        <p:spPr>
          <a:xfrm>
            <a:off x="437509" y="1900756"/>
            <a:ext cx="5524500" cy="3411537"/>
          </a:xfrm>
        </p:spPr>
        <p:txBody>
          <a:bodyPr/>
          <a:lstStyle/>
          <a:p>
            <a:pPr eaLnBrk="1" hangingPunct="1">
              <a:defRPr/>
            </a:pPr>
            <a:r>
              <a:rPr lang="en-US" dirty="0"/>
              <a:t>The amount of physical effort required to perform a task or to maintain control of equipment or tools.</a:t>
            </a:r>
          </a:p>
          <a:p>
            <a:pPr eaLnBrk="1" hangingPunct="1">
              <a:defRPr/>
            </a:pPr>
            <a:endParaRPr lang="en-US" dirty="0"/>
          </a:p>
          <a:p>
            <a:pPr eaLnBrk="1" hangingPunct="1">
              <a:defRPr/>
            </a:pPr>
            <a:r>
              <a:rPr lang="en-US" dirty="0"/>
              <a:t>Force is dependent on:  type of grip, weight of object, body posture, type of activity and duration of task.</a:t>
            </a:r>
          </a:p>
          <a:p>
            <a:endParaRPr lang="en-US" dirty="0"/>
          </a:p>
        </p:txBody>
      </p:sp>
      <p:sp>
        <p:nvSpPr>
          <p:cNvPr id="5" name="Date Placeholder 4">
            <a:extLst>
              <a:ext uri="{FF2B5EF4-FFF2-40B4-BE49-F238E27FC236}">
                <a16:creationId xmlns:a16="http://schemas.microsoft.com/office/drawing/2014/main" id="{9C8B5132-D5B5-4B5D-8B57-213F704EC3A9}"/>
              </a:ext>
            </a:extLst>
          </p:cNvPr>
          <p:cNvSpPr>
            <a:spLocks noGrp="1"/>
          </p:cNvSpPr>
          <p:nvPr>
            <p:ph type="dt" sz="half" idx="2"/>
          </p:nvPr>
        </p:nvSpPr>
        <p:spPr/>
        <p:txBody>
          <a:bodyPr/>
          <a:lstStyle/>
          <a:p>
            <a:fld id="{E0C8DACD-4E35-4E4C-AC75-C3DE50F04E7E}" type="datetime1">
              <a:rPr lang="en-US" smtClean="0"/>
              <a:pPr/>
              <a:t>9/2/2021</a:t>
            </a:fld>
            <a:endParaRPr lang="en-US" dirty="0"/>
          </a:p>
        </p:txBody>
      </p:sp>
      <p:sp>
        <p:nvSpPr>
          <p:cNvPr id="6" name="Slide Number Placeholder 5">
            <a:extLst>
              <a:ext uri="{FF2B5EF4-FFF2-40B4-BE49-F238E27FC236}">
                <a16:creationId xmlns:a16="http://schemas.microsoft.com/office/drawing/2014/main" id="{FCACBB38-8A49-48E6-94CE-FCBEA3AEF559}"/>
              </a:ext>
            </a:extLst>
          </p:cNvPr>
          <p:cNvSpPr>
            <a:spLocks noGrp="1"/>
          </p:cNvSpPr>
          <p:nvPr>
            <p:ph type="sldNum" sz="quarter" idx="4"/>
          </p:nvPr>
        </p:nvSpPr>
        <p:spPr/>
        <p:txBody>
          <a:bodyPr/>
          <a:lstStyle/>
          <a:p>
            <a:fld id="{8A7A6979-0714-4377-B894-6BE4C2D6E202}" type="slidenum">
              <a:rPr lang="en-US" smtClean="0"/>
              <a:pPr/>
              <a:t>7</a:t>
            </a:fld>
            <a:endParaRPr lang="en-US" dirty="0"/>
          </a:p>
        </p:txBody>
      </p:sp>
      <p:sp>
        <p:nvSpPr>
          <p:cNvPr id="7" name="Title 1">
            <a:extLst>
              <a:ext uri="{FF2B5EF4-FFF2-40B4-BE49-F238E27FC236}">
                <a16:creationId xmlns:a16="http://schemas.microsoft.com/office/drawing/2014/main" id="{596E28CB-DE83-4342-9E56-737B48692954}"/>
              </a:ext>
            </a:extLst>
          </p:cNvPr>
          <p:cNvSpPr>
            <a:spLocks noGrp="1"/>
          </p:cNvSpPr>
          <p:nvPr>
            <p:ph type="ctrTitle"/>
          </p:nvPr>
        </p:nvSpPr>
        <p:spPr>
          <a:xfrm>
            <a:off x="1117600" y="442913"/>
            <a:ext cx="6924675" cy="373062"/>
          </a:xfrm>
        </p:spPr>
        <p:txBody>
          <a:bodyPr/>
          <a:lstStyle/>
          <a:p>
            <a:r>
              <a:rPr lang="en-US" dirty="0"/>
              <a:t>Risk Factors</a:t>
            </a:r>
          </a:p>
        </p:txBody>
      </p:sp>
      <p:pic>
        <p:nvPicPr>
          <p:cNvPr id="9" name="Picture 8" descr="A picture containing website&#10;&#10;Description automatically generated">
            <a:extLst>
              <a:ext uri="{FF2B5EF4-FFF2-40B4-BE49-F238E27FC236}">
                <a16:creationId xmlns:a16="http://schemas.microsoft.com/office/drawing/2014/main" id="{596211B6-2E5A-4E37-98CD-AF4F68E32DCC}"/>
              </a:ext>
            </a:extLst>
          </p:cNvPr>
          <p:cNvPicPr>
            <a:picLocks noChangeAspect="1"/>
          </p:cNvPicPr>
          <p:nvPr/>
        </p:nvPicPr>
        <p:blipFill>
          <a:blip r:embed="rId2"/>
          <a:stretch>
            <a:fillRect/>
          </a:stretch>
        </p:blipFill>
        <p:spPr>
          <a:xfrm>
            <a:off x="5826961" y="1900756"/>
            <a:ext cx="2760985" cy="2087173"/>
          </a:xfrm>
          <a:prstGeom prst="rect">
            <a:avLst/>
          </a:prstGeom>
        </p:spPr>
      </p:pic>
    </p:spTree>
    <p:extLst>
      <p:ext uri="{BB962C8B-B14F-4D97-AF65-F5344CB8AC3E}">
        <p14:creationId xmlns:p14="http://schemas.microsoft.com/office/powerpoint/2010/main" val="37029483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E9A31AF-BDF6-4D92-8D3E-A14B83EC1CA3}"/>
              </a:ext>
            </a:extLst>
          </p:cNvPr>
          <p:cNvSpPr>
            <a:spLocks noGrp="1"/>
          </p:cNvSpPr>
          <p:nvPr>
            <p:ph type="subTitle" idx="1"/>
          </p:nvPr>
        </p:nvSpPr>
        <p:spPr/>
        <p:txBody>
          <a:bodyPr/>
          <a:lstStyle/>
          <a:p>
            <a:r>
              <a:rPr lang="en-US" altLang="en-US" dirty="0"/>
              <a:t>Awkward Postures</a:t>
            </a:r>
            <a:endParaRPr lang="en-US" dirty="0"/>
          </a:p>
        </p:txBody>
      </p:sp>
      <p:sp>
        <p:nvSpPr>
          <p:cNvPr id="4" name="Text Placeholder 3">
            <a:extLst>
              <a:ext uri="{FF2B5EF4-FFF2-40B4-BE49-F238E27FC236}">
                <a16:creationId xmlns:a16="http://schemas.microsoft.com/office/drawing/2014/main" id="{AE6BF4B1-5D16-4EBE-A848-19CCFCE45C86}"/>
              </a:ext>
            </a:extLst>
          </p:cNvPr>
          <p:cNvSpPr>
            <a:spLocks noGrp="1"/>
          </p:cNvSpPr>
          <p:nvPr>
            <p:ph type="body" sz="quarter" idx="14"/>
          </p:nvPr>
        </p:nvSpPr>
        <p:spPr>
          <a:xfrm>
            <a:off x="338655" y="1937826"/>
            <a:ext cx="5524500" cy="3411537"/>
          </a:xfrm>
        </p:spPr>
        <p:txBody>
          <a:bodyPr/>
          <a:lstStyle/>
          <a:p>
            <a:pPr eaLnBrk="1" hangingPunct="1">
              <a:lnSpc>
                <a:spcPct val="90000"/>
              </a:lnSpc>
              <a:defRPr/>
            </a:pPr>
            <a:r>
              <a:rPr lang="en-US" dirty="0"/>
              <a:t>Position of the body and how it affects the muscle groups that are involved in physical activity.</a:t>
            </a:r>
          </a:p>
          <a:p>
            <a:pPr eaLnBrk="1" hangingPunct="1">
              <a:lnSpc>
                <a:spcPct val="90000"/>
              </a:lnSpc>
              <a:defRPr/>
            </a:pPr>
            <a:endParaRPr lang="en-US" dirty="0"/>
          </a:p>
          <a:p>
            <a:pPr eaLnBrk="1" hangingPunct="1">
              <a:lnSpc>
                <a:spcPct val="90000"/>
              </a:lnSpc>
              <a:defRPr/>
            </a:pPr>
            <a:r>
              <a:rPr lang="en-US" dirty="0"/>
              <a:t>Awkward postures include repeated or prolonged reaching, twisting, bending, kneeling, squatting, overhead work or holding fixed positions.</a:t>
            </a:r>
          </a:p>
          <a:p>
            <a:endParaRPr lang="en-US" dirty="0"/>
          </a:p>
        </p:txBody>
      </p:sp>
      <p:sp>
        <p:nvSpPr>
          <p:cNvPr id="5" name="Date Placeholder 4">
            <a:extLst>
              <a:ext uri="{FF2B5EF4-FFF2-40B4-BE49-F238E27FC236}">
                <a16:creationId xmlns:a16="http://schemas.microsoft.com/office/drawing/2014/main" id="{670E14BD-74D5-405E-9CED-1667AB363F11}"/>
              </a:ext>
            </a:extLst>
          </p:cNvPr>
          <p:cNvSpPr>
            <a:spLocks noGrp="1"/>
          </p:cNvSpPr>
          <p:nvPr>
            <p:ph type="dt" sz="half" idx="2"/>
          </p:nvPr>
        </p:nvSpPr>
        <p:spPr/>
        <p:txBody>
          <a:bodyPr/>
          <a:lstStyle/>
          <a:p>
            <a:fld id="{E0C8DACD-4E35-4E4C-AC75-C3DE50F04E7E}" type="datetime1">
              <a:rPr lang="en-US" smtClean="0"/>
              <a:pPr/>
              <a:t>9/2/2021</a:t>
            </a:fld>
            <a:endParaRPr lang="en-US" dirty="0"/>
          </a:p>
        </p:txBody>
      </p:sp>
      <p:sp>
        <p:nvSpPr>
          <p:cNvPr id="6" name="Slide Number Placeholder 5">
            <a:extLst>
              <a:ext uri="{FF2B5EF4-FFF2-40B4-BE49-F238E27FC236}">
                <a16:creationId xmlns:a16="http://schemas.microsoft.com/office/drawing/2014/main" id="{20B6ABED-E3AD-4D97-9927-D6252B3810EF}"/>
              </a:ext>
            </a:extLst>
          </p:cNvPr>
          <p:cNvSpPr>
            <a:spLocks noGrp="1"/>
          </p:cNvSpPr>
          <p:nvPr>
            <p:ph type="sldNum" sz="quarter" idx="4"/>
          </p:nvPr>
        </p:nvSpPr>
        <p:spPr/>
        <p:txBody>
          <a:bodyPr/>
          <a:lstStyle/>
          <a:p>
            <a:fld id="{8A7A6979-0714-4377-B894-6BE4C2D6E202}" type="slidenum">
              <a:rPr lang="en-US" smtClean="0"/>
              <a:pPr/>
              <a:t>8</a:t>
            </a:fld>
            <a:endParaRPr lang="en-US" dirty="0"/>
          </a:p>
        </p:txBody>
      </p:sp>
      <p:sp>
        <p:nvSpPr>
          <p:cNvPr id="7" name="Title 1">
            <a:extLst>
              <a:ext uri="{FF2B5EF4-FFF2-40B4-BE49-F238E27FC236}">
                <a16:creationId xmlns:a16="http://schemas.microsoft.com/office/drawing/2014/main" id="{D89C291B-5C14-4C1B-92B3-EB5EFE71FE80}"/>
              </a:ext>
            </a:extLst>
          </p:cNvPr>
          <p:cNvSpPr>
            <a:spLocks noGrp="1"/>
          </p:cNvSpPr>
          <p:nvPr>
            <p:ph type="ctrTitle"/>
          </p:nvPr>
        </p:nvSpPr>
        <p:spPr>
          <a:xfrm>
            <a:off x="1117600" y="442913"/>
            <a:ext cx="6924675" cy="373062"/>
          </a:xfrm>
        </p:spPr>
        <p:txBody>
          <a:bodyPr/>
          <a:lstStyle/>
          <a:p>
            <a:r>
              <a:rPr lang="en-US" dirty="0"/>
              <a:t>Risk Factors</a:t>
            </a:r>
          </a:p>
        </p:txBody>
      </p:sp>
      <p:pic>
        <p:nvPicPr>
          <p:cNvPr id="9" name="Picture 8" descr="A person using a computer&#10;&#10;Description automatically generated with low confidence">
            <a:extLst>
              <a:ext uri="{FF2B5EF4-FFF2-40B4-BE49-F238E27FC236}">
                <a16:creationId xmlns:a16="http://schemas.microsoft.com/office/drawing/2014/main" id="{2057FC2A-075B-419A-A26E-8076905C08A4}"/>
              </a:ext>
            </a:extLst>
          </p:cNvPr>
          <p:cNvPicPr>
            <a:picLocks noChangeAspect="1"/>
          </p:cNvPicPr>
          <p:nvPr/>
        </p:nvPicPr>
        <p:blipFill>
          <a:blip r:embed="rId2"/>
          <a:stretch>
            <a:fillRect/>
          </a:stretch>
        </p:blipFill>
        <p:spPr>
          <a:xfrm>
            <a:off x="6281369" y="1299575"/>
            <a:ext cx="2558725" cy="2782684"/>
          </a:xfrm>
          <a:prstGeom prst="rect">
            <a:avLst/>
          </a:prstGeom>
        </p:spPr>
      </p:pic>
    </p:spTree>
    <p:extLst>
      <p:ext uri="{BB962C8B-B14F-4D97-AF65-F5344CB8AC3E}">
        <p14:creationId xmlns:p14="http://schemas.microsoft.com/office/powerpoint/2010/main" val="35767299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71ED6FB-0794-4184-8825-14A9334DBFC9}"/>
              </a:ext>
            </a:extLst>
          </p:cNvPr>
          <p:cNvSpPr>
            <a:spLocks noGrp="1"/>
          </p:cNvSpPr>
          <p:nvPr>
            <p:ph type="subTitle" idx="1"/>
          </p:nvPr>
        </p:nvSpPr>
        <p:spPr/>
        <p:txBody>
          <a:bodyPr/>
          <a:lstStyle/>
          <a:p>
            <a:r>
              <a:rPr lang="en-US" altLang="en-US" dirty="0"/>
              <a:t>Contact Stress</a:t>
            </a:r>
            <a:endParaRPr lang="en-US" dirty="0"/>
          </a:p>
        </p:txBody>
      </p:sp>
      <p:sp>
        <p:nvSpPr>
          <p:cNvPr id="4" name="Text Placeholder 3">
            <a:extLst>
              <a:ext uri="{FF2B5EF4-FFF2-40B4-BE49-F238E27FC236}">
                <a16:creationId xmlns:a16="http://schemas.microsoft.com/office/drawing/2014/main" id="{3794651C-7DF7-4CDA-B89B-A2C4D9CF8E2A}"/>
              </a:ext>
            </a:extLst>
          </p:cNvPr>
          <p:cNvSpPr>
            <a:spLocks noGrp="1"/>
          </p:cNvSpPr>
          <p:nvPr>
            <p:ph type="body" sz="quarter" idx="14"/>
          </p:nvPr>
        </p:nvSpPr>
        <p:spPr>
          <a:xfrm>
            <a:off x="567254" y="1968718"/>
            <a:ext cx="5524500" cy="3411537"/>
          </a:xfrm>
        </p:spPr>
        <p:txBody>
          <a:bodyPr/>
          <a:lstStyle/>
          <a:p>
            <a:pPr eaLnBrk="1" hangingPunct="1">
              <a:defRPr/>
            </a:pPr>
            <a:r>
              <a:rPr lang="en-US" dirty="0"/>
              <a:t>Pressing the body against a hard or sharp edge can place too much pressure on nerves, tendons and blood vessels</a:t>
            </a:r>
          </a:p>
          <a:p>
            <a:pPr eaLnBrk="1" hangingPunct="1">
              <a:defRPr/>
            </a:pPr>
            <a:endParaRPr lang="en-US" dirty="0"/>
          </a:p>
          <a:p>
            <a:pPr eaLnBrk="1" hangingPunct="1">
              <a:defRPr/>
            </a:pPr>
            <a:r>
              <a:rPr lang="en-US" dirty="0"/>
              <a:t>For example resting the arm against a corner while working can increase the likelihood of an MSD.</a:t>
            </a:r>
          </a:p>
          <a:p>
            <a:endParaRPr lang="en-US" dirty="0"/>
          </a:p>
        </p:txBody>
      </p:sp>
      <p:sp>
        <p:nvSpPr>
          <p:cNvPr id="5" name="Date Placeholder 4">
            <a:extLst>
              <a:ext uri="{FF2B5EF4-FFF2-40B4-BE49-F238E27FC236}">
                <a16:creationId xmlns:a16="http://schemas.microsoft.com/office/drawing/2014/main" id="{01217B20-A866-40F1-A5A1-DA665A6F746F}"/>
              </a:ext>
            </a:extLst>
          </p:cNvPr>
          <p:cNvSpPr>
            <a:spLocks noGrp="1"/>
          </p:cNvSpPr>
          <p:nvPr>
            <p:ph type="dt" sz="half" idx="2"/>
          </p:nvPr>
        </p:nvSpPr>
        <p:spPr/>
        <p:txBody>
          <a:bodyPr/>
          <a:lstStyle/>
          <a:p>
            <a:fld id="{E0C8DACD-4E35-4E4C-AC75-C3DE50F04E7E}" type="datetime1">
              <a:rPr lang="en-US" smtClean="0"/>
              <a:pPr/>
              <a:t>9/2/2021</a:t>
            </a:fld>
            <a:endParaRPr lang="en-US" dirty="0"/>
          </a:p>
        </p:txBody>
      </p:sp>
      <p:sp>
        <p:nvSpPr>
          <p:cNvPr id="6" name="Slide Number Placeholder 5">
            <a:extLst>
              <a:ext uri="{FF2B5EF4-FFF2-40B4-BE49-F238E27FC236}">
                <a16:creationId xmlns:a16="http://schemas.microsoft.com/office/drawing/2014/main" id="{652DC03A-05F8-4033-8025-D42AC0F3F38A}"/>
              </a:ext>
            </a:extLst>
          </p:cNvPr>
          <p:cNvSpPr>
            <a:spLocks noGrp="1"/>
          </p:cNvSpPr>
          <p:nvPr>
            <p:ph type="sldNum" sz="quarter" idx="4"/>
          </p:nvPr>
        </p:nvSpPr>
        <p:spPr/>
        <p:txBody>
          <a:bodyPr/>
          <a:lstStyle/>
          <a:p>
            <a:fld id="{8A7A6979-0714-4377-B894-6BE4C2D6E202}" type="slidenum">
              <a:rPr lang="en-US" smtClean="0"/>
              <a:pPr/>
              <a:t>9</a:t>
            </a:fld>
            <a:endParaRPr lang="en-US" dirty="0"/>
          </a:p>
        </p:txBody>
      </p:sp>
      <p:sp>
        <p:nvSpPr>
          <p:cNvPr id="7" name="Title 1">
            <a:extLst>
              <a:ext uri="{FF2B5EF4-FFF2-40B4-BE49-F238E27FC236}">
                <a16:creationId xmlns:a16="http://schemas.microsoft.com/office/drawing/2014/main" id="{B9E3BD17-9A9C-4FCA-AA50-655ADE343B72}"/>
              </a:ext>
            </a:extLst>
          </p:cNvPr>
          <p:cNvSpPr>
            <a:spLocks noGrp="1"/>
          </p:cNvSpPr>
          <p:nvPr>
            <p:ph type="ctrTitle"/>
          </p:nvPr>
        </p:nvSpPr>
        <p:spPr>
          <a:xfrm>
            <a:off x="1117600" y="442913"/>
            <a:ext cx="6924675" cy="373062"/>
          </a:xfrm>
        </p:spPr>
        <p:txBody>
          <a:bodyPr/>
          <a:lstStyle/>
          <a:p>
            <a:r>
              <a:rPr lang="en-US" dirty="0"/>
              <a:t>Risk Factors</a:t>
            </a:r>
          </a:p>
        </p:txBody>
      </p:sp>
      <p:pic>
        <p:nvPicPr>
          <p:cNvPr id="9" name="Picture 8" descr="A picture containing text&#10;&#10;Description automatically generated">
            <a:extLst>
              <a:ext uri="{FF2B5EF4-FFF2-40B4-BE49-F238E27FC236}">
                <a16:creationId xmlns:a16="http://schemas.microsoft.com/office/drawing/2014/main" id="{2B971F18-A90F-46C4-87FF-45F49A1EA38F}"/>
              </a:ext>
            </a:extLst>
          </p:cNvPr>
          <p:cNvPicPr>
            <a:picLocks noChangeAspect="1"/>
          </p:cNvPicPr>
          <p:nvPr/>
        </p:nvPicPr>
        <p:blipFill>
          <a:blip r:embed="rId2"/>
          <a:stretch>
            <a:fillRect/>
          </a:stretch>
        </p:blipFill>
        <p:spPr>
          <a:xfrm>
            <a:off x="5681952" y="2438261"/>
            <a:ext cx="3258005" cy="1981477"/>
          </a:xfrm>
          <a:prstGeom prst="rect">
            <a:avLst/>
          </a:prstGeom>
        </p:spPr>
      </p:pic>
    </p:spTree>
    <p:extLst>
      <p:ext uri="{BB962C8B-B14F-4D97-AF65-F5344CB8AC3E}">
        <p14:creationId xmlns:p14="http://schemas.microsoft.com/office/powerpoint/2010/main" val="3626633121"/>
      </p:ext>
    </p:extLst>
  </p:cSld>
  <p:clrMapOvr>
    <a:masterClrMapping/>
  </p:clrMapOvr>
</p:sld>
</file>

<file path=ppt/theme/theme1.xml><?xml version="1.0" encoding="utf-8"?>
<a:theme xmlns:a="http://schemas.openxmlformats.org/drawingml/2006/main" name="Parcel">
  <a:themeElements>
    <a:clrScheme name="Purdue Brand Color Theme">
      <a:dk1>
        <a:srgbClr val="000000"/>
      </a:dk1>
      <a:lt1>
        <a:srgbClr val="FFFFFF"/>
      </a:lt1>
      <a:dk2>
        <a:srgbClr val="555960"/>
      </a:dk2>
      <a:lt2>
        <a:srgbClr val="CFB991"/>
      </a:lt2>
      <a:accent1>
        <a:srgbClr val="8E6F3E"/>
      </a:accent1>
      <a:accent2>
        <a:srgbClr val="FFFFFF"/>
      </a:accent2>
      <a:accent3>
        <a:srgbClr val="FFFFFF"/>
      </a:accent3>
      <a:accent4>
        <a:srgbClr val="FFFFFF"/>
      </a:accent4>
      <a:accent5>
        <a:srgbClr val="FFFFFF"/>
      </a:accent5>
      <a:accent6>
        <a:srgbClr val="FFFFFF"/>
      </a:accent6>
      <a:hlink>
        <a:srgbClr val="FFFFFF"/>
      </a:hlink>
      <a:folHlink>
        <a:srgbClr val="FFFFFF"/>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2020 Safety Chair.potx" id="{D353623B-75BD-4F96-A00F-BD4578D52245}" vid="{B0D26FB8-93C3-4169-B02D-4A68185371F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276</TotalTime>
  <Words>1565</Words>
  <Application>Microsoft Office PowerPoint</Application>
  <PresentationFormat>On-screen Show (4:3)</PresentationFormat>
  <Paragraphs>227</Paragraphs>
  <Slides>25</Slides>
  <Notes>1</Notes>
  <HiddenSlides>1</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38" baseType="lpstr">
      <vt:lpstr>Acumin Pro</vt:lpstr>
      <vt:lpstr>Acumin Pro ExtraCondensed</vt:lpstr>
      <vt:lpstr>Acumin Pro Medium</vt:lpstr>
      <vt:lpstr>Acumin Pro Semibold</vt:lpstr>
      <vt:lpstr>Acumin Pro SemiCondensed</vt:lpstr>
      <vt:lpstr>Arial</vt:lpstr>
      <vt:lpstr>Calibri</vt:lpstr>
      <vt:lpstr>Gill Sans MT</vt:lpstr>
      <vt:lpstr>United Sans Cond Medium</vt:lpstr>
      <vt:lpstr>United Sans Ext Medium</vt:lpstr>
      <vt:lpstr>Wingdings</vt:lpstr>
      <vt:lpstr>Parcel</vt:lpstr>
      <vt:lpstr>Adobe Acrobat Document</vt:lpstr>
      <vt:lpstr>Office Ergonomics</vt:lpstr>
      <vt:lpstr>Introduction</vt:lpstr>
      <vt:lpstr>Ergonomics </vt:lpstr>
      <vt:lpstr>Musculoskeletal disorders</vt:lpstr>
      <vt:lpstr>MSD’s</vt:lpstr>
      <vt:lpstr>Risk Factors</vt:lpstr>
      <vt:lpstr>Risk Factors</vt:lpstr>
      <vt:lpstr>Risk Factors</vt:lpstr>
      <vt:lpstr>Risk Factors</vt:lpstr>
      <vt:lpstr>Manual Material Handling Guidelines</vt:lpstr>
      <vt:lpstr>PowerPoint Presentation</vt:lpstr>
      <vt:lpstr>Summary</vt:lpstr>
      <vt:lpstr>Action Plan</vt:lpstr>
      <vt:lpstr>Setup the desk</vt:lpstr>
      <vt:lpstr>Safe work zone</vt:lpstr>
      <vt:lpstr>Workstation Setup</vt:lpstr>
      <vt:lpstr>PowerPoint Presentation</vt:lpstr>
      <vt:lpstr>Chair Adjustment</vt:lpstr>
      <vt:lpstr>Micro Breaks </vt:lpstr>
      <vt:lpstr>To sit or stand; that is the question</vt:lpstr>
      <vt:lpstr>Office Stretches</vt:lpstr>
      <vt:lpstr>Office Stretches</vt:lpstr>
      <vt:lpstr>Equpiment that may help</vt:lpstr>
      <vt:lpstr>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Ergonomics </dc:title>
  <dc:creator>Kyle Starkey</dc:creator>
  <cp:lastModifiedBy>Abdelaziz, Khaled Nabil Shar</cp:lastModifiedBy>
  <cp:revision>14</cp:revision>
  <dcterms:created xsi:type="dcterms:W3CDTF">2021-08-20T20:02:33Z</dcterms:created>
  <dcterms:modified xsi:type="dcterms:W3CDTF">2021-09-02T13:00:23Z</dcterms:modified>
</cp:coreProperties>
</file>