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26"/>
  </p:notesMasterIdLst>
  <p:handoutMasterIdLst>
    <p:handoutMasterId r:id="rId27"/>
  </p:handoutMasterIdLst>
  <p:sldIdLst>
    <p:sldId id="256" r:id="rId5"/>
    <p:sldId id="267" r:id="rId6"/>
    <p:sldId id="268" r:id="rId7"/>
    <p:sldId id="257" r:id="rId8"/>
    <p:sldId id="260" r:id="rId9"/>
    <p:sldId id="261" r:id="rId10"/>
    <p:sldId id="262" r:id="rId11"/>
    <p:sldId id="265" r:id="rId12"/>
    <p:sldId id="279" r:id="rId13"/>
    <p:sldId id="266" r:id="rId14"/>
    <p:sldId id="269" r:id="rId15"/>
    <p:sldId id="259" r:id="rId16"/>
    <p:sldId id="270" r:id="rId17"/>
    <p:sldId id="276" r:id="rId18"/>
    <p:sldId id="277" r:id="rId19"/>
    <p:sldId id="258" r:id="rId20"/>
    <p:sldId id="271" r:id="rId21"/>
    <p:sldId id="272" r:id="rId22"/>
    <p:sldId id="273" r:id="rId23"/>
    <p:sldId id="274"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636" autoAdjust="0"/>
    <p:restoredTop sz="86399"/>
  </p:normalViewPr>
  <p:slideViewPr>
    <p:cSldViewPr snapToGrid="0" snapToObjects="1" showGuides="1">
      <p:cViewPr varScale="1">
        <p:scale>
          <a:sx n="99" d="100"/>
          <a:sy n="99" d="100"/>
        </p:scale>
        <p:origin x="246"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121" d="100"/>
          <a:sy n="121" d="100"/>
        </p:scale>
        <p:origin x="4096" y="1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7B6CEC1-FEE5-D747-9011-FB84BC9D631A}" type="datetimeFigureOut">
              <a:rPr lang="en-US" smtClean="0"/>
              <a:t>1/9/2023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8DD259-306C-F444-A36B-16805CCF529E}" type="slidenum">
              <a:rPr lang="en-US" smtClean="0"/>
              <a:t>‹#›</a:t>
            </a:fld>
            <a:endParaRPr lang="en-US" dirty="0"/>
          </a:p>
        </p:txBody>
      </p:sp>
    </p:spTree>
    <p:extLst>
      <p:ext uri="{BB962C8B-B14F-4D97-AF65-F5344CB8AC3E}">
        <p14:creationId xmlns:p14="http://schemas.microsoft.com/office/powerpoint/2010/main" val="611087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9C63A0-29C5-CA43-A5A4-3B749EBBBF64}" type="datetimeFigureOut">
              <a:rPr lang="en-US" smtClean="0"/>
              <a:t>1/9/2023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420758-0572-0948-BC66-823DA4FB7C08}" type="slidenum">
              <a:rPr lang="en-US" smtClean="0"/>
              <a:t>‹#›</a:t>
            </a:fld>
            <a:endParaRPr lang="en-US" dirty="0"/>
          </a:p>
        </p:txBody>
      </p:sp>
    </p:spTree>
    <p:extLst>
      <p:ext uri="{BB962C8B-B14F-4D97-AF65-F5344CB8AC3E}">
        <p14:creationId xmlns:p14="http://schemas.microsoft.com/office/powerpoint/2010/main" val="1200216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420758-0572-0948-BC66-823DA4FB7C08}" type="slidenum">
              <a:rPr lang="en-US" smtClean="0"/>
              <a:t>14</a:t>
            </a:fld>
            <a:endParaRPr lang="en-US" dirty="0"/>
          </a:p>
        </p:txBody>
      </p:sp>
    </p:spTree>
    <p:extLst>
      <p:ext uri="{BB962C8B-B14F-4D97-AF65-F5344CB8AC3E}">
        <p14:creationId xmlns:p14="http://schemas.microsoft.com/office/powerpoint/2010/main" val="302836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420758-0572-0948-BC66-823DA4FB7C08}" type="slidenum">
              <a:rPr lang="en-US" smtClean="0"/>
              <a:t>21</a:t>
            </a:fld>
            <a:endParaRPr lang="en-US" dirty="0"/>
          </a:p>
        </p:txBody>
      </p:sp>
    </p:spTree>
    <p:extLst>
      <p:ext uri="{BB962C8B-B14F-4D97-AF65-F5344CB8AC3E}">
        <p14:creationId xmlns:p14="http://schemas.microsoft.com/office/powerpoint/2010/main" val="686256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43542" y="1035170"/>
            <a:ext cx="12308115" cy="589903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914400" y="1423358"/>
            <a:ext cx="10439400" cy="2086605"/>
          </a:xfrm>
        </p:spPr>
        <p:txBody>
          <a:bodyPr anchor="ctr" anchorCtr="0"/>
          <a:lstStyle>
            <a:lvl1pPr algn="ctr">
              <a:defRPr sz="6000" baseline="0">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914400" y="3602038"/>
            <a:ext cx="10439400" cy="2401947"/>
          </a:xfrm>
        </p:spPr>
        <p:txBody>
          <a:bodyPr anchor="ctr" anchorCtr="1">
            <a:normAutofit/>
          </a:bodyPr>
          <a:lstStyle>
            <a:lvl1pPr marL="0" indent="0" algn="ctr">
              <a:buNone/>
              <a:defRPr sz="1800" b="1" i="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Month XX, 2016</a:t>
            </a:r>
          </a:p>
          <a:p>
            <a:r>
              <a:rPr lang="en-US" dirty="0"/>
              <a:t>YOUR OFFICE OR DEPARTMENT HERE</a:t>
            </a:r>
          </a:p>
          <a:p>
            <a:r>
              <a:rPr lang="en-US" dirty="0"/>
              <a:t>Presenter Name</a:t>
            </a:r>
          </a:p>
        </p:txBody>
      </p:sp>
      <p:sp>
        <p:nvSpPr>
          <p:cNvPr id="5" name="Footer Placeholder 4"/>
          <p:cNvSpPr>
            <a:spLocks noGrp="1"/>
          </p:cNvSpPr>
          <p:nvPr>
            <p:ph type="ftr" sz="quarter" idx="11"/>
          </p:nvPr>
        </p:nvSpPr>
        <p:spPr/>
        <p:txBody>
          <a:bodyPr/>
          <a:lstStyle>
            <a:lvl1pPr>
              <a:defRPr baseline="0">
                <a:solidFill>
                  <a:schemeClr val="bg1">
                    <a:lumMod val="95000"/>
                  </a:schemeClr>
                </a:solidFill>
              </a:defRPr>
            </a:lvl1pPr>
          </a:lstStyle>
          <a:p>
            <a:endParaRPr lang="en-US" dirty="0"/>
          </a:p>
        </p:txBody>
      </p:sp>
      <p:sp>
        <p:nvSpPr>
          <p:cNvPr id="6" name="Slide Number Placeholder 5"/>
          <p:cNvSpPr>
            <a:spLocks noGrp="1"/>
          </p:cNvSpPr>
          <p:nvPr>
            <p:ph type="sldNum" sz="quarter" idx="12"/>
          </p:nvPr>
        </p:nvSpPr>
        <p:spPr>
          <a:xfrm>
            <a:off x="914400" y="6192458"/>
            <a:ext cx="2743200" cy="365125"/>
          </a:xfrm>
          <a:prstGeom prst="rect">
            <a:avLst/>
          </a:prstGeom>
        </p:spPr>
        <p:txBody>
          <a:bodyPr/>
          <a:lstStyle>
            <a:lvl1pPr>
              <a:defRPr baseline="0">
                <a:solidFill>
                  <a:schemeClr val="bg1">
                    <a:lumMod val="95000"/>
                  </a:schemeClr>
                </a:solidFill>
              </a:defRPr>
            </a:lvl1pPr>
          </a:lstStyle>
          <a:p>
            <a:fld id="{E05EB2EB-69F8-D948-986A-A0FFB8F3ADC8}" type="slidenum">
              <a:rPr lang="en-US" smtClean="0"/>
              <a:pPr/>
              <a:t>‹#›</a:t>
            </a:fld>
            <a:endParaRPr lang="en-US" dirty="0"/>
          </a:p>
        </p:txBody>
      </p:sp>
      <p:pic>
        <p:nvPicPr>
          <p:cNvPr id="8" name="Picture 7"/>
          <p:cNvPicPr/>
          <p:nvPr userDrawn="1"/>
        </p:nvPicPr>
        <p:blipFill>
          <a:blip r:embed="rId2">
            <a:biLevel thresh="25000"/>
            <a:extLst>
              <a:ext uri="{28A0092B-C50C-407E-A947-70E740481C1C}">
                <a14:useLocalDpi xmlns:a14="http://schemas.microsoft.com/office/drawing/2010/main" val="0"/>
              </a:ext>
            </a:extLst>
          </a:blip>
          <a:srcRect/>
          <a:stretch>
            <a:fillRect/>
          </a:stretch>
        </p:blipFill>
        <p:spPr bwMode="auto">
          <a:xfrm>
            <a:off x="10481732" y="6502369"/>
            <a:ext cx="1710268" cy="355631"/>
          </a:xfrm>
          <a:prstGeom prst="rect">
            <a:avLst/>
          </a:prstGeom>
          <a:noFill/>
        </p:spPr>
      </p:pic>
    </p:spTree>
    <p:extLst>
      <p:ext uri="{BB962C8B-B14F-4D97-AF65-F5344CB8AC3E}">
        <p14:creationId xmlns:p14="http://schemas.microsoft.com/office/powerpoint/2010/main" val="1764530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sp>
        <p:nvSpPr>
          <p:cNvPr id="13" name="bk object 16"/>
          <p:cNvSpPr/>
          <p:nvPr userDrawn="1"/>
        </p:nvSpPr>
        <p:spPr>
          <a:xfrm>
            <a:off x="-88925" y="-40472"/>
            <a:ext cx="10107159" cy="3135152"/>
          </a:xfrm>
          <a:custGeom>
            <a:avLst/>
            <a:gdLst>
              <a:gd name="connsiteX0" fmla="*/ 7429360 w 9468612"/>
              <a:gd name="connsiteY0" fmla="*/ 0 h 3748024"/>
              <a:gd name="connsiteX1" fmla="*/ 22843 w 9468612"/>
              <a:gd name="connsiteY1" fmla="*/ 616774 h 3748024"/>
              <a:gd name="connsiteX2" fmla="*/ 0 w 9468612"/>
              <a:gd name="connsiteY2" fmla="*/ 3748024 h 3748024"/>
              <a:gd name="connsiteX3" fmla="*/ 9468612 w 9468612"/>
              <a:gd name="connsiteY3" fmla="*/ 3747998 h 3748024"/>
              <a:gd name="connsiteX4" fmla="*/ 7429360 w 9468612"/>
              <a:gd name="connsiteY4" fmla="*/ 0 h 3748024"/>
              <a:gd name="connsiteX0" fmla="*/ 7886230 w 9468612"/>
              <a:gd name="connsiteY0" fmla="*/ 205591 h 3131250"/>
              <a:gd name="connsiteX1" fmla="*/ 22843 w 9468612"/>
              <a:gd name="connsiteY1" fmla="*/ 0 h 3131250"/>
              <a:gd name="connsiteX2" fmla="*/ 0 w 9468612"/>
              <a:gd name="connsiteY2" fmla="*/ 3131250 h 3131250"/>
              <a:gd name="connsiteX3" fmla="*/ 9468612 w 9468612"/>
              <a:gd name="connsiteY3" fmla="*/ 3131224 h 3131250"/>
              <a:gd name="connsiteX4" fmla="*/ 7886230 w 9468612"/>
              <a:gd name="connsiteY4" fmla="*/ 205591 h 3131250"/>
              <a:gd name="connsiteX0" fmla="*/ 7886230 w 9468612"/>
              <a:gd name="connsiteY0" fmla="*/ 0 h 2925659"/>
              <a:gd name="connsiteX1" fmla="*/ 525399 w 9468612"/>
              <a:gd name="connsiteY1" fmla="*/ 296965 h 2925659"/>
              <a:gd name="connsiteX2" fmla="*/ 0 w 9468612"/>
              <a:gd name="connsiteY2" fmla="*/ 2925659 h 2925659"/>
              <a:gd name="connsiteX3" fmla="*/ 9468612 w 9468612"/>
              <a:gd name="connsiteY3" fmla="*/ 2925633 h 2925659"/>
              <a:gd name="connsiteX4" fmla="*/ 7886230 w 9468612"/>
              <a:gd name="connsiteY4" fmla="*/ 0 h 2925659"/>
              <a:gd name="connsiteX0" fmla="*/ 7886230 w 9468612"/>
              <a:gd name="connsiteY0" fmla="*/ 11422 h 2937081"/>
              <a:gd name="connsiteX1" fmla="*/ 34264 w 9468612"/>
              <a:gd name="connsiteY1" fmla="*/ 0 h 2937081"/>
              <a:gd name="connsiteX2" fmla="*/ 0 w 9468612"/>
              <a:gd name="connsiteY2" fmla="*/ 2937081 h 2937081"/>
              <a:gd name="connsiteX3" fmla="*/ 9468612 w 9468612"/>
              <a:gd name="connsiteY3" fmla="*/ 2937055 h 2937081"/>
              <a:gd name="connsiteX4" fmla="*/ 7886230 w 9468612"/>
              <a:gd name="connsiteY4" fmla="*/ 11422 h 2937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8612" h="2937081">
                <a:moveTo>
                  <a:pt x="7886230" y="11422"/>
                </a:moveTo>
                <a:lnTo>
                  <a:pt x="34264" y="0"/>
                </a:lnTo>
                <a:lnTo>
                  <a:pt x="0" y="2937081"/>
                </a:lnTo>
                <a:lnTo>
                  <a:pt x="9468612" y="2937055"/>
                </a:lnTo>
                <a:lnTo>
                  <a:pt x="7886230" y="11422"/>
                </a:lnTo>
                <a:close/>
              </a:path>
            </a:pathLst>
          </a:custGeom>
          <a:solidFill>
            <a:srgbClr val="010202"/>
          </a:solidFill>
        </p:spPr>
        <p:txBody>
          <a:bodyPr wrap="square" lIns="0" tIns="0" rIns="0" bIns="0" rtlCol="0"/>
          <a:lstStyle/>
          <a:p>
            <a:endParaRPr dirty="0"/>
          </a:p>
        </p:txBody>
      </p:sp>
      <p:sp>
        <p:nvSpPr>
          <p:cNvPr id="10" name="Title 9"/>
          <p:cNvSpPr>
            <a:spLocks noGrp="1"/>
          </p:cNvSpPr>
          <p:nvPr>
            <p:ph type="title" hasCustomPrompt="1"/>
          </p:nvPr>
        </p:nvSpPr>
        <p:spPr>
          <a:xfrm>
            <a:off x="838201" y="1640079"/>
            <a:ext cx="8443807" cy="1193214"/>
          </a:xfrm>
        </p:spPr>
        <p:txBody>
          <a:bodyPr anchor="b" anchorCtr="0">
            <a:noAutofit/>
          </a:bodyPr>
          <a:lstStyle>
            <a:lvl1pPr algn="l">
              <a:defRPr sz="8000" baseline="0">
                <a:solidFill>
                  <a:schemeClr val="bg1"/>
                </a:solidFill>
              </a:defRPr>
            </a:lvl1pPr>
          </a:lstStyle>
          <a:p>
            <a:r>
              <a:rPr lang="en-US" dirty="0"/>
              <a:t>TITLE HERE</a:t>
            </a:r>
          </a:p>
        </p:txBody>
      </p:sp>
      <p:sp>
        <p:nvSpPr>
          <p:cNvPr id="16" name="Date Placeholder 15"/>
          <p:cNvSpPr>
            <a:spLocks noGrp="1"/>
          </p:cNvSpPr>
          <p:nvPr>
            <p:ph type="dt" sz="half" idx="15"/>
          </p:nvPr>
        </p:nvSpPr>
        <p:spPr/>
        <p:txBody>
          <a:bodyPr/>
          <a:lstStyle/>
          <a:p>
            <a:fld id="{BAC0769B-A08A-F84A-853F-87C289B91E36}" type="datetimeFigureOut">
              <a:rPr lang="en-US" smtClean="0"/>
              <a:t>1/9/2023</a:t>
            </a:fld>
            <a:endParaRPr lang="en-US" dirty="0"/>
          </a:p>
        </p:txBody>
      </p:sp>
      <p:sp>
        <p:nvSpPr>
          <p:cNvPr id="17" name="Footer Placeholder 16"/>
          <p:cNvSpPr>
            <a:spLocks noGrp="1"/>
          </p:cNvSpPr>
          <p:nvPr>
            <p:ph type="ftr" sz="quarter" idx="16"/>
          </p:nvPr>
        </p:nvSpPr>
        <p:spPr/>
        <p:txBody>
          <a:bodyPr/>
          <a:lstStyle/>
          <a:p>
            <a:endParaRPr lang="en-US" dirty="0"/>
          </a:p>
        </p:txBody>
      </p:sp>
      <p:sp>
        <p:nvSpPr>
          <p:cNvPr id="3" name="Text Placeholder 2"/>
          <p:cNvSpPr>
            <a:spLocks noGrp="1"/>
          </p:cNvSpPr>
          <p:nvPr>
            <p:ph type="body" sz="quarter" idx="18" hasCustomPrompt="1"/>
          </p:nvPr>
        </p:nvSpPr>
        <p:spPr>
          <a:xfrm>
            <a:off x="838200" y="3494089"/>
            <a:ext cx="8443384" cy="490537"/>
          </a:xfrm>
        </p:spPr>
        <p:txBody>
          <a:bodyPr/>
          <a:lstStyle>
            <a:lvl1pPr marL="0" indent="0">
              <a:buFontTx/>
              <a:buNone/>
              <a:defRPr b="1" i="0" baseline="0">
                <a:latin typeface="Arial" charset="0"/>
              </a:defRPr>
            </a:lvl1pPr>
          </a:lstStyle>
          <a:p>
            <a:pPr lvl="0"/>
            <a:r>
              <a:rPr lang="en-US" dirty="0"/>
              <a:t>QUESTIONS</a:t>
            </a:r>
          </a:p>
        </p:txBody>
      </p:sp>
      <p:sp>
        <p:nvSpPr>
          <p:cNvPr id="5" name="Text Placeholder 4"/>
          <p:cNvSpPr>
            <a:spLocks noGrp="1"/>
          </p:cNvSpPr>
          <p:nvPr>
            <p:ph type="body" sz="quarter" idx="19" hasCustomPrompt="1"/>
          </p:nvPr>
        </p:nvSpPr>
        <p:spPr>
          <a:xfrm>
            <a:off x="838200" y="4162426"/>
            <a:ext cx="8443384" cy="1411071"/>
          </a:xfrm>
        </p:spPr>
        <p:txBody>
          <a:bodyPr>
            <a:normAutofit/>
          </a:bodyPr>
          <a:lstStyle>
            <a:lvl1pPr marL="0" indent="0">
              <a:buFontTx/>
              <a:buNone/>
              <a:defRPr sz="2000"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Contact here</a:t>
            </a:r>
          </a:p>
        </p:txBody>
      </p:sp>
      <p:sp>
        <p:nvSpPr>
          <p:cNvPr id="8" name="object 2"/>
          <p:cNvSpPr/>
          <p:nvPr userDrawn="1"/>
        </p:nvSpPr>
        <p:spPr>
          <a:xfrm>
            <a:off x="10076180" y="3234182"/>
            <a:ext cx="2115820" cy="3636010"/>
          </a:xfrm>
          <a:custGeom>
            <a:avLst/>
            <a:gdLst/>
            <a:ahLst/>
            <a:cxnLst/>
            <a:rect l="l" t="t" r="r" b="b"/>
            <a:pathLst>
              <a:path w="2115820" h="3636009">
                <a:moveTo>
                  <a:pt x="2115820" y="0"/>
                </a:moveTo>
                <a:lnTo>
                  <a:pt x="0" y="0"/>
                </a:lnTo>
                <a:lnTo>
                  <a:pt x="1977339" y="3635755"/>
                </a:lnTo>
                <a:lnTo>
                  <a:pt x="2115820" y="3635755"/>
                </a:lnTo>
                <a:lnTo>
                  <a:pt x="2115820" y="0"/>
                </a:lnTo>
                <a:close/>
              </a:path>
            </a:pathLst>
          </a:custGeom>
          <a:solidFill>
            <a:srgbClr val="C5C5C5"/>
          </a:solidFill>
        </p:spPr>
        <p:txBody>
          <a:bodyPr wrap="square" lIns="0" tIns="0" rIns="0" bIns="0" rtlCol="0"/>
          <a:lstStyle/>
          <a:p>
            <a:endParaRPr dirty="0"/>
          </a:p>
        </p:txBody>
      </p:sp>
      <p:sp>
        <p:nvSpPr>
          <p:cNvPr id="11" name="object 4"/>
          <p:cNvSpPr/>
          <p:nvPr userDrawn="1"/>
        </p:nvSpPr>
        <p:spPr>
          <a:xfrm>
            <a:off x="0" y="3117584"/>
            <a:ext cx="12191999" cy="92214"/>
          </a:xfrm>
          <a:custGeom>
            <a:avLst/>
            <a:gdLst/>
            <a:ahLst/>
            <a:cxnLst/>
            <a:rect l="l" t="t" r="r" b="b"/>
            <a:pathLst>
              <a:path w="9144000" h="73660">
                <a:moveTo>
                  <a:pt x="0" y="73151"/>
                </a:moveTo>
                <a:lnTo>
                  <a:pt x="9144000" y="73151"/>
                </a:lnTo>
                <a:lnTo>
                  <a:pt x="9144000" y="0"/>
                </a:lnTo>
                <a:lnTo>
                  <a:pt x="0" y="0"/>
                </a:lnTo>
                <a:lnTo>
                  <a:pt x="0" y="73151"/>
                </a:lnTo>
                <a:close/>
              </a:path>
            </a:pathLst>
          </a:custGeom>
          <a:solidFill>
            <a:srgbClr val="B0810A"/>
          </a:solidFill>
        </p:spPr>
        <p:txBody>
          <a:bodyPr wrap="square" lIns="0" tIns="0" rIns="0" bIns="0" rtlCol="0"/>
          <a:lstStyle/>
          <a:p>
            <a:endParaRPr dirty="0"/>
          </a:p>
        </p:txBody>
      </p:sp>
      <p:sp>
        <p:nvSpPr>
          <p:cNvPr id="12" name="object 7" descr="Purdue University Logo" title="Purdue University Logo"/>
          <p:cNvSpPr/>
          <p:nvPr userDrawn="1"/>
        </p:nvSpPr>
        <p:spPr>
          <a:xfrm>
            <a:off x="10079734" y="283212"/>
            <a:ext cx="1575904" cy="470673"/>
          </a:xfrm>
          <a:prstGeom prst="rect">
            <a:avLst/>
          </a:prstGeom>
          <a:blipFill>
            <a:blip r:embed="rId2" cstate="print"/>
            <a:stretch>
              <a:fillRect/>
            </a:stretch>
          </a:blipFill>
        </p:spPr>
        <p:txBody>
          <a:bodyPr wrap="square" lIns="0" tIns="0" rIns="0" bIns="0" rtlCol="0"/>
          <a:lstStyle/>
          <a:p>
            <a:endParaRPr dirty="0"/>
          </a:p>
        </p:txBody>
      </p:sp>
      <p:sp>
        <p:nvSpPr>
          <p:cNvPr id="14" name="Text Placeholder 13"/>
          <p:cNvSpPr>
            <a:spLocks noGrp="1"/>
          </p:cNvSpPr>
          <p:nvPr>
            <p:ph type="body" sz="quarter" idx="20" hasCustomPrompt="1"/>
          </p:nvPr>
        </p:nvSpPr>
        <p:spPr>
          <a:xfrm>
            <a:off x="838200" y="5734845"/>
            <a:ext cx="2057400" cy="268288"/>
          </a:xfrm>
        </p:spPr>
        <p:txBody>
          <a:bodyPr>
            <a:noAutofit/>
          </a:bodyPr>
          <a:lstStyle>
            <a:lvl1pPr marL="0" indent="0">
              <a:buFontTx/>
              <a:buNone/>
              <a:defRPr sz="1000" baseline="0"/>
            </a:lvl1pPr>
          </a:lstStyle>
          <a:p>
            <a:pPr lvl="0"/>
            <a:r>
              <a:rPr lang="en-US" dirty="0"/>
              <a:t>EA/EOU</a:t>
            </a:r>
          </a:p>
        </p:txBody>
      </p:sp>
      <p:sp>
        <p:nvSpPr>
          <p:cNvPr id="20" name="Slide Number Placeholder 5"/>
          <p:cNvSpPr txBox="1">
            <a:spLocks/>
          </p:cNvSpPr>
          <p:nvPr userDrawn="1"/>
        </p:nvSpPr>
        <p:spPr>
          <a:xfrm>
            <a:off x="9469120" y="615331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05EB2EB-69F8-D948-986A-A0FFB8F3ADC8}" type="slidenum">
              <a:rPr lang="en-US" smtClean="0"/>
              <a:pPr algn="r"/>
              <a:t>‹#›</a:t>
            </a:fld>
            <a:endParaRPr lang="en-US" dirty="0"/>
          </a:p>
        </p:txBody>
      </p:sp>
      <p:pic>
        <p:nvPicPr>
          <p:cNvPr id="21" name="Picture 20"/>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903661" y="6164342"/>
            <a:ext cx="1760135" cy="365105"/>
          </a:xfrm>
          <a:prstGeom prst="rect">
            <a:avLst/>
          </a:prstGeom>
          <a:noFill/>
          <a:ln>
            <a:noFill/>
          </a:ln>
        </p:spPr>
      </p:pic>
    </p:spTree>
    <p:extLst>
      <p:ext uri="{BB962C8B-B14F-4D97-AF65-F5344CB8AC3E}">
        <p14:creationId xmlns:p14="http://schemas.microsoft.com/office/powerpoint/2010/main" val="647230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C0769B-A08A-F84A-853F-87C289B91E36}" type="datetimeFigureOut">
              <a:rPr lang="en-US" smtClean="0"/>
              <a:t>1/9/2023</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858129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0"/>
            <a:ext cx="8507681" cy="2852737"/>
          </a:xfrm>
        </p:spPr>
        <p:txBody>
          <a:bodyPr anchor="b" anchorCtr="0"/>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2" y="4589465"/>
            <a:ext cx="8507681" cy="1500187"/>
          </a:xfrm>
        </p:spPr>
        <p:txBody>
          <a:bodyPr/>
          <a:lstStyle>
            <a:lvl1pPr marL="0" indent="0">
              <a:buNone/>
              <a:defRPr sz="2400" baseline="0">
                <a:solidFill>
                  <a:schemeClr val="tx1"/>
                </a:solidFill>
                <a:latin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C0769B-A08A-F84A-853F-87C289B91E36}" type="datetimeFigureOut">
              <a:rPr lang="en-US" smtClean="0"/>
              <a:t>1/9/2023</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875059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8201" y="1597152"/>
            <a:ext cx="8466827" cy="438912"/>
          </a:xfrm>
        </p:spPr>
        <p:txBody>
          <a:bodyPr anchor="t" anchorCtr="0"/>
          <a:lstStyle/>
          <a:p>
            <a:r>
              <a:rPr lang="en-US"/>
              <a:t>Click to edit Master title style</a:t>
            </a:r>
            <a:endParaRPr lang="en-US" dirty="0"/>
          </a:p>
        </p:txBody>
      </p:sp>
      <p:sp>
        <p:nvSpPr>
          <p:cNvPr id="3" name="Text Placeholder 2"/>
          <p:cNvSpPr>
            <a:spLocks noGrp="1"/>
          </p:cNvSpPr>
          <p:nvPr>
            <p:ph type="body" idx="1"/>
          </p:nvPr>
        </p:nvSpPr>
        <p:spPr>
          <a:xfrm>
            <a:off x="838202" y="2510185"/>
            <a:ext cx="4497087" cy="1113406"/>
          </a:xfrm>
        </p:spPr>
        <p:txBody>
          <a:bodyPr anchor="t" anchorCtr="0"/>
          <a:lstStyle>
            <a:lvl1pPr marL="0" indent="0">
              <a:buNone/>
              <a:defRPr sz="2400" b="1" baseline="0">
                <a:latin typeface="Arial Bold"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8200" y="3624845"/>
            <a:ext cx="4497087" cy="23369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65325" y="2510185"/>
            <a:ext cx="4554745" cy="1113406"/>
          </a:xfrm>
        </p:spPr>
        <p:txBody>
          <a:bodyPr anchor="t" anchorCtr="0"/>
          <a:lstStyle>
            <a:lvl1pPr marL="0" indent="0">
              <a:buNone/>
              <a:defRPr sz="2400" b="1" baseline="0">
                <a:latin typeface="Arial Bold"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65325" y="3624845"/>
            <a:ext cx="4554745" cy="2336929"/>
          </a:xfrm>
        </p:spPr>
        <p:txBody>
          <a:bodyPr/>
          <a:lstStyle>
            <a:lvl1pPr>
              <a:defRPr baseline="0">
                <a:latin typeface="Arial" charset="0"/>
              </a:defRPr>
            </a:lvl1pPr>
            <a:lvl2pPr>
              <a:defRPr baseline="0">
                <a:latin typeface="Arial" charset="0"/>
              </a:defRPr>
            </a:lvl2pPr>
            <a:lvl3pPr>
              <a:defRPr baseline="0">
                <a:latin typeface="Arial" charset="0"/>
              </a:defRPr>
            </a:lvl3pPr>
            <a:lvl4pPr>
              <a:defRPr baseline="0">
                <a:latin typeface="Arial" charset="0"/>
              </a:defRPr>
            </a:lvl4pPr>
            <a:lvl5pPr>
              <a:defRPr baseline="0">
                <a:latin typeface="Arial"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C0769B-A08A-F84A-853F-87C289B91E36}" type="datetimeFigureOut">
              <a:rPr lang="en-US" smtClean="0"/>
              <a:t>1/9/2023</a:t>
            </a:fld>
            <a:endParaRPr lang="en-US" dirty="0"/>
          </a:p>
        </p:txBody>
      </p:sp>
      <p:sp>
        <p:nvSpPr>
          <p:cNvPr id="8" name="Footer Placeholder 7"/>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15572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Proof poi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1" y="1398792"/>
            <a:ext cx="8443807" cy="4674204"/>
          </a:xfrm>
        </p:spPr>
        <p:txBody>
          <a:bodyPr anchor="ctr" anchorCtr="0">
            <a:normAutofit/>
          </a:bodyPr>
          <a:lstStyle>
            <a:lvl1pPr>
              <a:defRPr sz="7500" baseline="0"/>
            </a:lvl1pPr>
          </a:lstStyle>
          <a:p>
            <a:r>
              <a:rPr lang="en-US" dirty="0"/>
              <a:t>#1 Best Slide to use A PROOF POINT</a:t>
            </a:r>
          </a:p>
        </p:txBody>
      </p:sp>
      <p:sp>
        <p:nvSpPr>
          <p:cNvPr id="3" name="Date Placeholder 2"/>
          <p:cNvSpPr>
            <a:spLocks noGrp="1"/>
          </p:cNvSpPr>
          <p:nvPr>
            <p:ph type="dt" sz="half" idx="10"/>
          </p:nvPr>
        </p:nvSpPr>
        <p:spPr/>
        <p:txBody>
          <a:bodyPr/>
          <a:lstStyle/>
          <a:p>
            <a:fld id="{BAC0769B-A08A-F84A-853F-87C289B91E36}" type="datetimeFigureOut">
              <a:rPr lang="en-US" smtClean="0"/>
              <a:t>1/9/2023</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915044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AC0769B-A08A-F84A-853F-87C289B91E36}" type="datetimeFigureOut">
              <a:rPr lang="en-US" smtClean="0"/>
              <a:t>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8" name="Title 7"/>
          <p:cNvSpPr>
            <a:spLocks noGrp="1"/>
          </p:cNvSpPr>
          <p:nvPr>
            <p:ph type="title"/>
          </p:nvPr>
        </p:nvSpPr>
        <p:spPr>
          <a:xfrm>
            <a:off x="838200" y="1586354"/>
            <a:ext cx="3932237" cy="1559940"/>
          </a:xfrm>
        </p:spPr>
        <p:txBody>
          <a:bodyPr/>
          <a:lstStyle/>
          <a:p>
            <a:r>
              <a:rPr lang="en-US"/>
              <a:t>Click to edit Master title style</a:t>
            </a:r>
            <a:endParaRPr lang="en-US" dirty="0"/>
          </a:p>
        </p:txBody>
      </p:sp>
      <p:sp>
        <p:nvSpPr>
          <p:cNvPr id="9" name="Text Placeholder 8"/>
          <p:cNvSpPr>
            <a:spLocks noGrp="1"/>
          </p:cNvSpPr>
          <p:nvPr>
            <p:ph type="body" sz="quarter" idx="13" hasCustomPrompt="1"/>
          </p:nvPr>
        </p:nvSpPr>
        <p:spPr>
          <a:xfrm>
            <a:off x="838200" y="3330575"/>
            <a:ext cx="3932237" cy="2497138"/>
          </a:xfrm>
        </p:spPr>
        <p:txBody>
          <a:bodyPr>
            <a:normAutofit/>
          </a:bodyPr>
          <a:lstStyle>
            <a:lvl1pPr marL="0" indent="0">
              <a:lnSpc>
                <a:spcPct val="100000"/>
              </a:lnSpc>
              <a:buFontTx/>
              <a:buNone/>
              <a:defRPr sz="2000" b="1" i="0" baseline="0">
                <a:latin typeface="Arial" charset="0"/>
              </a:defRPr>
            </a:lvl1pPr>
          </a:lstStyle>
          <a:p>
            <a:pPr lvl="0"/>
            <a:r>
              <a:rPr lang="en-US" dirty="0"/>
              <a:t>Subhead Here Two Lines</a:t>
            </a:r>
          </a:p>
        </p:txBody>
      </p:sp>
      <p:sp>
        <p:nvSpPr>
          <p:cNvPr id="13" name="Content Placeholder 12"/>
          <p:cNvSpPr>
            <a:spLocks noGrp="1"/>
          </p:cNvSpPr>
          <p:nvPr>
            <p:ph sz="quarter" idx="14" hasCustomPrompt="1"/>
          </p:nvPr>
        </p:nvSpPr>
        <p:spPr>
          <a:xfrm>
            <a:off x="5130800" y="1585913"/>
            <a:ext cx="4167717" cy="4241800"/>
          </a:xfrm>
        </p:spPr>
        <p:txBody>
          <a:bodyPr>
            <a:normAutofit/>
          </a:bodyPr>
          <a:lstStyle>
            <a:lvl1pPr>
              <a:defRPr sz="2000" baseline="0">
                <a:latin typeface="Arial" charset="0"/>
              </a:defRPr>
            </a:lvl1pPr>
          </a:lstStyle>
          <a:p>
            <a:pPr lvl="0"/>
            <a:r>
              <a:rPr lang="en-US" dirty="0"/>
              <a:t>Chart or Text Here</a:t>
            </a:r>
          </a:p>
          <a:p>
            <a:pPr lvl="0"/>
            <a:endParaRPr lang="en-US" dirty="0"/>
          </a:p>
        </p:txBody>
      </p:sp>
    </p:spTree>
    <p:extLst>
      <p:ext uri="{BB962C8B-B14F-4D97-AF65-F5344CB8AC3E}">
        <p14:creationId xmlns:p14="http://schemas.microsoft.com/office/powerpoint/2010/main" val="27452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1-Column">
    <p:spTree>
      <p:nvGrpSpPr>
        <p:cNvPr id="1" name=""/>
        <p:cNvGrpSpPr/>
        <p:nvPr/>
      </p:nvGrpSpPr>
      <p:grpSpPr>
        <a:xfrm>
          <a:off x="0" y="0"/>
          <a:ext cx="0" cy="0"/>
          <a:chOff x="0" y="0"/>
          <a:chExt cx="0" cy="0"/>
        </a:xfrm>
      </p:grpSpPr>
      <p:sp>
        <p:nvSpPr>
          <p:cNvPr id="2" name="Title 1"/>
          <p:cNvSpPr>
            <a:spLocks noGrp="1"/>
          </p:cNvSpPr>
          <p:nvPr>
            <p:ph type="title"/>
          </p:nvPr>
        </p:nvSpPr>
        <p:spPr>
          <a:xfrm>
            <a:off x="4221163" y="1794595"/>
            <a:ext cx="5152875" cy="1251818"/>
          </a:xfrm>
        </p:spPr>
        <p:txBody>
          <a:bodyPr anchor="t" anchorCtr="0">
            <a:normAutofit/>
          </a:bodyPr>
          <a:lstStyle>
            <a:lvl1pPr>
              <a:defRPr sz="36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794594"/>
            <a:ext cx="4038600" cy="3941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221163" y="3321170"/>
            <a:ext cx="5152875" cy="24153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AC0769B-A08A-F84A-853F-87C289B91E36}" type="datetimeFigureOut">
              <a:rPr lang="en-US" smtClean="0"/>
              <a:t>1/9/2023</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070833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lank No Triangle">
    <p:spTree>
      <p:nvGrpSpPr>
        <p:cNvPr id="1" name=""/>
        <p:cNvGrpSpPr/>
        <p:nvPr/>
      </p:nvGrpSpPr>
      <p:grpSpPr>
        <a:xfrm>
          <a:off x="0" y="0"/>
          <a:ext cx="0" cy="0"/>
          <a:chOff x="0" y="0"/>
          <a:chExt cx="0" cy="0"/>
        </a:xfrm>
      </p:grpSpPr>
      <p:sp>
        <p:nvSpPr>
          <p:cNvPr id="2" name="Title 1"/>
          <p:cNvSpPr>
            <a:spLocks noGrp="1"/>
          </p:cNvSpPr>
          <p:nvPr>
            <p:ph type="title"/>
          </p:nvPr>
        </p:nvSpPr>
        <p:spPr>
          <a:xfrm>
            <a:off x="838200" y="1525524"/>
            <a:ext cx="10515600" cy="437388"/>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C0769B-A08A-F84A-853F-87C289B91E36}" type="datetimeFigureOut">
              <a:rPr lang="en-US" smtClean="0"/>
              <a:t>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Text Placeholder 6"/>
          <p:cNvSpPr>
            <a:spLocks noGrp="1"/>
          </p:cNvSpPr>
          <p:nvPr>
            <p:ph type="body" sz="quarter" idx="13"/>
          </p:nvPr>
        </p:nvSpPr>
        <p:spPr>
          <a:xfrm>
            <a:off x="821267" y="2523744"/>
            <a:ext cx="10532533" cy="3167445"/>
          </a:xfrm>
        </p:spPr>
        <p:txBody>
          <a:bodyPr>
            <a:normAutofit/>
          </a:bodyPr>
          <a:lstStyle>
            <a:lvl1pPr marL="0" indent="0">
              <a:buFontTx/>
              <a:buNone/>
              <a:defRPr sz="1800" baseline="0"/>
            </a:lvl1pPr>
            <a:lvl2pPr marL="457200" indent="0">
              <a:buFontTx/>
              <a:buNone/>
              <a:defRPr sz="1800" baseline="0"/>
            </a:lvl2pPr>
            <a:lvl3pPr marL="914400" indent="0">
              <a:buFontTx/>
              <a:buNone/>
              <a:defRPr sz="1800" baseline="0"/>
            </a:lvl3pPr>
            <a:lvl4pPr marL="1371600" indent="0">
              <a:buFontTx/>
              <a:buNone/>
              <a:defRPr sz="1800" baseline="0"/>
            </a:lvl4pPr>
            <a:lvl5pPr marL="1828800" indent="0">
              <a:buFontTx/>
              <a:buNone/>
              <a:defRPr sz="18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01" name="Group 100"/>
          <p:cNvGrpSpPr/>
          <p:nvPr userDrawn="1"/>
        </p:nvGrpSpPr>
        <p:grpSpPr>
          <a:xfrm>
            <a:off x="0" y="0"/>
            <a:ext cx="12189460" cy="1142492"/>
            <a:chOff x="0" y="0"/>
            <a:chExt cx="12189460" cy="1142492"/>
          </a:xfrm>
        </p:grpSpPr>
        <p:sp>
          <p:nvSpPr>
            <p:cNvPr id="102" name="bk object 17"/>
            <p:cNvSpPr/>
            <p:nvPr/>
          </p:nvSpPr>
          <p:spPr>
            <a:xfrm>
              <a:off x="9821332" y="254000"/>
              <a:ext cx="1859619" cy="555406"/>
            </a:xfrm>
            <a:prstGeom prst="rect">
              <a:avLst/>
            </a:prstGeom>
            <a:blipFill>
              <a:blip r:embed="rId2" cstate="print"/>
              <a:stretch>
                <a:fillRect/>
              </a:stretch>
            </a:blipFill>
          </p:spPr>
          <p:txBody>
            <a:bodyPr wrap="square" lIns="0" tIns="0" rIns="0" bIns="0" rtlCol="0"/>
            <a:lstStyle/>
            <a:p>
              <a:endParaRPr dirty="0"/>
            </a:p>
          </p:txBody>
        </p:sp>
        <p:sp>
          <p:nvSpPr>
            <p:cNvPr id="103" name="bk object 18"/>
            <p:cNvSpPr/>
            <p:nvPr/>
          </p:nvSpPr>
          <p:spPr>
            <a:xfrm>
              <a:off x="0" y="0"/>
              <a:ext cx="9469120" cy="1024255"/>
            </a:xfrm>
            <a:custGeom>
              <a:avLst/>
              <a:gdLst/>
              <a:ahLst/>
              <a:cxnLst/>
              <a:rect l="l" t="t" r="r" b="b"/>
              <a:pathLst>
                <a:path w="9469120" h="1024255">
                  <a:moveTo>
                    <a:pt x="8920264" y="0"/>
                  </a:moveTo>
                  <a:lnTo>
                    <a:pt x="0" y="0"/>
                  </a:lnTo>
                  <a:lnTo>
                    <a:pt x="0" y="1024128"/>
                  </a:lnTo>
                  <a:lnTo>
                    <a:pt x="9468612" y="1024089"/>
                  </a:lnTo>
                  <a:lnTo>
                    <a:pt x="8920264" y="0"/>
                  </a:lnTo>
                  <a:close/>
                </a:path>
              </a:pathLst>
            </a:custGeom>
            <a:solidFill>
              <a:srgbClr val="B0822C"/>
            </a:solidFill>
          </p:spPr>
          <p:txBody>
            <a:bodyPr wrap="square" lIns="0" tIns="0" rIns="0" bIns="0" rtlCol="0"/>
            <a:lstStyle/>
            <a:p>
              <a:endParaRPr dirty="0"/>
            </a:p>
          </p:txBody>
        </p:sp>
        <p:sp>
          <p:nvSpPr>
            <p:cNvPr id="104" name="bk object 19"/>
            <p:cNvSpPr/>
            <p:nvPr/>
          </p:nvSpPr>
          <p:spPr>
            <a:xfrm>
              <a:off x="8911350" y="0"/>
              <a:ext cx="557530" cy="1024255"/>
            </a:xfrm>
            <a:custGeom>
              <a:avLst/>
              <a:gdLst/>
              <a:ahLst/>
              <a:cxnLst/>
              <a:rect l="l" t="t" r="r" b="b"/>
              <a:pathLst>
                <a:path w="557529" h="1024255">
                  <a:moveTo>
                    <a:pt x="557151" y="1024089"/>
                  </a:moveTo>
                  <a:lnTo>
                    <a:pt x="0" y="0"/>
                  </a:lnTo>
                </a:path>
              </a:pathLst>
            </a:custGeom>
            <a:ln w="9994">
              <a:solidFill>
                <a:srgbClr val="FFFFFF"/>
              </a:solidFill>
            </a:ln>
          </p:spPr>
          <p:txBody>
            <a:bodyPr wrap="square" lIns="0" tIns="0" rIns="0" bIns="0" rtlCol="0"/>
            <a:lstStyle/>
            <a:p>
              <a:endParaRPr dirty="0"/>
            </a:p>
          </p:txBody>
        </p:sp>
        <p:sp>
          <p:nvSpPr>
            <p:cNvPr id="105" name="bk object 20"/>
            <p:cNvSpPr/>
            <p:nvPr/>
          </p:nvSpPr>
          <p:spPr>
            <a:xfrm>
              <a:off x="8831063" y="0"/>
              <a:ext cx="557530" cy="1024255"/>
            </a:xfrm>
            <a:custGeom>
              <a:avLst/>
              <a:gdLst/>
              <a:ahLst/>
              <a:cxnLst/>
              <a:rect l="l" t="t" r="r" b="b"/>
              <a:pathLst>
                <a:path w="557529" h="1024255">
                  <a:moveTo>
                    <a:pt x="557152" y="1024090"/>
                  </a:moveTo>
                  <a:lnTo>
                    <a:pt x="0" y="0"/>
                  </a:lnTo>
                </a:path>
              </a:pathLst>
            </a:custGeom>
            <a:ln w="9994">
              <a:solidFill>
                <a:srgbClr val="FFFFFF"/>
              </a:solidFill>
            </a:ln>
          </p:spPr>
          <p:txBody>
            <a:bodyPr wrap="square" lIns="0" tIns="0" rIns="0" bIns="0" rtlCol="0"/>
            <a:lstStyle/>
            <a:p>
              <a:endParaRPr dirty="0"/>
            </a:p>
          </p:txBody>
        </p:sp>
        <p:sp>
          <p:nvSpPr>
            <p:cNvPr id="106" name="bk object 21"/>
            <p:cNvSpPr/>
            <p:nvPr/>
          </p:nvSpPr>
          <p:spPr>
            <a:xfrm>
              <a:off x="8750820" y="0"/>
              <a:ext cx="557530" cy="1024255"/>
            </a:xfrm>
            <a:custGeom>
              <a:avLst/>
              <a:gdLst/>
              <a:ahLst/>
              <a:cxnLst/>
              <a:rect l="l" t="t" r="r" b="b"/>
              <a:pathLst>
                <a:path w="557529" h="1024255">
                  <a:moveTo>
                    <a:pt x="557150" y="1024090"/>
                  </a:moveTo>
                  <a:lnTo>
                    <a:pt x="0" y="0"/>
                  </a:lnTo>
                </a:path>
              </a:pathLst>
            </a:custGeom>
            <a:ln w="9994">
              <a:solidFill>
                <a:srgbClr val="FFFFFF"/>
              </a:solidFill>
            </a:ln>
          </p:spPr>
          <p:txBody>
            <a:bodyPr wrap="square" lIns="0" tIns="0" rIns="0" bIns="0" rtlCol="0"/>
            <a:lstStyle/>
            <a:p>
              <a:endParaRPr dirty="0"/>
            </a:p>
          </p:txBody>
        </p:sp>
        <p:sp>
          <p:nvSpPr>
            <p:cNvPr id="107" name="bk object 22"/>
            <p:cNvSpPr/>
            <p:nvPr/>
          </p:nvSpPr>
          <p:spPr>
            <a:xfrm>
              <a:off x="8670556" y="0"/>
              <a:ext cx="557530" cy="1024255"/>
            </a:xfrm>
            <a:custGeom>
              <a:avLst/>
              <a:gdLst/>
              <a:ahLst/>
              <a:cxnLst/>
              <a:rect l="l" t="t" r="r" b="b"/>
              <a:pathLst>
                <a:path w="557529" h="1024255">
                  <a:moveTo>
                    <a:pt x="557150" y="1024090"/>
                  </a:moveTo>
                  <a:lnTo>
                    <a:pt x="0" y="0"/>
                  </a:lnTo>
                </a:path>
              </a:pathLst>
            </a:custGeom>
            <a:ln w="9994">
              <a:solidFill>
                <a:srgbClr val="FFFFFF"/>
              </a:solidFill>
            </a:ln>
          </p:spPr>
          <p:txBody>
            <a:bodyPr wrap="square" lIns="0" tIns="0" rIns="0" bIns="0" rtlCol="0"/>
            <a:lstStyle/>
            <a:p>
              <a:endParaRPr dirty="0"/>
            </a:p>
          </p:txBody>
        </p:sp>
        <p:sp>
          <p:nvSpPr>
            <p:cNvPr id="108" name="bk object 23"/>
            <p:cNvSpPr/>
            <p:nvPr/>
          </p:nvSpPr>
          <p:spPr>
            <a:xfrm>
              <a:off x="8590295" y="0"/>
              <a:ext cx="557530" cy="1024255"/>
            </a:xfrm>
            <a:custGeom>
              <a:avLst/>
              <a:gdLst/>
              <a:ahLst/>
              <a:cxnLst/>
              <a:rect l="l" t="t" r="r" b="b"/>
              <a:pathLst>
                <a:path w="557529" h="1024255">
                  <a:moveTo>
                    <a:pt x="557151" y="1024091"/>
                  </a:moveTo>
                  <a:lnTo>
                    <a:pt x="0" y="0"/>
                  </a:lnTo>
                </a:path>
              </a:pathLst>
            </a:custGeom>
            <a:ln w="9994">
              <a:solidFill>
                <a:srgbClr val="FFFFFF"/>
              </a:solidFill>
            </a:ln>
          </p:spPr>
          <p:txBody>
            <a:bodyPr wrap="square" lIns="0" tIns="0" rIns="0" bIns="0" rtlCol="0"/>
            <a:lstStyle/>
            <a:p>
              <a:endParaRPr dirty="0"/>
            </a:p>
          </p:txBody>
        </p:sp>
        <p:sp>
          <p:nvSpPr>
            <p:cNvPr id="109" name="bk object 24"/>
            <p:cNvSpPr/>
            <p:nvPr/>
          </p:nvSpPr>
          <p:spPr>
            <a:xfrm>
              <a:off x="8510008" y="0"/>
              <a:ext cx="557530" cy="1024255"/>
            </a:xfrm>
            <a:custGeom>
              <a:avLst/>
              <a:gdLst/>
              <a:ahLst/>
              <a:cxnLst/>
              <a:rect l="l" t="t" r="r" b="b"/>
              <a:pathLst>
                <a:path w="557529" h="1024255">
                  <a:moveTo>
                    <a:pt x="557154" y="1024091"/>
                  </a:moveTo>
                  <a:lnTo>
                    <a:pt x="0" y="0"/>
                  </a:lnTo>
                </a:path>
              </a:pathLst>
            </a:custGeom>
            <a:ln w="9994">
              <a:solidFill>
                <a:srgbClr val="FFFFFF"/>
              </a:solidFill>
            </a:ln>
          </p:spPr>
          <p:txBody>
            <a:bodyPr wrap="square" lIns="0" tIns="0" rIns="0" bIns="0" rtlCol="0"/>
            <a:lstStyle/>
            <a:p>
              <a:endParaRPr dirty="0"/>
            </a:p>
          </p:txBody>
        </p:sp>
        <p:sp>
          <p:nvSpPr>
            <p:cNvPr id="110" name="bk object 25"/>
            <p:cNvSpPr/>
            <p:nvPr/>
          </p:nvSpPr>
          <p:spPr>
            <a:xfrm>
              <a:off x="8429742" y="0"/>
              <a:ext cx="557530" cy="1024255"/>
            </a:xfrm>
            <a:custGeom>
              <a:avLst/>
              <a:gdLst/>
              <a:ahLst/>
              <a:cxnLst/>
              <a:rect l="l" t="t" r="r" b="b"/>
              <a:pathLst>
                <a:path w="557529" h="1024255">
                  <a:moveTo>
                    <a:pt x="557153" y="1024091"/>
                  </a:moveTo>
                  <a:lnTo>
                    <a:pt x="0" y="0"/>
                  </a:lnTo>
                </a:path>
              </a:pathLst>
            </a:custGeom>
            <a:ln w="9994">
              <a:solidFill>
                <a:srgbClr val="FFFFFF"/>
              </a:solidFill>
            </a:ln>
          </p:spPr>
          <p:txBody>
            <a:bodyPr wrap="square" lIns="0" tIns="0" rIns="0" bIns="0" rtlCol="0"/>
            <a:lstStyle/>
            <a:p>
              <a:endParaRPr dirty="0"/>
            </a:p>
          </p:txBody>
        </p:sp>
        <p:sp>
          <p:nvSpPr>
            <p:cNvPr id="111" name="bk object 26"/>
            <p:cNvSpPr/>
            <p:nvPr/>
          </p:nvSpPr>
          <p:spPr>
            <a:xfrm>
              <a:off x="8349475" y="0"/>
              <a:ext cx="557530" cy="1024255"/>
            </a:xfrm>
            <a:custGeom>
              <a:avLst/>
              <a:gdLst/>
              <a:ahLst/>
              <a:cxnLst/>
              <a:rect l="l" t="t" r="r" b="b"/>
              <a:pathLst>
                <a:path w="557529" h="1024255">
                  <a:moveTo>
                    <a:pt x="557151" y="1024092"/>
                  </a:moveTo>
                  <a:lnTo>
                    <a:pt x="0" y="0"/>
                  </a:lnTo>
                </a:path>
              </a:pathLst>
            </a:custGeom>
            <a:ln w="9994">
              <a:solidFill>
                <a:srgbClr val="FFFFFF"/>
              </a:solidFill>
            </a:ln>
          </p:spPr>
          <p:txBody>
            <a:bodyPr wrap="square" lIns="0" tIns="0" rIns="0" bIns="0" rtlCol="0"/>
            <a:lstStyle/>
            <a:p>
              <a:endParaRPr dirty="0"/>
            </a:p>
          </p:txBody>
        </p:sp>
        <p:sp>
          <p:nvSpPr>
            <p:cNvPr id="112" name="bk object 27"/>
            <p:cNvSpPr/>
            <p:nvPr/>
          </p:nvSpPr>
          <p:spPr>
            <a:xfrm>
              <a:off x="8269211" y="0"/>
              <a:ext cx="557530" cy="1024255"/>
            </a:xfrm>
            <a:custGeom>
              <a:avLst/>
              <a:gdLst/>
              <a:ahLst/>
              <a:cxnLst/>
              <a:rect l="l" t="t" r="r" b="b"/>
              <a:pathLst>
                <a:path w="557529" h="1024255">
                  <a:moveTo>
                    <a:pt x="557151" y="1024092"/>
                  </a:moveTo>
                  <a:lnTo>
                    <a:pt x="0" y="0"/>
                  </a:lnTo>
                </a:path>
              </a:pathLst>
            </a:custGeom>
            <a:ln w="9994">
              <a:solidFill>
                <a:srgbClr val="FFFFFF"/>
              </a:solidFill>
            </a:ln>
          </p:spPr>
          <p:txBody>
            <a:bodyPr wrap="square" lIns="0" tIns="0" rIns="0" bIns="0" rtlCol="0"/>
            <a:lstStyle/>
            <a:p>
              <a:endParaRPr dirty="0"/>
            </a:p>
          </p:txBody>
        </p:sp>
        <p:sp>
          <p:nvSpPr>
            <p:cNvPr id="113" name="bk object 28"/>
            <p:cNvSpPr/>
            <p:nvPr/>
          </p:nvSpPr>
          <p:spPr>
            <a:xfrm>
              <a:off x="8188951" y="0"/>
              <a:ext cx="557530" cy="1024255"/>
            </a:xfrm>
            <a:custGeom>
              <a:avLst/>
              <a:gdLst/>
              <a:ahLst/>
              <a:cxnLst/>
              <a:rect l="l" t="t" r="r" b="b"/>
              <a:pathLst>
                <a:path w="557529" h="1024255">
                  <a:moveTo>
                    <a:pt x="557153" y="1024092"/>
                  </a:moveTo>
                  <a:lnTo>
                    <a:pt x="0" y="0"/>
                  </a:lnTo>
                </a:path>
              </a:pathLst>
            </a:custGeom>
            <a:ln w="9994">
              <a:solidFill>
                <a:srgbClr val="FFFFFF"/>
              </a:solidFill>
            </a:ln>
          </p:spPr>
          <p:txBody>
            <a:bodyPr wrap="square" lIns="0" tIns="0" rIns="0" bIns="0" rtlCol="0"/>
            <a:lstStyle/>
            <a:p>
              <a:endParaRPr dirty="0"/>
            </a:p>
          </p:txBody>
        </p:sp>
        <p:sp>
          <p:nvSpPr>
            <p:cNvPr id="114" name="bk object 29"/>
            <p:cNvSpPr/>
            <p:nvPr/>
          </p:nvSpPr>
          <p:spPr>
            <a:xfrm>
              <a:off x="8108683" y="0"/>
              <a:ext cx="557530" cy="1024255"/>
            </a:xfrm>
            <a:custGeom>
              <a:avLst/>
              <a:gdLst/>
              <a:ahLst/>
              <a:cxnLst/>
              <a:rect l="l" t="t" r="r" b="b"/>
              <a:pathLst>
                <a:path w="557529" h="1024255">
                  <a:moveTo>
                    <a:pt x="557151" y="1024093"/>
                  </a:moveTo>
                  <a:lnTo>
                    <a:pt x="0" y="0"/>
                  </a:lnTo>
                </a:path>
              </a:pathLst>
            </a:custGeom>
            <a:ln w="9994">
              <a:solidFill>
                <a:srgbClr val="FFFFFF"/>
              </a:solidFill>
            </a:ln>
          </p:spPr>
          <p:txBody>
            <a:bodyPr wrap="square" lIns="0" tIns="0" rIns="0" bIns="0" rtlCol="0"/>
            <a:lstStyle/>
            <a:p>
              <a:endParaRPr dirty="0"/>
            </a:p>
          </p:txBody>
        </p:sp>
        <p:sp>
          <p:nvSpPr>
            <p:cNvPr id="115" name="bk object 30"/>
            <p:cNvSpPr/>
            <p:nvPr/>
          </p:nvSpPr>
          <p:spPr>
            <a:xfrm>
              <a:off x="8028412" y="0"/>
              <a:ext cx="557530" cy="1024255"/>
            </a:xfrm>
            <a:custGeom>
              <a:avLst/>
              <a:gdLst/>
              <a:ahLst/>
              <a:cxnLst/>
              <a:rect l="l" t="t" r="r" b="b"/>
              <a:pathLst>
                <a:path w="557529" h="1024255">
                  <a:moveTo>
                    <a:pt x="557155" y="1024093"/>
                  </a:moveTo>
                  <a:lnTo>
                    <a:pt x="0" y="0"/>
                  </a:lnTo>
                </a:path>
              </a:pathLst>
            </a:custGeom>
            <a:ln w="9994">
              <a:solidFill>
                <a:srgbClr val="FFFFFF"/>
              </a:solidFill>
            </a:ln>
          </p:spPr>
          <p:txBody>
            <a:bodyPr wrap="square" lIns="0" tIns="0" rIns="0" bIns="0" rtlCol="0"/>
            <a:lstStyle/>
            <a:p>
              <a:endParaRPr dirty="0"/>
            </a:p>
          </p:txBody>
        </p:sp>
        <p:sp>
          <p:nvSpPr>
            <p:cNvPr id="116" name="bk object 31"/>
            <p:cNvSpPr/>
            <p:nvPr/>
          </p:nvSpPr>
          <p:spPr>
            <a:xfrm>
              <a:off x="7948155" y="0"/>
              <a:ext cx="557530" cy="1024255"/>
            </a:xfrm>
            <a:custGeom>
              <a:avLst/>
              <a:gdLst/>
              <a:ahLst/>
              <a:cxnLst/>
              <a:rect l="l" t="t" r="r" b="b"/>
              <a:pathLst>
                <a:path w="557529" h="1024255">
                  <a:moveTo>
                    <a:pt x="557152" y="1024093"/>
                  </a:moveTo>
                  <a:lnTo>
                    <a:pt x="0" y="0"/>
                  </a:lnTo>
                </a:path>
              </a:pathLst>
            </a:custGeom>
            <a:ln w="9994">
              <a:solidFill>
                <a:srgbClr val="FFFFFF"/>
              </a:solidFill>
            </a:ln>
          </p:spPr>
          <p:txBody>
            <a:bodyPr wrap="square" lIns="0" tIns="0" rIns="0" bIns="0" rtlCol="0"/>
            <a:lstStyle/>
            <a:p>
              <a:endParaRPr dirty="0"/>
            </a:p>
          </p:txBody>
        </p:sp>
        <p:sp>
          <p:nvSpPr>
            <p:cNvPr id="117" name="bk object 32"/>
            <p:cNvSpPr/>
            <p:nvPr/>
          </p:nvSpPr>
          <p:spPr>
            <a:xfrm>
              <a:off x="7867880" y="0"/>
              <a:ext cx="557530" cy="1024255"/>
            </a:xfrm>
            <a:custGeom>
              <a:avLst/>
              <a:gdLst/>
              <a:ahLst/>
              <a:cxnLst/>
              <a:rect l="l" t="t" r="r" b="b"/>
              <a:pathLst>
                <a:path w="557529" h="1024255">
                  <a:moveTo>
                    <a:pt x="557153" y="1024094"/>
                  </a:moveTo>
                  <a:lnTo>
                    <a:pt x="0" y="0"/>
                  </a:lnTo>
                </a:path>
              </a:pathLst>
            </a:custGeom>
            <a:ln w="9994">
              <a:solidFill>
                <a:srgbClr val="FFFFFF"/>
              </a:solidFill>
            </a:ln>
          </p:spPr>
          <p:txBody>
            <a:bodyPr wrap="square" lIns="0" tIns="0" rIns="0" bIns="0" rtlCol="0"/>
            <a:lstStyle/>
            <a:p>
              <a:endParaRPr dirty="0"/>
            </a:p>
          </p:txBody>
        </p:sp>
        <p:sp>
          <p:nvSpPr>
            <p:cNvPr id="118" name="bk object 33"/>
            <p:cNvSpPr/>
            <p:nvPr/>
          </p:nvSpPr>
          <p:spPr>
            <a:xfrm>
              <a:off x="7784986" y="0"/>
              <a:ext cx="557530" cy="1024255"/>
            </a:xfrm>
            <a:custGeom>
              <a:avLst/>
              <a:gdLst/>
              <a:ahLst/>
              <a:cxnLst/>
              <a:rect l="l" t="t" r="r" b="b"/>
              <a:pathLst>
                <a:path w="557529" h="1024255">
                  <a:moveTo>
                    <a:pt x="557152" y="1024094"/>
                  </a:moveTo>
                  <a:lnTo>
                    <a:pt x="0" y="0"/>
                  </a:lnTo>
                </a:path>
              </a:pathLst>
            </a:custGeom>
            <a:ln w="9994">
              <a:solidFill>
                <a:srgbClr val="FFFFFF"/>
              </a:solidFill>
            </a:ln>
          </p:spPr>
          <p:txBody>
            <a:bodyPr wrap="square" lIns="0" tIns="0" rIns="0" bIns="0" rtlCol="0"/>
            <a:lstStyle/>
            <a:p>
              <a:endParaRPr dirty="0"/>
            </a:p>
          </p:txBody>
        </p:sp>
        <p:sp>
          <p:nvSpPr>
            <p:cNvPr id="119" name="bk object 34"/>
            <p:cNvSpPr/>
            <p:nvPr/>
          </p:nvSpPr>
          <p:spPr>
            <a:xfrm>
              <a:off x="7704714" y="0"/>
              <a:ext cx="557530" cy="1024255"/>
            </a:xfrm>
            <a:custGeom>
              <a:avLst/>
              <a:gdLst/>
              <a:ahLst/>
              <a:cxnLst/>
              <a:rect l="l" t="t" r="r" b="b"/>
              <a:pathLst>
                <a:path w="557529" h="1024255">
                  <a:moveTo>
                    <a:pt x="557155" y="1024094"/>
                  </a:moveTo>
                  <a:lnTo>
                    <a:pt x="0" y="0"/>
                  </a:lnTo>
                </a:path>
              </a:pathLst>
            </a:custGeom>
            <a:ln w="9994">
              <a:solidFill>
                <a:srgbClr val="FFFFFF"/>
              </a:solidFill>
            </a:ln>
          </p:spPr>
          <p:txBody>
            <a:bodyPr wrap="square" lIns="0" tIns="0" rIns="0" bIns="0" rtlCol="0"/>
            <a:lstStyle/>
            <a:p>
              <a:endParaRPr dirty="0"/>
            </a:p>
          </p:txBody>
        </p:sp>
        <p:sp>
          <p:nvSpPr>
            <p:cNvPr id="120" name="bk object 35"/>
            <p:cNvSpPr/>
            <p:nvPr/>
          </p:nvSpPr>
          <p:spPr>
            <a:xfrm>
              <a:off x="7624450" y="0"/>
              <a:ext cx="557530" cy="1024255"/>
            </a:xfrm>
            <a:custGeom>
              <a:avLst/>
              <a:gdLst/>
              <a:ahLst/>
              <a:cxnLst/>
              <a:rect l="l" t="t" r="r" b="b"/>
              <a:pathLst>
                <a:path w="557529" h="1024255">
                  <a:moveTo>
                    <a:pt x="557156" y="1024095"/>
                  </a:moveTo>
                  <a:lnTo>
                    <a:pt x="0" y="0"/>
                  </a:lnTo>
                </a:path>
              </a:pathLst>
            </a:custGeom>
            <a:ln w="9994">
              <a:solidFill>
                <a:srgbClr val="FFFFFF"/>
              </a:solidFill>
            </a:ln>
          </p:spPr>
          <p:txBody>
            <a:bodyPr wrap="square" lIns="0" tIns="0" rIns="0" bIns="0" rtlCol="0"/>
            <a:lstStyle/>
            <a:p>
              <a:endParaRPr dirty="0"/>
            </a:p>
          </p:txBody>
        </p:sp>
        <p:sp>
          <p:nvSpPr>
            <p:cNvPr id="121" name="bk object 36"/>
            <p:cNvSpPr/>
            <p:nvPr/>
          </p:nvSpPr>
          <p:spPr>
            <a:xfrm>
              <a:off x="7544161" y="0"/>
              <a:ext cx="557530" cy="1024255"/>
            </a:xfrm>
            <a:custGeom>
              <a:avLst/>
              <a:gdLst/>
              <a:ahLst/>
              <a:cxnLst/>
              <a:rect l="l" t="t" r="r" b="b"/>
              <a:pathLst>
                <a:path w="557529" h="1024255">
                  <a:moveTo>
                    <a:pt x="557156" y="1024095"/>
                  </a:moveTo>
                  <a:lnTo>
                    <a:pt x="0" y="0"/>
                  </a:lnTo>
                </a:path>
              </a:pathLst>
            </a:custGeom>
            <a:ln w="9994">
              <a:solidFill>
                <a:srgbClr val="FFFFFF"/>
              </a:solidFill>
            </a:ln>
          </p:spPr>
          <p:txBody>
            <a:bodyPr wrap="square" lIns="0" tIns="0" rIns="0" bIns="0" rtlCol="0"/>
            <a:lstStyle/>
            <a:p>
              <a:endParaRPr dirty="0"/>
            </a:p>
          </p:txBody>
        </p:sp>
        <p:sp>
          <p:nvSpPr>
            <p:cNvPr id="122" name="bk object 37"/>
            <p:cNvSpPr/>
            <p:nvPr/>
          </p:nvSpPr>
          <p:spPr>
            <a:xfrm>
              <a:off x="7463917" y="0"/>
              <a:ext cx="557530" cy="1024255"/>
            </a:xfrm>
            <a:custGeom>
              <a:avLst/>
              <a:gdLst/>
              <a:ahLst/>
              <a:cxnLst/>
              <a:rect l="l" t="t" r="r" b="b"/>
              <a:pathLst>
                <a:path w="557529" h="1024255">
                  <a:moveTo>
                    <a:pt x="557153" y="1024095"/>
                  </a:moveTo>
                  <a:lnTo>
                    <a:pt x="0" y="0"/>
                  </a:lnTo>
                </a:path>
              </a:pathLst>
            </a:custGeom>
            <a:ln w="9994">
              <a:solidFill>
                <a:srgbClr val="FFFFFF"/>
              </a:solidFill>
            </a:ln>
          </p:spPr>
          <p:txBody>
            <a:bodyPr wrap="square" lIns="0" tIns="0" rIns="0" bIns="0" rtlCol="0"/>
            <a:lstStyle/>
            <a:p>
              <a:endParaRPr dirty="0"/>
            </a:p>
          </p:txBody>
        </p:sp>
        <p:sp>
          <p:nvSpPr>
            <p:cNvPr id="123" name="bk object 38"/>
            <p:cNvSpPr/>
            <p:nvPr/>
          </p:nvSpPr>
          <p:spPr>
            <a:xfrm>
              <a:off x="7383654" y="0"/>
              <a:ext cx="557530" cy="1024255"/>
            </a:xfrm>
            <a:custGeom>
              <a:avLst/>
              <a:gdLst/>
              <a:ahLst/>
              <a:cxnLst/>
              <a:rect l="l" t="t" r="r" b="b"/>
              <a:pathLst>
                <a:path w="557529" h="1024255">
                  <a:moveTo>
                    <a:pt x="557154" y="1024096"/>
                  </a:moveTo>
                  <a:lnTo>
                    <a:pt x="0" y="0"/>
                  </a:lnTo>
                </a:path>
              </a:pathLst>
            </a:custGeom>
            <a:ln w="9994">
              <a:solidFill>
                <a:srgbClr val="FFFFFF"/>
              </a:solidFill>
            </a:ln>
          </p:spPr>
          <p:txBody>
            <a:bodyPr wrap="square" lIns="0" tIns="0" rIns="0" bIns="0" rtlCol="0"/>
            <a:lstStyle/>
            <a:p>
              <a:endParaRPr dirty="0"/>
            </a:p>
          </p:txBody>
        </p:sp>
        <p:sp>
          <p:nvSpPr>
            <p:cNvPr id="124" name="bk object 39"/>
            <p:cNvSpPr/>
            <p:nvPr/>
          </p:nvSpPr>
          <p:spPr>
            <a:xfrm>
              <a:off x="7303391" y="0"/>
              <a:ext cx="557530" cy="1024255"/>
            </a:xfrm>
            <a:custGeom>
              <a:avLst/>
              <a:gdLst/>
              <a:ahLst/>
              <a:cxnLst/>
              <a:rect l="l" t="t" r="r" b="b"/>
              <a:pathLst>
                <a:path w="557529" h="1024255">
                  <a:moveTo>
                    <a:pt x="557154" y="1024096"/>
                  </a:moveTo>
                  <a:lnTo>
                    <a:pt x="0" y="0"/>
                  </a:lnTo>
                </a:path>
              </a:pathLst>
            </a:custGeom>
            <a:ln w="9994">
              <a:solidFill>
                <a:srgbClr val="FFFFFF"/>
              </a:solidFill>
            </a:ln>
          </p:spPr>
          <p:txBody>
            <a:bodyPr wrap="square" lIns="0" tIns="0" rIns="0" bIns="0" rtlCol="0"/>
            <a:lstStyle/>
            <a:p>
              <a:endParaRPr dirty="0"/>
            </a:p>
          </p:txBody>
        </p:sp>
        <p:sp>
          <p:nvSpPr>
            <p:cNvPr id="125" name="bk object 40"/>
            <p:cNvSpPr/>
            <p:nvPr/>
          </p:nvSpPr>
          <p:spPr>
            <a:xfrm>
              <a:off x="7223127" y="0"/>
              <a:ext cx="557530" cy="1024255"/>
            </a:xfrm>
            <a:custGeom>
              <a:avLst/>
              <a:gdLst/>
              <a:ahLst/>
              <a:cxnLst/>
              <a:rect l="l" t="t" r="r" b="b"/>
              <a:pathLst>
                <a:path w="557529" h="1024255">
                  <a:moveTo>
                    <a:pt x="557154" y="1024096"/>
                  </a:moveTo>
                  <a:lnTo>
                    <a:pt x="0" y="0"/>
                  </a:lnTo>
                </a:path>
              </a:pathLst>
            </a:custGeom>
            <a:ln w="9994">
              <a:solidFill>
                <a:srgbClr val="FFFFFF"/>
              </a:solidFill>
            </a:ln>
          </p:spPr>
          <p:txBody>
            <a:bodyPr wrap="square" lIns="0" tIns="0" rIns="0" bIns="0" rtlCol="0"/>
            <a:lstStyle/>
            <a:p>
              <a:endParaRPr dirty="0"/>
            </a:p>
          </p:txBody>
        </p:sp>
        <p:sp>
          <p:nvSpPr>
            <p:cNvPr id="126" name="bk object 41"/>
            <p:cNvSpPr/>
            <p:nvPr/>
          </p:nvSpPr>
          <p:spPr>
            <a:xfrm>
              <a:off x="7142840" y="0"/>
              <a:ext cx="557530" cy="1024255"/>
            </a:xfrm>
            <a:custGeom>
              <a:avLst/>
              <a:gdLst/>
              <a:ahLst/>
              <a:cxnLst/>
              <a:rect l="l" t="t" r="r" b="b"/>
              <a:pathLst>
                <a:path w="557529" h="1024255">
                  <a:moveTo>
                    <a:pt x="557157" y="1024097"/>
                  </a:moveTo>
                  <a:lnTo>
                    <a:pt x="0" y="0"/>
                  </a:lnTo>
                </a:path>
              </a:pathLst>
            </a:custGeom>
            <a:ln w="9994">
              <a:solidFill>
                <a:srgbClr val="FFFFFF"/>
              </a:solidFill>
            </a:ln>
          </p:spPr>
          <p:txBody>
            <a:bodyPr wrap="square" lIns="0" tIns="0" rIns="0" bIns="0" rtlCol="0"/>
            <a:lstStyle/>
            <a:p>
              <a:endParaRPr dirty="0"/>
            </a:p>
          </p:txBody>
        </p:sp>
        <p:sp>
          <p:nvSpPr>
            <p:cNvPr id="127" name="bk object 42"/>
            <p:cNvSpPr/>
            <p:nvPr/>
          </p:nvSpPr>
          <p:spPr>
            <a:xfrm>
              <a:off x="7062575" y="0"/>
              <a:ext cx="557530" cy="1024255"/>
            </a:xfrm>
            <a:custGeom>
              <a:avLst/>
              <a:gdLst/>
              <a:ahLst/>
              <a:cxnLst/>
              <a:rect l="l" t="t" r="r" b="b"/>
              <a:pathLst>
                <a:path w="557529" h="1024255">
                  <a:moveTo>
                    <a:pt x="557156" y="1024097"/>
                  </a:moveTo>
                  <a:lnTo>
                    <a:pt x="0" y="0"/>
                  </a:lnTo>
                </a:path>
              </a:pathLst>
            </a:custGeom>
            <a:ln w="9994">
              <a:solidFill>
                <a:srgbClr val="FFFFFF"/>
              </a:solidFill>
            </a:ln>
          </p:spPr>
          <p:txBody>
            <a:bodyPr wrap="square" lIns="0" tIns="0" rIns="0" bIns="0" rtlCol="0"/>
            <a:lstStyle/>
            <a:p>
              <a:endParaRPr dirty="0"/>
            </a:p>
          </p:txBody>
        </p:sp>
        <p:sp>
          <p:nvSpPr>
            <p:cNvPr id="128" name="bk object 43"/>
            <p:cNvSpPr/>
            <p:nvPr/>
          </p:nvSpPr>
          <p:spPr>
            <a:xfrm>
              <a:off x="6982313" y="0"/>
              <a:ext cx="557530" cy="1024255"/>
            </a:xfrm>
            <a:custGeom>
              <a:avLst/>
              <a:gdLst/>
              <a:ahLst/>
              <a:cxnLst/>
              <a:rect l="l" t="t" r="r" b="b"/>
              <a:pathLst>
                <a:path w="557529" h="1024255">
                  <a:moveTo>
                    <a:pt x="557157" y="1024097"/>
                  </a:moveTo>
                  <a:lnTo>
                    <a:pt x="0" y="0"/>
                  </a:lnTo>
                </a:path>
              </a:pathLst>
            </a:custGeom>
            <a:ln w="9994">
              <a:solidFill>
                <a:srgbClr val="FFFFFF"/>
              </a:solidFill>
            </a:ln>
          </p:spPr>
          <p:txBody>
            <a:bodyPr wrap="square" lIns="0" tIns="0" rIns="0" bIns="0" rtlCol="0"/>
            <a:lstStyle/>
            <a:p>
              <a:endParaRPr dirty="0"/>
            </a:p>
          </p:txBody>
        </p:sp>
        <p:sp>
          <p:nvSpPr>
            <p:cNvPr id="129" name="bk object 44"/>
            <p:cNvSpPr/>
            <p:nvPr/>
          </p:nvSpPr>
          <p:spPr>
            <a:xfrm>
              <a:off x="6902045" y="0"/>
              <a:ext cx="557530" cy="1024255"/>
            </a:xfrm>
            <a:custGeom>
              <a:avLst/>
              <a:gdLst/>
              <a:ahLst/>
              <a:cxnLst/>
              <a:rect l="l" t="t" r="r" b="b"/>
              <a:pathLst>
                <a:path w="557529" h="1024255">
                  <a:moveTo>
                    <a:pt x="557155" y="1024097"/>
                  </a:moveTo>
                  <a:lnTo>
                    <a:pt x="0" y="0"/>
                  </a:lnTo>
                </a:path>
              </a:pathLst>
            </a:custGeom>
            <a:ln w="9994">
              <a:solidFill>
                <a:srgbClr val="FFFFFF"/>
              </a:solidFill>
            </a:ln>
          </p:spPr>
          <p:txBody>
            <a:bodyPr wrap="square" lIns="0" tIns="0" rIns="0" bIns="0" rtlCol="0"/>
            <a:lstStyle/>
            <a:p>
              <a:endParaRPr dirty="0"/>
            </a:p>
          </p:txBody>
        </p:sp>
        <p:sp>
          <p:nvSpPr>
            <p:cNvPr id="130" name="bk object 45"/>
            <p:cNvSpPr/>
            <p:nvPr/>
          </p:nvSpPr>
          <p:spPr>
            <a:xfrm>
              <a:off x="6821783" y="0"/>
              <a:ext cx="557530" cy="1024255"/>
            </a:xfrm>
            <a:custGeom>
              <a:avLst/>
              <a:gdLst/>
              <a:ahLst/>
              <a:cxnLst/>
              <a:rect l="l" t="t" r="r" b="b"/>
              <a:pathLst>
                <a:path w="557529" h="1024255">
                  <a:moveTo>
                    <a:pt x="557156" y="1024098"/>
                  </a:moveTo>
                  <a:lnTo>
                    <a:pt x="0" y="0"/>
                  </a:lnTo>
                </a:path>
              </a:pathLst>
            </a:custGeom>
            <a:ln w="9994">
              <a:solidFill>
                <a:srgbClr val="FFFFFF"/>
              </a:solidFill>
            </a:ln>
          </p:spPr>
          <p:txBody>
            <a:bodyPr wrap="square" lIns="0" tIns="0" rIns="0" bIns="0" rtlCol="0"/>
            <a:lstStyle/>
            <a:p>
              <a:endParaRPr dirty="0"/>
            </a:p>
          </p:txBody>
        </p:sp>
        <p:sp>
          <p:nvSpPr>
            <p:cNvPr id="131" name="bk object 46"/>
            <p:cNvSpPr/>
            <p:nvPr/>
          </p:nvSpPr>
          <p:spPr>
            <a:xfrm>
              <a:off x="6741493" y="0"/>
              <a:ext cx="557530" cy="1024255"/>
            </a:xfrm>
            <a:custGeom>
              <a:avLst/>
              <a:gdLst/>
              <a:ahLst/>
              <a:cxnLst/>
              <a:rect l="l" t="t" r="r" b="b"/>
              <a:pathLst>
                <a:path w="557529" h="1024255">
                  <a:moveTo>
                    <a:pt x="557156" y="1024098"/>
                  </a:moveTo>
                  <a:lnTo>
                    <a:pt x="0" y="0"/>
                  </a:lnTo>
                </a:path>
              </a:pathLst>
            </a:custGeom>
            <a:ln w="9994">
              <a:solidFill>
                <a:srgbClr val="FFFFFF"/>
              </a:solidFill>
            </a:ln>
          </p:spPr>
          <p:txBody>
            <a:bodyPr wrap="square" lIns="0" tIns="0" rIns="0" bIns="0" rtlCol="0"/>
            <a:lstStyle/>
            <a:p>
              <a:endParaRPr dirty="0"/>
            </a:p>
          </p:txBody>
        </p:sp>
        <p:sp>
          <p:nvSpPr>
            <p:cNvPr id="132" name="bk object 47"/>
            <p:cNvSpPr/>
            <p:nvPr/>
          </p:nvSpPr>
          <p:spPr>
            <a:xfrm>
              <a:off x="6661252" y="0"/>
              <a:ext cx="557530" cy="1024255"/>
            </a:xfrm>
            <a:custGeom>
              <a:avLst/>
              <a:gdLst/>
              <a:ahLst/>
              <a:cxnLst/>
              <a:rect l="l" t="t" r="r" b="b"/>
              <a:pathLst>
                <a:path w="557529" h="1024255">
                  <a:moveTo>
                    <a:pt x="557155" y="1024098"/>
                  </a:moveTo>
                  <a:lnTo>
                    <a:pt x="0" y="0"/>
                  </a:lnTo>
                </a:path>
              </a:pathLst>
            </a:custGeom>
            <a:ln w="9994">
              <a:solidFill>
                <a:srgbClr val="FFFFFF"/>
              </a:solidFill>
            </a:ln>
          </p:spPr>
          <p:txBody>
            <a:bodyPr wrap="square" lIns="0" tIns="0" rIns="0" bIns="0" rtlCol="0"/>
            <a:lstStyle/>
            <a:p>
              <a:endParaRPr dirty="0"/>
            </a:p>
          </p:txBody>
        </p:sp>
        <p:sp>
          <p:nvSpPr>
            <p:cNvPr id="133" name="bk object 48"/>
            <p:cNvSpPr/>
            <p:nvPr/>
          </p:nvSpPr>
          <p:spPr>
            <a:xfrm>
              <a:off x="6580988" y="0"/>
              <a:ext cx="557530" cy="1024255"/>
            </a:xfrm>
            <a:custGeom>
              <a:avLst/>
              <a:gdLst/>
              <a:ahLst/>
              <a:cxnLst/>
              <a:rect l="l" t="t" r="r" b="b"/>
              <a:pathLst>
                <a:path w="557529" h="1024255">
                  <a:moveTo>
                    <a:pt x="557155" y="1024099"/>
                  </a:moveTo>
                  <a:lnTo>
                    <a:pt x="0" y="0"/>
                  </a:lnTo>
                </a:path>
              </a:pathLst>
            </a:custGeom>
            <a:ln w="9994">
              <a:solidFill>
                <a:srgbClr val="FFFFFF"/>
              </a:solidFill>
            </a:ln>
          </p:spPr>
          <p:txBody>
            <a:bodyPr wrap="square" lIns="0" tIns="0" rIns="0" bIns="0" rtlCol="0"/>
            <a:lstStyle/>
            <a:p>
              <a:endParaRPr dirty="0"/>
            </a:p>
          </p:txBody>
        </p:sp>
        <p:sp>
          <p:nvSpPr>
            <p:cNvPr id="134" name="bk object 49"/>
            <p:cNvSpPr/>
            <p:nvPr/>
          </p:nvSpPr>
          <p:spPr>
            <a:xfrm>
              <a:off x="6500727" y="0"/>
              <a:ext cx="557530" cy="1024255"/>
            </a:xfrm>
            <a:custGeom>
              <a:avLst/>
              <a:gdLst/>
              <a:ahLst/>
              <a:cxnLst/>
              <a:rect l="l" t="t" r="r" b="b"/>
              <a:pathLst>
                <a:path w="557529" h="1024255">
                  <a:moveTo>
                    <a:pt x="557157" y="1024099"/>
                  </a:moveTo>
                  <a:lnTo>
                    <a:pt x="0" y="0"/>
                  </a:lnTo>
                </a:path>
              </a:pathLst>
            </a:custGeom>
            <a:ln w="9994">
              <a:solidFill>
                <a:srgbClr val="FFFFFF"/>
              </a:solidFill>
            </a:ln>
          </p:spPr>
          <p:txBody>
            <a:bodyPr wrap="square" lIns="0" tIns="0" rIns="0" bIns="0" rtlCol="0"/>
            <a:lstStyle/>
            <a:p>
              <a:endParaRPr dirty="0"/>
            </a:p>
          </p:txBody>
        </p:sp>
        <p:sp>
          <p:nvSpPr>
            <p:cNvPr id="135" name="bk object 50"/>
            <p:cNvSpPr/>
            <p:nvPr/>
          </p:nvSpPr>
          <p:spPr>
            <a:xfrm>
              <a:off x="6420463" y="0"/>
              <a:ext cx="557530" cy="1024255"/>
            </a:xfrm>
            <a:custGeom>
              <a:avLst/>
              <a:gdLst/>
              <a:ahLst/>
              <a:cxnLst/>
              <a:rect l="l" t="t" r="r" b="b"/>
              <a:pathLst>
                <a:path w="557529" h="1024255">
                  <a:moveTo>
                    <a:pt x="557157" y="1024099"/>
                  </a:moveTo>
                  <a:lnTo>
                    <a:pt x="0" y="0"/>
                  </a:lnTo>
                </a:path>
              </a:pathLst>
            </a:custGeom>
            <a:ln w="9994">
              <a:solidFill>
                <a:srgbClr val="FFFFFF"/>
              </a:solidFill>
            </a:ln>
          </p:spPr>
          <p:txBody>
            <a:bodyPr wrap="square" lIns="0" tIns="0" rIns="0" bIns="0" rtlCol="0"/>
            <a:lstStyle/>
            <a:p>
              <a:endParaRPr dirty="0"/>
            </a:p>
          </p:txBody>
        </p:sp>
        <p:sp>
          <p:nvSpPr>
            <p:cNvPr id="136" name="bk object 51"/>
            <p:cNvSpPr/>
            <p:nvPr/>
          </p:nvSpPr>
          <p:spPr>
            <a:xfrm>
              <a:off x="6340173" y="0"/>
              <a:ext cx="557530" cy="1024255"/>
            </a:xfrm>
            <a:custGeom>
              <a:avLst/>
              <a:gdLst/>
              <a:ahLst/>
              <a:cxnLst/>
              <a:rect l="l" t="t" r="r" b="b"/>
              <a:pathLst>
                <a:path w="557529" h="1024255">
                  <a:moveTo>
                    <a:pt x="557157" y="1024100"/>
                  </a:moveTo>
                  <a:lnTo>
                    <a:pt x="0" y="0"/>
                  </a:lnTo>
                </a:path>
              </a:pathLst>
            </a:custGeom>
            <a:ln w="9994">
              <a:solidFill>
                <a:srgbClr val="FFFFFF"/>
              </a:solidFill>
            </a:ln>
          </p:spPr>
          <p:txBody>
            <a:bodyPr wrap="square" lIns="0" tIns="0" rIns="0" bIns="0" rtlCol="0"/>
            <a:lstStyle/>
            <a:p>
              <a:endParaRPr dirty="0"/>
            </a:p>
          </p:txBody>
        </p:sp>
        <p:sp>
          <p:nvSpPr>
            <p:cNvPr id="137" name="bk object 52"/>
            <p:cNvSpPr/>
            <p:nvPr/>
          </p:nvSpPr>
          <p:spPr>
            <a:xfrm>
              <a:off x="6259906" y="0"/>
              <a:ext cx="557530" cy="1024255"/>
            </a:xfrm>
            <a:custGeom>
              <a:avLst/>
              <a:gdLst/>
              <a:ahLst/>
              <a:cxnLst/>
              <a:rect l="l" t="t" r="r" b="b"/>
              <a:pathLst>
                <a:path w="557529" h="1024255">
                  <a:moveTo>
                    <a:pt x="557155" y="1024100"/>
                  </a:moveTo>
                  <a:lnTo>
                    <a:pt x="0" y="0"/>
                  </a:lnTo>
                </a:path>
              </a:pathLst>
            </a:custGeom>
            <a:ln w="9994">
              <a:solidFill>
                <a:srgbClr val="FFFFFF"/>
              </a:solidFill>
            </a:ln>
          </p:spPr>
          <p:txBody>
            <a:bodyPr wrap="square" lIns="0" tIns="0" rIns="0" bIns="0" rtlCol="0"/>
            <a:lstStyle/>
            <a:p>
              <a:endParaRPr dirty="0"/>
            </a:p>
          </p:txBody>
        </p:sp>
        <p:sp>
          <p:nvSpPr>
            <p:cNvPr id="138" name="bk object 53"/>
            <p:cNvSpPr/>
            <p:nvPr/>
          </p:nvSpPr>
          <p:spPr>
            <a:xfrm>
              <a:off x="6179646" y="0"/>
              <a:ext cx="557530" cy="1024255"/>
            </a:xfrm>
            <a:custGeom>
              <a:avLst/>
              <a:gdLst/>
              <a:ahLst/>
              <a:cxnLst/>
              <a:rect l="l" t="t" r="r" b="b"/>
              <a:pathLst>
                <a:path w="557529" h="1024255">
                  <a:moveTo>
                    <a:pt x="557158" y="1024100"/>
                  </a:moveTo>
                  <a:lnTo>
                    <a:pt x="0" y="0"/>
                  </a:lnTo>
                </a:path>
              </a:pathLst>
            </a:custGeom>
            <a:ln w="9994">
              <a:solidFill>
                <a:srgbClr val="FFFFFF"/>
              </a:solidFill>
            </a:ln>
          </p:spPr>
          <p:txBody>
            <a:bodyPr wrap="square" lIns="0" tIns="0" rIns="0" bIns="0" rtlCol="0"/>
            <a:lstStyle/>
            <a:p>
              <a:endParaRPr dirty="0"/>
            </a:p>
          </p:txBody>
        </p:sp>
        <p:sp>
          <p:nvSpPr>
            <p:cNvPr id="139" name="bk object 54"/>
            <p:cNvSpPr/>
            <p:nvPr/>
          </p:nvSpPr>
          <p:spPr>
            <a:xfrm>
              <a:off x="6099381" y="0"/>
              <a:ext cx="557530" cy="1024255"/>
            </a:xfrm>
            <a:custGeom>
              <a:avLst/>
              <a:gdLst/>
              <a:ahLst/>
              <a:cxnLst/>
              <a:rect l="l" t="t" r="r" b="b"/>
              <a:pathLst>
                <a:path w="557529" h="1024255">
                  <a:moveTo>
                    <a:pt x="557158" y="1024101"/>
                  </a:moveTo>
                  <a:lnTo>
                    <a:pt x="0" y="0"/>
                  </a:lnTo>
                </a:path>
              </a:pathLst>
            </a:custGeom>
            <a:ln w="9994">
              <a:solidFill>
                <a:srgbClr val="FFFFFF"/>
              </a:solidFill>
            </a:ln>
          </p:spPr>
          <p:txBody>
            <a:bodyPr wrap="square" lIns="0" tIns="0" rIns="0" bIns="0" rtlCol="0"/>
            <a:lstStyle/>
            <a:p>
              <a:endParaRPr dirty="0"/>
            </a:p>
          </p:txBody>
        </p:sp>
        <p:sp>
          <p:nvSpPr>
            <p:cNvPr id="140" name="bk object 55"/>
            <p:cNvSpPr/>
            <p:nvPr/>
          </p:nvSpPr>
          <p:spPr>
            <a:xfrm>
              <a:off x="6019117" y="0"/>
              <a:ext cx="557530" cy="1024255"/>
            </a:xfrm>
            <a:custGeom>
              <a:avLst/>
              <a:gdLst/>
              <a:ahLst/>
              <a:cxnLst/>
              <a:rect l="l" t="t" r="r" b="b"/>
              <a:pathLst>
                <a:path w="557529" h="1024255">
                  <a:moveTo>
                    <a:pt x="557158" y="1024101"/>
                  </a:moveTo>
                  <a:lnTo>
                    <a:pt x="0" y="0"/>
                  </a:lnTo>
                </a:path>
              </a:pathLst>
            </a:custGeom>
            <a:ln w="9994">
              <a:solidFill>
                <a:srgbClr val="FFFFFF"/>
              </a:solidFill>
            </a:ln>
          </p:spPr>
          <p:txBody>
            <a:bodyPr wrap="square" lIns="0" tIns="0" rIns="0" bIns="0" rtlCol="0"/>
            <a:lstStyle/>
            <a:p>
              <a:endParaRPr dirty="0"/>
            </a:p>
          </p:txBody>
        </p:sp>
        <p:sp>
          <p:nvSpPr>
            <p:cNvPr id="141" name="bk object 56"/>
            <p:cNvSpPr/>
            <p:nvPr/>
          </p:nvSpPr>
          <p:spPr>
            <a:xfrm>
              <a:off x="5938854" y="0"/>
              <a:ext cx="557530" cy="1024255"/>
            </a:xfrm>
            <a:custGeom>
              <a:avLst/>
              <a:gdLst/>
              <a:ahLst/>
              <a:cxnLst/>
              <a:rect l="l" t="t" r="r" b="b"/>
              <a:pathLst>
                <a:path w="557529" h="1024255">
                  <a:moveTo>
                    <a:pt x="557158" y="1024101"/>
                  </a:moveTo>
                  <a:lnTo>
                    <a:pt x="0" y="0"/>
                  </a:lnTo>
                </a:path>
              </a:pathLst>
            </a:custGeom>
            <a:ln w="9994">
              <a:solidFill>
                <a:srgbClr val="FFFFFF"/>
              </a:solidFill>
            </a:ln>
          </p:spPr>
          <p:txBody>
            <a:bodyPr wrap="square" lIns="0" tIns="0" rIns="0" bIns="0" rtlCol="0"/>
            <a:lstStyle/>
            <a:p>
              <a:endParaRPr dirty="0"/>
            </a:p>
          </p:txBody>
        </p:sp>
        <p:sp>
          <p:nvSpPr>
            <p:cNvPr id="142" name="bk object 57"/>
            <p:cNvSpPr/>
            <p:nvPr/>
          </p:nvSpPr>
          <p:spPr>
            <a:xfrm>
              <a:off x="5858586" y="0"/>
              <a:ext cx="557530" cy="1024255"/>
            </a:xfrm>
            <a:custGeom>
              <a:avLst/>
              <a:gdLst/>
              <a:ahLst/>
              <a:cxnLst/>
              <a:rect l="l" t="t" r="r" b="b"/>
              <a:pathLst>
                <a:path w="557529" h="1024255">
                  <a:moveTo>
                    <a:pt x="557156" y="1024102"/>
                  </a:moveTo>
                  <a:lnTo>
                    <a:pt x="0" y="0"/>
                  </a:lnTo>
                </a:path>
              </a:pathLst>
            </a:custGeom>
            <a:ln w="9994">
              <a:solidFill>
                <a:srgbClr val="FFFFFF"/>
              </a:solidFill>
            </a:ln>
          </p:spPr>
          <p:txBody>
            <a:bodyPr wrap="square" lIns="0" tIns="0" rIns="0" bIns="0" rtlCol="0"/>
            <a:lstStyle/>
            <a:p>
              <a:endParaRPr dirty="0"/>
            </a:p>
          </p:txBody>
        </p:sp>
        <p:sp>
          <p:nvSpPr>
            <p:cNvPr id="143" name="bk object 58"/>
            <p:cNvSpPr/>
            <p:nvPr/>
          </p:nvSpPr>
          <p:spPr>
            <a:xfrm>
              <a:off x="5778315" y="0"/>
              <a:ext cx="557530" cy="1024255"/>
            </a:xfrm>
            <a:custGeom>
              <a:avLst/>
              <a:gdLst/>
              <a:ahLst/>
              <a:cxnLst/>
              <a:rect l="l" t="t" r="r" b="b"/>
              <a:pathLst>
                <a:path w="557529" h="1024255">
                  <a:moveTo>
                    <a:pt x="557160" y="1024102"/>
                  </a:moveTo>
                  <a:lnTo>
                    <a:pt x="0" y="0"/>
                  </a:lnTo>
                </a:path>
              </a:pathLst>
            </a:custGeom>
            <a:ln w="9994">
              <a:solidFill>
                <a:srgbClr val="FFFFFF"/>
              </a:solidFill>
            </a:ln>
          </p:spPr>
          <p:txBody>
            <a:bodyPr wrap="square" lIns="0" tIns="0" rIns="0" bIns="0" rtlCol="0"/>
            <a:lstStyle/>
            <a:p>
              <a:endParaRPr dirty="0"/>
            </a:p>
          </p:txBody>
        </p:sp>
        <p:sp>
          <p:nvSpPr>
            <p:cNvPr id="144" name="bk object 59"/>
            <p:cNvSpPr/>
            <p:nvPr/>
          </p:nvSpPr>
          <p:spPr>
            <a:xfrm>
              <a:off x="5698051" y="0"/>
              <a:ext cx="557530" cy="1024255"/>
            </a:xfrm>
            <a:custGeom>
              <a:avLst/>
              <a:gdLst/>
              <a:ahLst/>
              <a:cxnLst/>
              <a:rect l="l" t="t" r="r" b="b"/>
              <a:pathLst>
                <a:path w="557529" h="1024255">
                  <a:moveTo>
                    <a:pt x="557160" y="1024102"/>
                  </a:moveTo>
                  <a:lnTo>
                    <a:pt x="0" y="0"/>
                  </a:lnTo>
                </a:path>
              </a:pathLst>
            </a:custGeom>
            <a:ln w="9994">
              <a:solidFill>
                <a:srgbClr val="FFFFFF"/>
              </a:solidFill>
            </a:ln>
          </p:spPr>
          <p:txBody>
            <a:bodyPr wrap="square" lIns="0" tIns="0" rIns="0" bIns="0" rtlCol="0"/>
            <a:lstStyle/>
            <a:p>
              <a:endParaRPr dirty="0"/>
            </a:p>
          </p:txBody>
        </p:sp>
        <p:sp>
          <p:nvSpPr>
            <p:cNvPr id="145" name="bk object 60"/>
            <p:cNvSpPr/>
            <p:nvPr/>
          </p:nvSpPr>
          <p:spPr>
            <a:xfrm>
              <a:off x="5617759" y="0"/>
              <a:ext cx="557530" cy="1024255"/>
            </a:xfrm>
            <a:custGeom>
              <a:avLst/>
              <a:gdLst/>
              <a:ahLst/>
              <a:cxnLst/>
              <a:rect l="l" t="t" r="r" b="b"/>
              <a:pathLst>
                <a:path w="557529" h="1024255">
                  <a:moveTo>
                    <a:pt x="557159" y="1024103"/>
                  </a:moveTo>
                  <a:lnTo>
                    <a:pt x="0" y="0"/>
                  </a:lnTo>
                </a:path>
              </a:pathLst>
            </a:custGeom>
            <a:ln w="9994">
              <a:solidFill>
                <a:srgbClr val="FFFFFF"/>
              </a:solidFill>
            </a:ln>
          </p:spPr>
          <p:txBody>
            <a:bodyPr wrap="square" lIns="0" tIns="0" rIns="0" bIns="0" rtlCol="0"/>
            <a:lstStyle/>
            <a:p>
              <a:endParaRPr dirty="0"/>
            </a:p>
          </p:txBody>
        </p:sp>
        <p:sp>
          <p:nvSpPr>
            <p:cNvPr id="146" name="bk object 61"/>
            <p:cNvSpPr/>
            <p:nvPr/>
          </p:nvSpPr>
          <p:spPr>
            <a:xfrm>
              <a:off x="5537497" y="0"/>
              <a:ext cx="557530" cy="1024255"/>
            </a:xfrm>
            <a:custGeom>
              <a:avLst/>
              <a:gdLst/>
              <a:ahLst/>
              <a:cxnLst/>
              <a:rect l="l" t="t" r="r" b="b"/>
              <a:pathLst>
                <a:path w="557529" h="1024255">
                  <a:moveTo>
                    <a:pt x="557160" y="1024103"/>
                  </a:moveTo>
                  <a:lnTo>
                    <a:pt x="0" y="0"/>
                  </a:lnTo>
                </a:path>
              </a:pathLst>
            </a:custGeom>
            <a:ln w="9994">
              <a:solidFill>
                <a:srgbClr val="FFFFFF"/>
              </a:solidFill>
            </a:ln>
          </p:spPr>
          <p:txBody>
            <a:bodyPr wrap="square" lIns="0" tIns="0" rIns="0" bIns="0" rtlCol="0"/>
            <a:lstStyle/>
            <a:p>
              <a:endParaRPr dirty="0"/>
            </a:p>
          </p:txBody>
        </p:sp>
        <p:sp>
          <p:nvSpPr>
            <p:cNvPr id="147" name="bk object 62"/>
            <p:cNvSpPr/>
            <p:nvPr/>
          </p:nvSpPr>
          <p:spPr>
            <a:xfrm>
              <a:off x="5457253" y="0"/>
              <a:ext cx="557530" cy="1024255"/>
            </a:xfrm>
            <a:custGeom>
              <a:avLst/>
              <a:gdLst/>
              <a:ahLst/>
              <a:cxnLst/>
              <a:rect l="l" t="t" r="r" b="b"/>
              <a:pathLst>
                <a:path w="557529" h="1024255">
                  <a:moveTo>
                    <a:pt x="557157" y="1024103"/>
                  </a:moveTo>
                  <a:lnTo>
                    <a:pt x="0" y="0"/>
                  </a:lnTo>
                </a:path>
              </a:pathLst>
            </a:custGeom>
            <a:ln w="9994">
              <a:solidFill>
                <a:srgbClr val="FFFFFF"/>
              </a:solidFill>
            </a:ln>
          </p:spPr>
          <p:txBody>
            <a:bodyPr wrap="square" lIns="0" tIns="0" rIns="0" bIns="0" rtlCol="0"/>
            <a:lstStyle/>
            <a:p>
              <a:endParaRPr dirty="0"/>
            </a:p>
          </p:txBody>
        </p:sp>
        <p:sp>
          <p:nvSpPr>
            <p:cNvPr id="148" name="bk object 63"/>
            <p:cNvSpPr/>
            <p:nvPr/>
          </p:nvSpPr>
          <p:spPr>
            <a:xfrm>
              <a:off x="5376990" y="0"/>
              <a:ext cx="557530" cy="1024255"/>
            </a:xfrm>
            <a:custGeom>
              <a:avLst/>
              <a:gdLst/>
              <a:ahLst/>
              <a:cxnLst/>
              <a:rect l="l" t="t" r="r" b="b"/>
              <a:pathLst>
                <a:path w="557529" h="1024255">
                  <a:moveTo>
                    <a:pt x="557157" y="1024104"/>
                  </a:moveTo>
                  <a:lnTo>
                    <a:pt x="0" y="0"/>
                  </a:lnTo>
                </a:path>
              </a:pathLst>
            </a:custGeom>
            <a:ln w="9994">
              <a:solidFill>
                <a:srgbClr val="FFFFFF"/>
              </a:solidFill>
            </a:ln>
          </p:spPr>
          <p:txBody>
            <a:bodyPr wrap="square" lIns="0" tIns="0" rIns="0" bIns="0" rtlCol="0"/>
            <a:lstStyle/>
            <a:p>
              <a:endParaRPr dirty="0"/>
            </a:p>
          </p:txBody>
        </p:sp>
        <p:sp>
          <p:nvSpPr>
            <p:cNvPr id="149" name="bk object 64"/>
            <p:cNvSpPr/>
            <p:nvPr/>
          </p:nvSpPr>
          <p:spPr>
            <a:xfrm>
              <a:off x="5296727" y="0"/>
              <a:ext cx="557530" cy="1024255"/>
            </a:xfrm>
            <a:custGeom>
              <a:avLst/>
              <a:gdLst/>
              <a:ahLst/>
              <a:cxnLst/>
              <a:rect l="l" t="t" r="r" b="b"/>
              <a:pathLst>
                <a:path w="557529" h="1024255">
                  <a:moveTo>
                    <a:pt x="557159" y="1024104"/>
                  </a:moveTo>
                  <a:lnTo>
                    <a:pt x="0" y="0"/>
                  </a:lnTo>
                </a:path>
              </a:pathLst>
            </a:custGeom>
            <a:ln w="9994">
              <a:solidFill>
                <a:srgbClr val="FFFFFF"/>
              </a:solidFill>
            </a:ln>
          </p:spPr>
          <p:txBody>
            <a:bodyPr wrap="square" lIns="0" tIns="0" rIns="0" bIns="0" rtlCol="0"/>
            <a:lstStyle/>
            <a:p>
              <a:endParaRPr dirty="0"/>
            </a:p>
          </p:txBody>
        </p:sp>
        <p:sp>
          <p:nvSpPr>
            <p:cNvPr id="150" name="bk object 65"/>
            <p:cNvSpPr/>
            <p:nvPr/>
          </p:nvSpPr>
          <p:spPr>
            <a:xfrm>
              <a:off x="5216439" y="0"/>
              <a:ext cx="557530" cy="1024255"/>
            </a:xfrm>
            <a:custGeom>
              <a:avLst/>
              <a:gdLst/>
              <a:ahLst/>
              <a:cxnLst/>
              <a:rect l="l" t="t" r="r" b="b"/>
              <a:pathLst>
                <a:path w="557529" h="1024255">
                  <a:moveTo>
                    <a:pt x="557160" y="1024104"/>
                  </a:moveTo>
                  <a:lnTo>
                    <a:pt x="0" y="0"/>
                  </a:lnTo>
                </a:path>
              </a:pathLst>
            </a:custGeom>
            <a:ln w="9994">
              <a:solidFill>
                <a:srgbClr val="FFFFFF"/>
              </a:solidFill>
            </a:ln>
          </p:spPr>
          <p:txBody>
            <a:bodyPr wrap="square" lIns="0" tIns="0" rIns="0" bIns="0" rtlCol="0"/>
            <a:lstStyle/>
            <a:p>
              <a:endParaRPr dirty="0"/>
            </a:p>
          </p:txBody>
        </p:sp>
        <p:sp>
          <p:nvSpPr>
            <p:cNvPr id="151" name="bk object 66"/>
            <p:cNvSpPr/>
            <p:nvPr/>
          </p:nvSpPr>
          <p:spPr>
            <a:xfrm>
              <a:off x="5136166" y="0"/>
              <a:ext cx="557530" cy="1024255"/>
            </a:xfrm>
            <a:custGeom>
              <a:avLst/>
              <a:gdLst/>
              <a:ahLst/>
              <a:cxnLst/>
              <a:rect l="l" t="t" r="r" b="b"/>
              <a:pathLst>
                <a:path w="557529" h="1024255">
                  <a:moveTo>
                    <a:pt x="557162" y="1024105"/>
                  </a:moveTo>
                  <a:lnTo>
                    <a:pt x="0" y="0"/>
                  </a:lnTo>
                </a:path>
              </a:pathLst>
            </a:custGeom>
            <a:ln w="9994">
              <a:solidFill>
                <a:srgbClr val="FFFFFF"/>
              </a:solidFill>
            </a:ln>
          </p:spPr>
          <p:txBody>
            <a:bodyPr wrap="square" lIns="0" tIns="0" rIns="0" bIns="0" rtlCol="0"/>
            <a:lstStyle/>
            <a:p>
              <a:endParaRPr dirty="0"/>
            </a:p>
          </p:txBody>
        </p:sp>
        <p:sp>
          <p:nvSpPr>
            <p:cNvPr id="152" name="bk object 67"/>
            <p:cNvSpPr/>
            <p:nvPr/>
          </p:nvSpPr>
          <p:spPr>
            <a:xfrm>
              <a:off x="5055901" y="0"/>
              <a:ext cx="557530" cy="1024255"/>
            </a:xfrm>
            <a:custGeom>
              <a:avLst/>
              <a:gdLst/>
              <a:ahLst/>
              <a:cxnLst/>
              <a:rect l="l" t="t" r="r" b="b"/>
              <a:pathLst>
                <a:path w="557529" h="1024255">
                  <a:moveTo>
                    <a:pt x="557161" y="1024105"/>
                  </a:moveTo>
                  <a:lnTo>
                    <a:pt x="0" y="0"/>
                  </a:lnTo>
                </a:path>
              </a:pathLst>
            </a:custGeom>
            <a:ln w="9994">
              <a:solidFill>
                <a:srgbClr val="FFFFFF"/>
              </a:solidFill>
            </a:ln>
          </p:spPr>
          <p:txBody>
            <a:bodyPr wrap="square" lIns="0" tIns="0" rIns="0" bIns="0" rtlCol="0"/>
            <a:lstStyle/>
            <a:p>
              <a:endParaRPr dirty="0"/>
            </a:p>
          </p:txBody>
        </p:sp>
        <p:sp>
          <p:nvSpPr>
            <p:cNvPr id="153" name="bk object 68"/>
            <p:cNvSpPr/>
            <p:nvPr/>
          </p:nvSpPr>
          <p:spPr>
            <a:xfrm>
              <a:off x="4975644" y="0"/>
              <a:ext cx="557530" cy="1024255"/>
            </a:xfrm>
            <a:custGeom>
              <a:avLst/>
              <a:gdLst/>
              <a:ahLst/>
              <a:cxnLst/>
              <a:rect l="l" t="t" r="r" b="b"/>
              <a:pathLst>
                <a:path w="557529" h="1024255">
                  <a:moveTo>
                    <a:pt x="557158" y="1024105"/>
                  </a:moveTo>
                  <a:lnTo>
                    <a:pt x="0" y="0"/>
                  </a:lnTo>
                </a:path>
              </a:pathLst>
            </a:custGeom>
            <a:ln w="9994">
              <a:solidFill>
                <a:srgbClr val="FFFFFF"/>
              </a:solidFill>
            </a:ln>
          </p:spPr>
          <p:txBody>
            <a:bodyPr wrap="square" lIns="0" tIns="0" rIns="0" bIns="0" rtlCol="0"/>
            <a:lstStyle/>
            <a:p>
              <a:endParaRPr dirty="0"/>
            </a:p>
          </p:txBody>
        </p:sp>
        <p:sp>
          <p:nvSpPr>
            <p:cNvPr id="154" name="bk object 69"/>
            <p:cNvSpPr/>
            <p:nvPr/>
          </p:nvSpPr>
          <p:spPr>
            <a:xfrm>
              <a:off x="4895383" y="0"/>
              <a:ext cx="557530" cy="1024255"/>
            </a:xfrm>
            <a:custGeom>
              <a:avLst/>
              <a:gdLst/>
              <a:ahLst/>
              <a:cxnLst/>
              <a:rect l="l" t="t" r="r" b="b"/>
              <a:pathLst>
                <a:path w="557529" h="1024255">
                  <a:moveTo>
                    <a:pt x="557160" y="1024106"/>
                  </a:moveTo>
                  <a:lnTo>
                    <a:pt x="0" y="0"/>
                  </a:lnTo>
                </a:path>
              </a:pathLst>
            </a:custGeom>
            <a:ln w="9994">
              <a:solidFill>
                <a:srgbClr val="FFFFFF"/>
              </a:solidFill>
            </a:ln>
          </p:spPr>
          <p:txBody>
            <a:bodyPr wrap="square" lIns="0" tIns="0" rIns="0" bIns="0" rtlCol="0"/>
            <a:lstStyle/>
            <a:p>
              <a:endParaRPr dirty="0"/>
            </a:p>
          </p:txBody>
        </p:sp>
        <p:sp>
          <p:nvSpPr>
            <p:cNvPr id="155" name="bk object 70"/>
            <p:cNvSpPr/>
            <p:nvPr/>
          </p:nvSpPr>
          <p:spPr>
            <a:xfrm>
              <a:off x="4815108" y="0"/>
              <a:ext cx="557530" cy="1024255"/>
            </a:xfrm>
            <a:custGeom>
              <a:avLst/>
              <a:gdLst/>
              <a:ahLst/>
              <a:cxnLst/>
              <a:rect l="l" t="t" r="r" b="b"/>
              <a:pathLst>
                <a:path w="557529" h="1024255">
                  <a:moveTo>
                    <a:pt x="557162" y="1024106"/>
                  </a:moveTo>
                  <a:lnTo>
                    <a:pt x="0" y="0"/>
                  </a:lnTo>
                </a:path>
              </a:pathLst>
            </a:custGeom>
            <a:ln w="9994">
              <a:solidFill>
                <a:srgbClr val="FFFFFF"/>
              </a:solidFill>
            </a:ln>
          </p:spPr>
          <p:txBody>
            <a:bodyPr wrap="square" lIns="0" tIns="0" rIns="0" bIns="0" rtlCol="0"/>
            <a:lstStyle/>
            <a:p>
              <a:endParaRPr dirty="0"/>
            </a:p>
          </p:txBody>
        </p:sp>
        <p:sp>
          <p:nvSpPr>
            <p:cNvPr id="156" name="bk object 71"/>
            <p:cNvSpPr/>
            <p:nvPr/>
          </p:nvSpPr>
          <p:spPr>
            <a:xfrm>
              <a:off x="4734855" y="0"/>
              <a:ext cx="557530" cy="1024255"/>
            </a:xfrm>
            <a:custGeom>
              <a:avLst/>
              <a:gdLst/>
              <a:ahLst/>
              <a:cxnLst/>
              <a:rect l="l" t="t" r="r" b="b"/>
              <a:pathLst>
                <a:path w="557529" h="1024255">
                  <a:moveTo>
                    <a:pt x="557161" y="1024106"/>
                  </a:moveTo>
                  <a:lnTo>
                    <a:pt x="0" y="0"/>
                  </a:lnTo>
                </a:path>
              </a:pathLst>
            </a:custGeom>
            <a:ln w="9994">
              <a:solidFill>
                <a:srgbClr val="FFFFFF"/>
              </a:solidFill>
            </a:ln>
          </p:spPr>
          <p:txBody>
            <a:bodyPr wrap="square" lIns="0" tIns="0" rIns="0" bIns="0" rtlCol="0"/>
            <a:lstStyle/>
            <a:p>
              <a:endParaRPr dirty="0"/>
            </a:p>
          </p:txBody>
        </p:sp>
        <p:sp>
          <p:nvSpPr>
            <p:cNvPr id="157" name="bk object 72"/>
            <p:cNvSpPr/>
            <p:nvPr/>
          </p:nvSpPr>
          <p:spPr>
            <a:xfrm>
              <a:off x="4654577" y="0"/>
              <a:ext cx="557530" cy="1024255"/>
            </a:xfrm>
            <a:custGeom>
              <a:avLst/>
              <a:gdLst/>
              <a:ahLst/>
              <a:cxnLst/>
              <a:rect l="l" t="t" r="r" b="b"/>
              <a:pathLst>
                <a:path w="557529" h="1024255">
                  <a:moveTo>
                    <a:pt x="557160" y="1024107"/>
                  </a:moveTo>
                  <a:lnTo>
                    <a:pt x="0" y="0"/>
                  </a:lnTo>
                </a:path>
              </a:pathLst>
            </a:custGeom>
            <a:ln w="9994">
              <a:solidFill>
                <a:srgbClr val="FFFFFF"/>
              </a:solidFill>
            </a:ln>
          </p:spPr>
          <p:txBody>
            <a:bodyPr wrap="square" lIns="0" tIns="0" rIns="0" bIns="0" rtlCol="0"/>
            <a:lstStyle/>
            <a:p>
              <a:endParaRPr dirty="0"/>
            </a:p>
          </p:txBody>
        </p:sp>
        <p:sp>
          <p:nvSpPr>
            <p:cNvPr id="158" name="bk object 73"/>
            <p:cNvSpPr/>
            <p:nvPr/>
          </p:nvSpPr>
          <p:spPr>
            <a:xfrm>
              <a:off x="4574324" y="0"/>
              <a:ext cx="557530" cy="1024255"/>
            </a:xfrm>
            <a:custGeom>
              <a:avLst/>
              <a:gdLst/>
              <a:ahLst/>
              <a:cxnLst/>
              <a:rect l="l" t="t" r="r" b="b"/>
              <a:pathLst>
                <a:path w="557529" h="1024255">
                  <a:moveTo>
                    <a:pt x="557159" y="1024107"/>
                  </a:moveTo>
                  <a:lnTo>
                    <a:pt x="0" y="0"/>
                  </a:lnTo>
                </a:path>
              </a:pathLst>
            </a:custGeom>
            <a:ln w="9994">
              <a:solidFill>
                <a:srgbClr val="FFFFFF"/>
              </a:solidFill>
            </a:ln>
          </p:spPr>
          <p:txBody>
            <a:bodyPr wrap="square" lIns="0" tIns="0" rIns="0" bIns="0" rtlCol="0"/>
            <a:lstStyle/>
            <a:p>
              <a:endParaRPr dirty="0"/>
            </a:p>
          </p:txBody>
        </p:sp>
        <p:sp>
          <p:nvSpPr>
            <p:cNvPr id="159" name="bk object 74"/>
            <p:cNvSpPr/>
            <p:nvPr/>
          </p:nvSpPr>
          <p:spPr>
            <a:xfrm>
              <a:off x="4494052" y="0"/>
              <a:ext cx="557530" cy="1024255"/>
            </a:xfrm>
            <a:custGeom>
              <a:avLst/>
              <a:gdLst/>
              <a:ahLst/>
              <a:cxnLst/>
              <a:rect l="l" t="t" r="r" b="b"/>
              <a:pathLst>
                <a:path w="557529" h="1024255">
                  <a:moveTo>
                    <a:pt x="557162" y="1024107"/>
                  </a:moveTo>
                  <a:lnTo>
                    <a:pt x="0" y="0"/>
                  </a:lnTo>
                </a:path>
              </a:pathLst>
            </a:custGeom>
            <a:ln w="9994">
              <a:solidFill>
                <a:srgbClr val="FFFFFF"/>
              </a:solidFill>
            </a:ln>
          </p:spPr>
          <p:txBody>
            <a:bodyPr wrap="square" lIns="0" tIns="0" rIns="0" bIns="0" rtlCol="0"/>
            <a:lstStyle/>
            <a:p>
              <a:endParaRPr dirty="0"/>
            </a:p>
          </p:txBody>
        </p:sp>
        <p:sp>
          <p:nvSpPr>
            <p:cNvPr id="160" name="bk object 75"/>
            <p:cNvSpPr/>
            <p:nvPr/>
          </p:nvSpPr>
          <p:spPr>
            <a:xfrm>
              <a:off x="4413767" y="0"/>
              <a:ext cx="557530" cy="1024255"/>
            </a:xfrm>
            <a:custGeom>
              <a:avLst/>
              <a:gdLst/>
              <a:ahLst/>
              <a:cxnLst/>
              <a:rect l="l" t="t" r="r" b="b"/>
              <a:pathLst>
                <a:path w="557529" h="1024255">
                  <a:moveTo>
                    <a:pt x="557165" y="1024107"/>
                  </a:moveTo>
                  <a:lnTo>
                    <a:pt x="0" y="0"/>
                  </a:lnTo>
                </a:path>
              </a:pathLst>
            </a:custGeom>
            <a:ln w="9994">
              <a:solidFill>
                <a:srgbClr val="FFFFFF"/>
              </a:solidFill>
            </a:ln>
          </p:spPr>
          <p:txBody>
            <a:bodyPr wrap="square" lIns="0" tIns="0" rIns="0" bIns="0" rtlCol="0"/>
            <a:lstStyle/>
            <a:p>
              <a:endParaRPr dirty="0"/>
            </a:p>
          </p:txBody>
        </p:sp>
        <p:sp>
          <p:nvSpPr>
            <p:cNvPr id="161" name="bk object 76"/>
            <p:cNvSpPr/>
            <p:nvPr/>
          </p:nvSpPr>
          <p:spPr>
            <a:xfrm>
              <a:off x="4333521" y="0"/>
              <a:ext cx="557530" cy="1024255"/>
            </a:xfrm>
            <a:custGeom>
              <a:avLst/>
              <a:gdLst/>
              <a:ahLst/>
              <a:cxnLst/>
              <a:rect l="l" t="t" r="r" b="b"/>
              <a:pathLst>
                <a:path w="557529" h="1024255">
                  <a:moveTo>
                    <a:pt x="557161" y="1024108"/>
                  </a:moveTo>
                  <a:lnTo>
                    <a:pt x="0" y="0"/>
                  </a:lnTo>
                </a:path>
              </a:pathLst>
            </a:custGeom>
            <a:ln w="9994">
              <a:solidFill>
                <a:srgbClr val="FFFFFF"/>
              </a:solidFill>
            </a:ln>
          </p:spPr>
          <p:txBody>
            <a:bodyPr wrap="square" lIns="0" tIns="0" rIns="0" bIns="0" rtlCol="0"/>
            <a:lstStyle/>
            <a:p>
              <a:endParaRPr dirty="0"/>
            </a:p>
          </p:txBody>
        </p:sp>
        <p:sp>
          <p:nvSpPr>
            <p:cNvPr id="162" name="bk object 77"/>
            <p:cNvSpPr/>
            <p:nvPr/>
          </p:nvSpPr>
          <p:spPr>
            <a:xfrm>
              <a:off x="4253255" y="0"/>
              <a:ext cx="557530" cy="1024255"/>
            </a:xfrm>
            <a:custGeom>
              <a:avLst/>
              <a:gdLst/>
              <a:ahLst/>
              <a:cxnLst/>
              <a:rect l="l" t="t" r="r" b="b"/>
              <a:pathLst>
                <a:path w="557529" h="1024255">
                  <a:moveTo>
                    <a:pt x="557160" y="1024108"/>
                  </a:moveTo>
                  <a:lnTo>
                    <a:pt x="0" y="0"/>
                  </a:lnTo>
                </a:path>
              </a:pathLst>
            </a:custGeom>
            <a:ln w="9994">
              <a:solidFill>
                <a:srgbClr val="FFFFFF"/>
              </a:solidFill>
            </a:ln>
          </p:spPr>
          <p:txBody>
            <a:bodyPr wrap="square" lIns="0" tIns="0" rIns="0" bIns="0" rtlCol="0"/>
            <a:lstStyle/>
            <a:p>
              <a:endParaRPr dirty="0"/>
            </a:p>
          </p:txBody>
        </p:sp>
        <p:sp>
          <p:nvSpPr>
            <p:cNvPr id="163" name="bk object 78"/>
            <p:cNvSpPr/>
            <p:nvPr/>
          </p:nvSpPr>
          <p:spPr>
            <a:xfrm>
              <a:off x="4172969" y="0"/>
              <a:ext cx="557530" cy="1024255"/>
            </a:xfrm>
            <a:custGeom>
              <a:avLst/>
              <a:gdLst/>
              <a:ahLst/>
              <a:cxnLst/>
              <a:rect l="l" t="t" r="r" b="b"/>
              <a:pathLst>
                <a:path w="557529" h="1024255">
                  <a:moveTo>
                    <a:pt x="557162" y="1024108"/>
                  </a:moveTo>
                  <a:lnTo>
                    <a:pt x="0" y="0"/>
                  </a:lnTo>
                </a:path>
              </a:pathLst>
            </a:custGeom>
            <a:ln w="9994">
              <a:solidFill>
                <a:srgbClr val="FFFFFF"/>
              </a:solidFill>
            </a:ln>
          </p:spPr>
          <p:txBody>
            <a:bodyPr wrap="square" lIns="0" tIns="0" rIns="0" bIns="0" rtlCol="0"/>
            <a:lstStyle/>
            <a:p>
              <a:endParaRPr dirty="0"/>
            </a:p>
          </p:txBody>
        </p:sp>
        <p:sp>
          <p:nvSpPr>
            <p:cNvPr id="164" name="bk object 79"/>
            <p:cNvSpPr/>
            <p:nvPr/>
          </p:nvSpPr>
          <p:spPr>
            <a:xfrm>
              <a:off x="4092729" y="0"/>
              <a:ext cx="557530" cy="1024255"/>
            </a:xfrm>
            <a:custGeom>
              <a:avLst/>
              <a:gdLst/>
              <a:ahLst/>
              <a:cxnLst/>
              <a:rect l="l" t="t" r="r" b="b"/>
              <a:pathLst>
                <a:path w="557529" h="1024255">
                  <a:moveTo>
                    <a:pt x="557161" y="1024109"/>
                  </a:moveTo>
                  <a:lnTo>
                    <a:pt x="0" y="0"/>
                  </a:lnTo>
                </a:path>
              </a:pathLst>
            </a:custGeom>
            <a:ln w="9994">
              <a:solidFill>
                <a:srgbClr val="FFFFFF"/>
              </a:solidFill>
            </a:ln>
          </p:spPr>
          <p:txBody>
            <a:bodyPr wrap="square" lIns="0" tIns="0" rIns="0" bIns="0" rtlCol="0"/>
            <a:lstStyle/>
            <a:p>
              <a:endParaRPr dirty="0"/>
            </a:p>
          </p:txBody>
        </p:sp>
        <p:sp>
          <p:nvSpPr>
            <p:cNvPr id="165" name="bk object 80"/>
            <p:cNvSpPr/>
            <p:nvPr/>
          </p:nvSpPr>
          <p:spPr>
            <a:xfrm>
              <a:off x="4012446" y="0"/>
              <a:ext cx="557530" cy="1024255"/>
            </a:xfrm>
            <a:custGeom>
              <a:avLst/>
              <a:gdLst/>
              <a:ahLst/>
              <a:cxnLst/>
              <a:rect l="l" t="t" r="r" b="b"/>
              <a:pathLst>
                <a:path w="557529" h="1024255">
                  <a:moveTo>
                    <a:pt x="557166" y="1024109"/>
                  </a:moveTo>
                  <a:lnTo>
                    <a:pt x="0" y="0"/>
                  </a:lnTo>
                </a:path>
              </a:pathLst>
            </a:custGeom>
            <a:ln w="9994">
              <a:solidFill>
                <a:srgbClr val="FFFFFF"/>
              </a:solidFill>
            </a:ln>
          </p:spPr>
          <p:txBody>
            <a:bodyPr wrap="square" lIns="0" tIns="0" rIns="0" bIns="0" rtlCol="0"/>
            <a:lstStyle/>
            <a:p>
              <a:endParaRPr dirty="0"/>
            </a:p>
          </p:txBody>
        </p:sp>
        <p:sp>
          <p:nvSpPr>
            <p:cNvPr id="166" name="bk object 81"/>
            <p:cNvSpPr/>
            <p:nvPr/>
          </p:nvSpPr>
          <p:spPr>
            <a:xfrm>
              <a:off x="3932201" y="0"/>
              <a:ext cx="557530" cy="1024255"/>
            </a:xfrm>
            <a:custGeom>
              <a:avLst/>
              <a:gdLst/>
              <a:ahLst/>
              <a:cxnLst/>
              <a:rect l="l" t="t" r="r" b="b"/>
              <a:pathLst>
                <a:path w="557529" h="1024255">
                  <a:moveTo>
                    <a:pt x="557162" y="1024109"/>
                  </a:moveTo>
                  <a:lnTo>
                    <a:pt x="0" y="0"/>
                  </a:lnTo>
                </a:path>
              </a:pathLst>
            </a:custGeom>
            <a:ln w="9994">
              <a:solidFill>
                <a:srgbClr val="FFFFFF"/>
              </a:solidFill>
            </a:ln>
          </p:spPr>
          <p:txBody>
            <a:bodyPr wrap="square" lIns="0" tIns="0" rIns="0" bIns="0" rtlCol="0"/>
            <a:lstStyle/>
            <a:p>
              <a:endParaRPr dirty="0"/>
            </a:p>
          </p:txBody>
        </p:sp>
        <p:sp>
          <p:nvSpPr>
            <p:cNvPr id="167" name="bk object 82"/>
            <p:cNvSpPr/>
            <p:nvPr/>
          </p:nvSpPr>
          <p:spPr>
            <a:xfrm>
              <a:off x="3851913" y="0"/>
              <a:ext cx="557530" cy="1024255"/>
            </a:xfrm>
            <a:custGeom>
              <a:avLst/>
              <a:gdLst/>
              <a:ahLst/>
              <a:cxnLst/>
              <a:rect l="l" t="t" r="r" b="b"/>
              <a:pathLst>
                <a:path w="557529" h="1024255">
                  <a:moveTo>
                    <a:pt x="557163" y="1024110"/>
                  </a:moveTo>
                  <a:lnTo>
                    <a:pt x="0" y="0"/>
                  </a:lnTo>
                </a:path>
              </a:pathLst>
            </a:custGeom>
            <a:ln w="9994">
              <a:solidFill>
                <a:srgbClr val="FFFFFF"/>
              </a:solidFill>
            </a:ln>
          </p:spPr>
          <p:txBody>
            <a:bodyPr wrap="square" lIns="0" tIns="0" rIns="0" bIns="0" rtlCol="0"/>
            <a:lstStyle/>
            <a:p>
              <a:endParaRPr dirty="0"/>
            </a:p>
          </p:txBody>
        </p:sp>
        <p:sp>
          <p:nvSpPr>
            <p:cNvPr id="168" name="bk object 83"/>
            <p:cNvSpPr/>
            <p:nvPr/>
          </p:nvSpPr>
          <p:spPr>
            <a:xfrm>
              <a:off x="3771627" y="0"/>
              <a:ext cx="557530" cy="1024255"/>
            </a:xfrm>
            <a:custGeom>
              <a:avLst/>
              <a:gdLst/>
              <a:ahLst/>
              <a:cxnLst/>
              <a:rect l="l" t="t" r="r" b="b"/>
              <a:pathLst>
                <a:path w="557529" h="1024255">
                  <a:moveTo>
                    <a:pt x="557165" y="1024110"/>
                  </a:moveTo>
                  <a:lnTo>
                    <a:pt x="0" y="0"/>
                  </a:lnTo>
                </a:path>
              </a:pathLst>
            </a:custGeom>
            <a:ln w="9994">
              <a:solidFill>
                <a:srgbClr val="FFFFFF"/>
              </a:solidFill>
            </a:ln>
          </p:spPr>
          <p:txBody>
            <a:bodyPr wrap="square" lIns="0" tIns="0" rIns="0" bIns="0" rtlCol="0"/>
            <a:lstStyle/>
            <a:p>
              <a:endParaRPr dirty="0"/>
            </a:p>
          </p:txBody>
        </p:sp>
        <p:sp>
          <p:nvSpPr>
            <p:cNvPr id="169" name="bk object 84"/>
            <p:cNvSpPr/>
            <p:nvPr/>
          </p:nvSpPr>
          <p:spPr>
            <a:xfrm>
              <a:off x="3691409" y="0"/>
              <a:ext cx="557530" cy="1024255"/>
            </a:xfrm>
            <a:custGeom>
              <a:avLst/>
              <a:gdLst/>
              <a:ahLst/>
              <a:cxnLst/>
              <a:rect l="l" t="t" r="r" b="b"/>
              <a:pathLst>
                <a:path w="557529" h="1024255">
                  <a:moveTo>
                    <a:pt x="557162" y="1024110"/>
                  </a:moveTo>
                  <a:lnTo>
                    <a:pt x="0" y="0"/>
                  </a:lnTo>
                </a:path>
              </a:pathLst>
            </a:custGeom>
            <a:ln w="9994">
              <a:solidFill>
                <a:srgbClr val="FFFFFF"/>
              </a:solidFill>
            </a:ln>
          </p:spPr>
          <p:txBody>
            <a:bodyPr wrap="square" lIns="0" tIns="0" rIns="0" bIns="0" rtlCol="0"/>
            <a:lstStyle/>
            <a:p>
              <a:endParaRPr dirty="0"/>
            </a:p>
          </p:txBody>
        </p:sp>
        <p:sp>
          <p:nvSpPr>
            <p:cNvPr id="170" name="bk object 85"/>
            <p:cNvSpPr/>
            <p:nvPr/>
          </p:nvSpPr>
          <p:spPr>
            <a:xfrm>
              <a:off x="3611099" y="0"/>
              <a:ext cx="557530" cy="1024255"/>
            </a:xfrm>
            <a:custGeom>
              <a:avLst/>
              <a:gdLst/>
              <a:ahLst/>
              <a:cxnLst/>
              <a:rect l="l" t="t" r="r" b="b"/>
              <a:pathLst>
                <a:path w="557529" h="1024255">
                  <a:moveTo>
                    <a:pt x="557165" y="1024111"/>
                  </a:moveTo>
                  <a:lnTo>
                    <a:pt x="0" y="0"/>
                  </a:lnTo>
                </a:path>
              </a:pathLst>
            </a:custGeom>
            <a:ln w="9994">
              <a:solidFill>
                <a:srgbClr val="FFFFFF"/>
              </a:solidFill>
            </a:ln>
          </p:spPr>
          <p:txBody>
            <a:bodyPr wrap="square" lIns="0" tIns="0" rIns="0" bIns="0" rtlCol="0"/>
            <a:lstStyle/>
            <a:p>
              <a:endParaRPr dirty="0"/>
            </a:p>
          </p:txBody>
        </p:sp>
        <p:sp>
          <p:nvSpPr>
            <p:cNvPr id="171" name="bk object 86"/>
            <p:cNvSpPr/>
            <p:nvPr/>
          </p:nvSpPr>
          <p:spPr>
            <a:xfrm>
              <a:off x="3530836" y="0"/>
              <a:ext cx="557530" cy="1024255"/>
            </a:xfrm>
            <a:custGeom>
              <a:avLst/>
              <a:gdLst/>
              <a:ahLst/>
              <a:cxnLst/>
              <a:rect l="l" t="t" r="r" b="b"/>
              <a:pathLst>
                <a:path w="557529" h="1024255">
                  <a:moveTo>
                    <a:pt x="557166" y="1024111"/>
                  </a:moveTo>
                  <a:lnTo>
                    <a:pt x="0" y="0"/>
                  </a:lnTo>
                </a:path>
              </a:pathLst>
            </a:custGeom>
            <a:ln w="9994">
              <a:solidFill>
                <a:srgbClr val="FFFFFF"/>
              </a:solidFill>
            </a:ln>
          </p:spPr>
          <p:txBody>
            <a:bodyPr wrap="square" lIns="0" tIns="0" rIns="0" bIns="0" rtlCol="0"/>
            <a:lstStyle/>
            <a:p>
              <a:endParaRPr dirty="0"/>
            </a:p>
          </p:txBody>
        </p:sp>
        <p:sp>
          <p:nvSpPr>
            <p:cNvPr id="172" name="bk object 87"/>
            <p:cNvSpPr/>
            <p:nvPr/>
          </p:nvSpPr>
          <p:spPr>
            <a:xfrm>
              <a:off x="3450593" y="0"/>
              <a:ext cx="557530" cy="1024255"/>
            </a:xfrm>
            <a:custGeom>
              <a:avLst/>
              <a:gdLst/>
              <a:ahLst/>
              <a:cxnLst/>
              <a:rect l="l" t="t" r="r" b="b"/>
              <a:pathLst>
                <a:path w="557529" h="1024255">
                  <a:moveTo>
                    <a:pt x="557164" y="1024111"/>
                  </a:moveTo>
                  <a:lnTo>
                    <a:pt x="0" y="0"/>
                  </a:lnTo>
                </a:path>
              </a:pathLst>
            </a:custGeom>
            <a:ln w="9994">
              <a:solidFill>
                <a:srgbClr val="FFFFFF"/>
              </a:solidFill>
            </a:ln>
          </p:spPr>
          <p:txBody>
            <a:bodyPr wrap="square" lIns="0" tIns="0" rIns="0" bIns="0" rtlCol="0"/>
            <a:lstStyle/>
            <a:p>
              <a:endParaRPr dirty="0"/>
            </a:p>
          </p:txBody>
        </p:sp>
        <p:sp>
          <p:nvSpPr>
            <p:cNvPr id="173" name="bk object 88"/>
            <p:cNvSpPr/>
            <p:nvPr/>
          </p:nvSpPr>
          <p:spPr>
            <a:xfrm>
              <a:off x="3370304" y="0"/>
              <a:ext cx="557530" cy="1024255"/>
            </a:xfrm>
            <a:custGeom>
              <a:avLst/>
              <a:gdLst/>
              <a:ahLst/>
              <a:cxnLst/>
              <a:rect l="l" t="t" r="r" b="b"/>
              <a:pathLst>
                <a:path w="557529" h="1024255">
                  <a:moveTo>
                    <a:pt x="557164" y="1024112"/>
                  </a:moveTo>
                  <a:lnTo>
                    <a:pt x="0" y="0"/>
                  </a:lnTo>
                </a:path>
              </a:pathLst>
            </a:custGeom>
            <a:ln w="9994">
              <a:solidFill>
                <a:srgbClr val="FFFFFF"/>
              </a:solidFill>
            </a:ln>
          </p:spPr>
          <p:txBody>
            <a:bodyPr wrap="square" lIns="0" tIns="0" rIns="0" bIns="0" rtlCol="0"/>
            <a:lstStyle/>
            <a:p>
              <a:endParaRPr dirty="0"/>
            </a:p>
          </p:txBody>
        </p:sp>
        <p:sp>
          <p:nvSpPr>
            <p:cNvPr id="174" name="bk object 89"/>
            <p:cNvSpPr/>
            <p:nvPr/>
          </p:nvSpPr>
          <p:spPr>
            <a:xfrm>
              <a:off x="3290084" y="0"/>
              <a:ext cx="557530" cy="1024255"/>
            </a:xfrm>
            <a:custGeom>
              <a:avLst/>
              <a:gdLst/>
              <a:ahLst/>
              <a:cxnLst/>
              <a:rect l="l" t="t" r="r" b="b"/>
              <a:pathLst>
                <a:path w="557529" h="1024255">
                  <a:moveTo>
                    <a:pt x="557160" y="1024112"/>
                  </a:moveTo>
                  <a:lnTo>
                    <a:pt x="0" y="0"/>
                  </a:lnTo>
                </a:path>
              </a:pathLst>
            </a:custGeom>
            <a:ln w="9994">
              <a:solidFill>
                <a:srgbClr val="FFFFFF"/>
              </a:solidFill>
            </a:ln>
          </p:spPr>
          <p:txBody>
            <a:bodyPr wrap="square" lIns="0" tIns="0" rIns="0" bIns="0" rtlCol="0"/>
            <a:lstStyle/>
            <a:p>
              <a:endParaRPr dirty="0"/>
            </a:p>
          </p:txBody>
        </p:sp>
        <p:sp>
          <p:nvSpPr>
            <p:cNvPr id="175" name="bk object 90"/>
            <p:cNvSpPr/>
            <p:nvPr/>
          </p:nvSpPr>
          <p:spPr>
            <a:xfrm>
              <a:off x="3209779" y="0"/>
              <a:ext cx="557530" cy="1024255"/>
            </a:xfrm>
            <a:custGeom>
              <a:avLst/>
              <a:gdLst/>
              <a:ahLst/>
              <a:cxnLst/>
              <a:rect l="l" t="t" r="r" b="b"/>
              <a:pathLst>
                <a:path w="557529" h="1024255">
                  <a:moveTo>
                    <a:pt x="557166" y="1024112"/>
                  </a:moveTo>
                  <a:lnTo>
                    <a:pt x="0" y="0"/>
                  </a:lnTo>
                </a:path>
              </a:pathLst>
            </a:custGeom>
            <a:ln w="9994">
              <a:solidFill>
                <a:srgbClr val="FFFFFF"/>
              </a:solidFill>
            </a:ln>
          </p:spPr>
          <p:txBody>
            <a:bodyPr wrap="square" lIns="0" tIns="0" rIns="0" bIns="0" rtlCol="0"/>
            <a:lstStyle/>
            <a:p>
              <a:endParaRPr dirty="0"/>
            </a:p>
          </p:txBody>
        </p:sp>
        <p:sp>
          <p:nvSpPr>
            <p:cNvPr id="176" name="bk object 91"/>
            <p:cNvSpPr/>
            <p:nvPr/>
          </p:nvSpPr>
          <p:spPr>
            <a:xfrm>
              <a:off x="3129504" y="0"/>
              <a:ext cx="557530" cy="1024255"/>
            </a:xfrm>
            <a:custGeom>
              <a:avLst/>
              <a:gdLst/>
              <a:ahLst/>
              <a:cxnLst/>
              <a:rect l="l" t="t" r="r" b="b"/>
              <a:pathLst>
                <a:path w="557529" h="1024255">
                  <a:moveTo>
                    <a:pt x="557167" y="1024113"/>
                  </a:moveTo>
                  <a:lnTo>
                    <a:pt x="0" y="0"/>
                  </a:lnTo>
                </a:path>
              </a:pathLst>
            </a:custGeom>
            <a:ln w="9994">
              <a:solidFill>
                <a:srgbClr val="FFFFFF"/>
              </a:solidFill>
            </a:ln>
          </p:spPr>
          <p:txBody>
            <a:bodyPr wrap="square" lIns="0" tIns="0" rIns="0" bIns="0" rtlCol="0"/>
            <a:lstStyle/>
            <a:p>
              <a:endParaRPr dirty="0"/>
            </a:p>
          </p:txBody>
        </p:sp>
        <p:sp>
          <p:nvSpPr>
            <p:cNvPr id="177" name="bk object 92"/>
            <p:cNvSpPr/>
            <p:nvPr/>
          </p:nvSpPr>
          <p:spPr>
            <a:xfrm>
              <a:off x="3042742" y="0"/>
              <a:ext cx="557530" cy="1024255"/>
            </a:xfrm>
            <a:custGeom>
              <a:avLst/>
              <a:gdLst/>
              <a:ahLst/>
              <a:cxnLst/>
              <a:rect l="l" t="t" r="r" b="b"/>
              <a:pathLst>
                <a:path w="557529" h="1024255">
                  <a:moveTo>
                    <a:pt x="557162" y="1024113"/>
                  </a:moveTo>
                  <a:lnTo>
                    <a:pt x="0" y="0"/>
                  </a:lnTo>
                </a:path>
              </a:pathLst>
            </a:custGeom>
            <a:ln w="9994">
              <a:solidFill>
                <a:srgbClr val="FFFFFF"/>
              </a:solidFill>
            </a:ln>
          </p:spPr>
          <p:txBody>
            <a:bodyPr wrap="square" lIns="0" tIns="0" rIns="0" bIns="0" rtlCol="0"/>
            <a:lstStyle/>
            <a:p>
              <a:endParaRPr dirty="0"/>
            </a:p>
          </p:txBody>
        </p:sp>
        <p:sp>
          <p:nvSpPr>
            <p:cNvPr id="178" name="bk object 93"/>
            <p:cNvSpPr/>
            <p:nvPr/>
          </p:nvSpPr>
          <p:spPr>
            <a:xfrm>
              <a:off x="2962481" y="0"/>
              <a:ext cx="557530" cy="1024255"/>
            </a:xfrm>
            <a:custGeom>
              <a:avLst/>
              <a:gdLst/>
              <a:ahLst/>
              <a:cxnLst/>
              <a:rect l="l" t="t" r="r" b="b"/>
              <a:pathLst>
                <a:path w="557529" h="1024255">
                  <a:moveTo>
                    <a:pt x="557165" y="1024113"/>
                  </a:moveTo>
                  <a:lnTo>
                    <a:pt x="0" y="0"/>
                  </a:lnTo>
                </a:path>
              </a:pathLst>
            </a:custGeom>
            <a:ln w="9994">
              <a:solidFill>
                <a:srgbClr val="FFFFFF"/>
              </a:solidFill>
            </a:ln>
          </p:spPr>
          <p:txBody>
            <a:bodyPr wrap="square" lIns="0" tIns="0" rIns="0" bIns="0" rtlCol="0"/>
            <a:lstStyle/>
            <a:p>
              <a:endParaRPr dirty="0"/>
            </a:p>
          </p:txBody>
        </p:sp>
        <p:sp>
          <p:nvSpPr>
            <p:cNvPr id="179" name="bk object 94"/>
            <p:cNvSpPr/>
            <p:nvPr/>
          </p:nvSpPr>
          <p:spPr>
            <a:xfrm>
              <a:off x="2882207" y="0"/>
              <a:ext cx="557530" cy="1024255"/>
            </a:xfrm>
            <a:custGeom>
              <a:avLst/>
              <a:gdLst/>
              <a:ahLst/>
              <a:cxnLst/>
              <a:rect l="l" t="t" r="r" b="b"/>
              <a:pathLst>
                <a:path w="557529" h="1024255">
                  <a:moveTo>
                    <a:pt x="557166" y="1024114"/>
                  </a:moveTo>
                  <a:lnTo>
                    <a:pt x="0" y="0"/>
                  </a:lnTo>
                </a:path>
              </a:pathLst>
            </a:custGeom>
            <a:ln w="9994">
              <a:solidFill>
                <a:srgbClr val="FFFFFF"/>
              </a:solidFill>
            </a:ln>
          </p:spPr>
          <p:txBody>
            <a:bodyPr wrap="square" lIns="0" tIns="0" rIns="0" bIns="0" rtlCol="0"/>
            <a:lstStyle/>
            <a:p>
              <a:endParaRPr dirty="0"/>
            </a:p>
          </p:txBody>
        </p:sp>
        <p:sp>
          <p:nvSpPr>
            <p:cNvPr id="180" name="bk object 95"/>
            <p:cNvSpPr/>
            <p:nvPr/>
          </p:nvSpPr>
          <p:spPr>
            <a:xfrm>
              <a:off x="2801953" y="0"/>
              <a:ext cx="557530" cy="1024255"/>
            </a:xfrm>
            <a:custGeom>
              <a:avLst/>
              <a:gdLst/>
              <a:ahLst/>
              <a:cxnLst/>
              <a:rect l="l" t="t" r="r" b="b"/>
              <a:pathLst>
                <a:path w="557529" h="1024255">
                  <a:moveTo>
                    <a:pt x="557165" y="1024114"/>
                  </a:moveTo>
                  <a:lnTo>
                    <a:pt x="0" y="0"/>
                  </a:lnTo>
                </a:path>
              </a:pathLst>
            </a:custGeom>
            <a:ln w="9994">
              <a:solidFill>
                <a:srgbClr val="FFFFFF"/>
              </a:solidFill>
            </a:ln>
          </p:spPr>
          <p:txBody>
            <a:bodyPr wrap="square" lIns="0" tIns="0" rIns="0" bIns="0" rtlCol="0"/>
            <a:lstStyle/>
            <a:p>
              <a:endParaRPr dirty="0"/>
            </a:p>
          </p:txBody>
        </p:sp>
        <p:sp>
          <p:nvSpPr>
            <p:cNvPr id="181" name="bk object 96"/>
            <p:cNvSpPr/>
            <p:nvPr/>
          </p:nvSpPr>
          <p:spPr>
            <a:xfrm>
              <a:off x="2721675" y="0"/>
              <a:ext cx="557530" cy="1024255"/>
            </a:xfrm>
            <a:custGeom>
              <a:avLst/>
              <a:gdLst/>
              <a:ahLst/>
              <a:cxnLst/>
              <a:rect l="l" t="t" r="r" b="b"/>
              <a:pathLst>
                <a:path w="557529" h="1024255">
                  <a:moveTo>
                    <a:pt x="557164" y="1024114"/>
                  </a:moveTo>
                  <a:lnTo>
                    <a:pt x="0" y="0"/>
                  </a:lnTo>
                </a:path>
              </a:pathLst>
            </a:custGeom>
            <a:ln w="9994">
              <a:solidFill>
                <a:srgbClr val="FFFFFF"/>
              </a:solidFill>
            </a:ln>
          </p:spPr>
          <p:txBody>
            <a:bodyPr wrap="square" lIns="0" tIns="0" rIns="0" bIns="0" rtlCol="0"/>
            <a:lstStyle/>
            <a:p>
              <a:endParaRPr dirty="0"/>
            </a:p>
          </p:txBody>
        </p:sp>
        <p:sp>
          <p:nvSpPr>
            <p:cNvPr id="182" name="bk object 97"/>
            <p:cNvSpPr/>
            <p:nvPr/>
          </p:nvSpPr>
          <p:spPr>
            <a:xfrm>
              <a:off x="2641411" y="0"/>
              <a:ext cx="557530" cy="1024255"/>
            </a:xfrm>
            <a:custGeom>
              <a:avLst/>
              <a:gdLst/>
              <a:ahLst/>
              <a:cxnLst/>
              <a:rect l="l" t="t" r="r" b="b"/>
              <a:pathLst>
                <a:path w="557530" h="1024255">
                  <a:moveTo>
                    <a:pt x="557164" y="1024115"/>
                  </a:moveTo>
                  <a:lnTo>
                    <a:pt x="0" y="0"/>
                  </a:lnTo>
                </a:path>
              </a:pathLst>
            </a:custGeom>
            <a:ln w="9994">
              <a:solidFill>
                <a:srgbClr val="FFFFFF"/>
              </a:solidFill>
            </a:ln>
          </p:spPr>
          <p:txBody>
            <a:bodyPr wrap="square" lIns="0" tIns="0" rIns="0" bIns="0" rtlCol="0"/>
            <a:lstStyle/>
            <a:p>
              <a:endParaRPr dirty="0"/>
            </a:p>
          </p:txBody>
        </p:sp>
        <p:sp>
          <p:nvSpPr>
            <p:cNvPr id="183" name="bk object 98"/>
            <p:cNvSpPr/>
            <p:nvPr/>
          </p:nvSpPr>
          <p:spPr>
            <a:xfrm>
              <a:off x="2561151" y="0"/>
              <a:ext cx="557530" cy="1024255"/>
            </a:xfrm>
            <a:custGeom>
              <a:avLst/>
              <a:gdLst/>
              <a:ahLst/>
              <a:cxnLst/>
              <a:rect l="l" t="t" r="r" b="b"/>
              <a:pathLst>
                <a:path w="557530" h="1024255">
                  <a:moveTo>
                    <a:pt x="557167" y="1024115"/>
                  </a:moveTo>
                  <a:lnTo>
                    <a:pt x="0" y="0"/>
                  </a:lnTo>
                </a:path>
              </a:pathLst>
            </a:custGeom>
            <a:ln w="9994">
              <a:solidFill>
                <a:srgbClr val="FFFFFF"/>
              </a:solidFill>
            </a:ln>
          </p:spPr>
          <p:txBody>
            <a:bodyPr wrap="square" lIns="0" tIns="0" rIns="0" bIns="0" rtlCol="0"/>
            <a:lstStyle/>
            <a:p>
              <a:endParaRPr dirty="0"/>
            </a:p>
          </p:txBody>
        </p:sp>
        <p:sp>
          <p:nvSpPr>
            <p:cNvPr id="184" name="bk object 99"/>
            <p:cNvSpPr/>
            <p:nvPr/>
          </p:nvSpPr>
          <p:spPr>
            <a:xfrm>
              <a:off x="2480865" y="0"/>
              <a:ext cx="557530" cy="1024255"/>
            </a:xfrm>
            <a:custGeom>
              <a:avLst/>
              <a:gdLst/>
              <a:ahLst/>
              <a:cxnLst/>
              <a:rect l="l" t="t" r="r" b="b"/>
              <a:pathLst>
                <a:path w="557530" h="1024255">
                  <a:moveTo>
                    <a:pt x="557169" y="1024115"/>
                  </a:moveTo>
                  <a:lnTo>
                    <a:pt x="0" y="0"/>
                  </a:lnTo>
                </a:path>
              </a:pathLst>
            </a:custGeom>
            <a:ln w="9994">
              <a:solidFill>
                <a:srgbClr val="FFFFFF"/>
              </a:solidFill>
            </a:ln>
          </p:spPr>
          <p:txBody>
            <a:bodyPr wrap="square" lIns="0" tIns="0" rIns="0" bIns="0" rtlCol="0"/>
            <a:lstStyle/>
            <a:p>
              <a:endParaRPr dirty="0"/>
            </a:p>
          </p:txBody>
        </p:sp>
        <p:sp>
          <p:nvSpPr>
            <p:cNvPr id="185" name="bk object 100"/>
            <p:cNvSpPr/>
            <p:nvPr/>
          </p:nvSpPr>
          <p:spPr>
            <a:xfrm>
              <a:off x="2400630" y="0"/>
              <a:ext cx="557530" cy="1024255"/>
            </a:xfrm>
            <a:custGeom>
              <a:avLst/>
              <a:gdLst/>
              <a:ahLst/>
              <a:cxnLst/>
              <a:rect l="l" t="t" r="r" b="b"/>
              <a:pathLst>
                <a:path w="557530" h="1024255">
                  <a:moveTo>
                    <a:pt x="557164" y="1024116"/>
                  </a:moveTo>
                  <a:lnTo>
                    <a:pt x="0" y="0"/>
                  </a:lnTo>
                </a:path>
              </a:pathLst>
            </a:custGeom>
            <a:ln w="9994">
              <a:solidFill>
                <a:srgbClr val="FFFFFF"/>
              </a:solidFill>
            </a:ln>
          </p:spPr>
          <p:txBody>
            <a:bodyPr wrap="square" lIns="0" tIns="0" rIns="0" bIns="0" rtlCol="0"/>
            <a:lstStyle/>
            <a:p>
              <a:endParaRPr dirty="0"/>
            </a:p>
          </p:txBody>
        </p:sp>
        <p:sp>
          <p:nvSpPr>
            <p:cNvPr id="186" name="bk object 101"/>
            <p:cNvSpPr/>
            <p:nvPr/>
          </p:nvSpPr>
          <p:spPr>
            <a:xfrm>
              <a:off x="2320353" y="0"/>
              <a:ext cx="557530" cy="1024255"/>
            </a:xfrm>
            <a:custGeom>
              <a:avLst/>
              <a:gdLst/>
              <a:ahLst/>
              <a:cxnLst/>
              <a:rect l="l" t="t" r="r" b="b"/>
              <a:pathLst>
                <a:path w="557530" h="1024255">
                  <a:moveTo>
                    <a:pt x="557164" y="1024116"/>
                  </a:moveTo>
                  <a:lnTo>
                    <a:pt x="0" y="0"/>
                  </a:lnTo>
                </a:path>
              </a:pathLst>
            </a:custGeom>
            <a:ln w="9994">
              <a:solidFill>
                <a:srgbClr val="FFFFFF"/>
              </a:solidFill>
            </a:ln>
          </p:spPr>
          <p:txBody>
            <a:bodyPr wrap="square" lIns="0" tIns="0" rIns="0" bIns="0" rtlCol="0"/>
            <a:lstStyle/>
            <a:p>
              <a:endParaRPr dirty="0"/>
            </a:p>
          </p:txBody>
        </p:sp>
        <p:sp>
          <p:nvSpPr>
            <p:cNvPr id="187" name="bk object 102"/>
            <p:cNvSpPr/>
            <p:nvPr/>
          </p:nvSpPr>
          <p:spPr>
            <a:xfrm>
              <a:off x="2240089" y="0"/>
              <a:ext cx="557530" cy="1024255"/>
            </a:xfrm>
            <a:custGeom>
              <a:avLst/>
              <a:gdLst/>
              <a:ahLst/>
              <a:cxnLst/>
              <a:rect l="l" t="t" r="r" b="b"/>
              <a:pathLst>
                <a:path w="557530" h="1024255">
                  <a:moveTo>
                    <a:pt x="557164" y="1024116"/>
                  </a:moveTo>
                  <a:lnTo>
                    <a:pt x="0" y="0"/>
                  </a:lnTo>
                </a:path>
              </a:pathLst>
            </a:custGeom>
            <a:ln w="9994">
              <a:solidFill>
                <a:srgbClr val="FFFFFF"/>
              </a:solidFill>
            </a:ln>
          </p:spPr>
          <p:txBody>
            <a:bodyPr wrap="square" lIns="0" tIns="0" rIns="0" bIns="0" rtlCol="0"/>
            <a:lstStyle/>
            <a:p>
              <a:endParaRPr dirty="0"/>
            </a:p>
          </p:txBody>
        </p:sp>
        <p:sp>
          <p:nvSpPr>
            <p:cNvPr id="188" name="bk object 103"/>
            <p:cNvSpPr/>
            <p:nvPr/>
          </p:nvSpPr>
          <p:spPr>
            <a:xfrm>
              <a:off x="2159827" y="0"/>
              <a:ext cx="557530" cy="1024255"/>
            </a:xfrm>
            <a:custGeom>
              <a:avLst/>
              <a:gdLst/>
              <a:ahLst/>
              <a:cxnLst/>
              <a:rect l="l" t="t" r="r" b="b"/>
              <a:pathLst>
                <a:path w="557530" h="1024255">
                  <a:moveTo>
                    <a:pt x="557165" y="1024117"/>
                  </a:moveTo>
                  <a:lnTo>
                    <a:pt x="0" y="0"/>
                  </a:lnTo>
                </a:path>
              </a:pathLst>
            </a:custGeom>
            <a:ln w="9994">
              <a:solidFill>
                <a:srgbClr val="FFFFFF"/>
              </a:solidFill>
            </a:ln>
          </p:spPr>
          <p:txBody>
            <a:bodyPr wrap="square" lIns="0" tIns="0" rIns="0" bIns="0" rtlCol="0"/>
            <a:lstStyle/>
            <a:p>
              <a:endParaRPr dirty="0"/>
            </a:p>
          </p:txBody>
        </p:sp>
        <p:sp>
          <p:nvSpPr>
            <p:cNvPr id="189" name="bk object 104"/>
            <p:cNvSpPr/>
            <p:nvPr/>
          </p:nvSpPr>
          <p:spPr>
            <a:xfrm>
              <a:off x="2079539" y="0"/>
              <a:ext cx="557530" cy="1024255"/>
            </a:xfrm>
            <a:custGeom>
              <a:avLst/>
              <a:gdLst/>
              <a:ahLst/>
              <a:cxnLst/>
              <a:rect l="l" t="t" r="r" b="b"/>
              <a:pathLst>
                <a:path w="557530" h="1024255">
                  <a:moveTo>
                    <a:pt x="557167" y="1024117"/>
                  </a:moveTo>
                  <a:lnTo>
                    <a:pt x="0" y="0"/>
                  </a:lnTo>
                </a:path>
              </a:pathLst>
            </a:custGeom>
            <a:ln w="9994">
              <a:solidFill>
                <a:srgbClr val="FFFFFF"/>
              </a:solidFill>
            </a:ln>
          </p:spPr>
          <p:txBody>
            <a:bodyPr wrap="square" lIns="0" tIns="0" rIns="0" bIns="0" rtlCol="0"/>
            <a:lstStyle/>
            <a:p>
              <a:endParaRPr dirty="0"/>
            </a:p>
          </p:txBody>
        </p:sp>
        <p:sp>
          <p:nvSpPr>
            <p:cNvPr id="190" name="bk object 105"/>
            <p:cNvSpPr/>
            <p:nvPr/>
          </p:nvSpPr>
          <p:spPr>
            <a:xfrm>
              <a:off x="1999310" y="0"/>
              <a:ext cx="557530" cy="1024255"/>
            </a:xfrm>
            <a:custGeom>
              <a:avLst/>
              <a:gdLst/>
              <a:ahLst/>
              <a:cxnLst/>
              <a:rect l="l" t="t" r="r" b="b"/>
              <a:pathLst>
                <a:path w="557530" h="1024255">
                  <a:moveTo>
                    <a:pt x="557165" y="1024117"/>
                  </a:moveTo>
                  <a:lnTo>
                    <a:pt x="0" y="0"/>
                  </a:lnTo>
                </a:path>
              </a:pathLst>
            </a:custGeom>
            <a:ln w="9994">
              <a:solidFill>
                <a:srgbClr val="FFFFFF"/>
              </a:solidFill>
            </a:ln>
          </p:spPr>
          <p:txBody>
            <a:bodyPr wrap="square" lIns="0" tIns="0" rIns="0" bIns="0" rtlCol="0"/>
            <a:lstStyle/>
            <a:p>
              <a:endParaRPr dirty="0"/>
            </a:p>
          </p:txBody>
        </p:sp>
        <p:sp>
          <p:nvSpPr>
            <p:cNvPr id="191" name="bk object 106"/>
            <p:cNvSpPr/>
            <p:nvPr/>
          </p:nvSpPr>
          <p:spPr>
            <a:xfrm>
              <a:off x="1919011" y="0"/>
              <a:ext cx="557530" cy="1024255"/>
            </a:xfrm>
            <a:custGeom>
              <a:avLst/>
              <a:gdLst/>
              <a:ahLst/>
              <a:cxnLst/>
              <a:rect l="l" t="t" r="r" b="b"/>
              <a:pathLst>
                <a:path w="557530" h="1024255">
                  <a:moveTo>
                    <a:pt x="557167" y="1024118"/>
                  </a:moveTo>
                  <a:lnTo>
                    <a:pt x="0" y="0"/>
                  </a:lnTo>
                </a:path>
              </a:pathLst>
            </a:custGeom>
            <a:ln w="9994">
              <a:solidFill>
                <a:srgbClr val="FFFFFF"/>
              </a:solidFill>
            </a:ln>
          </p:spPr>
          <p:txBody>
            <a:bodyPr wrap="square" lIns="0" tIns="0" rIns="0" bIns="0" rtlCol="0"/>
            <a:lstStyle/>
            <a:p>
              <a:endParaRPr dirty="0"/>
            </a:p>
          </p:txBody>
        </p:sp>
        <p:sp>
          <p:nvSpPr>
            <p:cNvPr id="192" name="bk object 107"/>
            <p:cNvSpPr/>
            <p:nvPr/>
          </p:nvSpPr>
          <p:spPr>
            <a:xfrm>
              <a:off x="1838736" y="0"/>
              <a:ext cx="557530" cy="1024255"/>
            </a:xfrm>
            <a:custGeom>
              <a:avLst/>
              <a:gdLst/>
              <a:ahLst/>
              <a:cxnLst/>
              <a:rect l="l" t="t" r="r" b="b"/>
              <a:pathLst>
                <a:path w="557530" h="1024255">
                  <a:moveTo>
                    <a:pt x="557168" y="1024118"/>
                  </a:moveTo>
                  <a:lnTo>
                    <a:pt x="0" y="0"/>
                  </a:lnTo>
                </a:path>
              </a:pathLst>
            </a:custGeom>
            <a:ln w="9994">
              <a:solidFill>
                <a:srgbClr val="FFFFFF"/>
              </a:solidFill>
            </a:ln>
          </p:spPr>
          <p:txBody>
            <a:bodyPr wrap="square" lIns="0" tIns="0" rIns="0" bIns="0" rtlCol="0"/>
            <a:lstStyle/>
            <a:p>
              <a:endParaRPr dirty="0"/>
            </a:p>
          </p:txBody>
        </p:sp>
        <p:sp>
          <p:nvSpPr>
            <p:cNvPr id="193" name="bk object 108"/>
            <p:cNvSpPr/>
            <p:nvPr/>
          </p:nvSpPr>
          <p:spPr>
            <a:xfrm>
              <a:off x="1758483" y="0"/>
              <a:ext cx="557530" cy="1024255"/>
            </a:xfrm>
            <a:custGeom>
              <a:avLst/>
              <a:gdLst/>
              <a:ahLst/>
              <a:cxnLst/>
              <a:rect l="l" t="t" r="r" b="b"/>
              <a:pathLst>
                <a:path w="557530" h="1024255">
                  <a:moveTo>
                    <a:pt x="557167" y="1024118"/>
                  </a:moveTo>
                  <a:lnTo>
                    <a:pt x="0" y="0"/>
                  </a:lnTo>
                </a:path>
              </a:pathLst>
            </a:custGeom>
            <a:ln w="9994">
              <a:solidFill>
                <a:srgbClr val="FFFFFF"/>
              </a:solidFill>
            </a:ln>
          </p:spPr>
          <p:txBody>
            <a:bodyPr wrap="square" lIns="0" tIns="0" rIns="0" bIns="0" rtlCol="0"/>
            <a:lstStyle/>
            <a:p>
              <a:endParaRPr dirty="0"/>
            </a:p>
          </p:txBody>
        </p:sp>
        <p:sp>
          <p:nvSpPr>
            <p:cNvPr id="194" name="bk object 109"/>
            <p:cNvSpPr/>
            <p:nvPr/>
          </p:nvSpPr>
          <p:spPr>
            <a:xfrm>
              <a:off x="1678208" y="0"/>
              <a:ext cx="557530" cy="1024255"/>
            </a:xfrm>
            <a:custGeom>
              <a:avLst/>
              <a:gdLst/>
              <a:ahLst/>
              <a:cxnLst/>
              <a:rect l="l" t="t" r="r" b="b"/>
              <a:pathLst>
                <a:path w="557530" h="1024255">
                  <a:moveTo>
                    <a:pt x="557169" y="1024119"/>
                  </a:moveTo>
                  <a:lnTo>
                    <a:pt x="0" y="0"/>
                  </a:lnTo>
                </a:path>
              </a:pathLst>
            </a:custGeom>
            <a:ln w="9994">
              <a:solidFill>
                <a:srgbClr val="FFFFFF"/>
              </a:solidFill>
            </a:ln>
          </p:spPr>
          <p:txBody>
            <a:bodyPr wrap="square" lIns="0" tIns="0" rIns="0" bIns="0" rtlCol="0"/>
            <a:lstStyle/>
            <a:p>
              <a:endParaRPr dirty="0"/>
            </a:p>
          </p:txBody>
        </p:sp>
        <p:sp>
          <p:nvSpPr>
            <p:cNvPr id="195" name="bk object 110"/>
            <p:cNvSpPr/>
            <p:nvPr/>
          </p:nvSpPr>
          <p:spPr>
            <a:xfrm>
              <a:off x="1597955" y="0"/>
              <a:ext cx="557530" cy="1024255"/>
            </a:xfrm>
            <a:custGeom>
              <a:avLst/>
              <a:gdLst/>
              <a:ahLst/>
              <a:cxnLst/>
              <a:rect l="l" t="t" r="r" b="b"/>
              <a:pathLst>
                <a:path w="557530" h="1024255">
                  <a:moveTo>
                    <a:pt x="557168" y="1024119"/>
                  </a:moveTo>
                  <a:lnTo>
                    <a:pt x="0" y="0"/>
                  </a:lnTo>
                </a:path>
              </a:pathLst>
            </a:custGeom>
            <a:ln w="9994">
              <a:solidFill>
                <a:srgbClr val="FFFFFF"/>
              </a:solidFill>
            </a:ln>
          </p:spPr>
          <p:txBody>
            <a:bodyPr wrap="square" lIns="0" tIns="0" rIns="0" bIns="0" rtlCol="0"/>
            <a:lstStyle/>
            <a:p>
              <a:endParaRPr dirty="0"/>
            </a:p>
          </p:txBody>
        </p:sp>
        <p:sp>
          <p:nvSpPr>
            <p:cNvPr id="196" name="bk object 111"/>
            <p:cNvSpPr/>
            <p:nvPr/>
          </p:nvSpPr>
          <p:spPr>
            <a:xfrm>
              <a:off x="1517688" y="0"/>
              <a:ext cx="557530" cy="1024255"/>
            </a:xfrm>
            <a:custGeom>
              <a:avLst/>
              <a:gdLst/>
              <a:ahLst/>
              <a:cxnLst/>
              <a:rect l="l" t="t" r="r" b="b"/>
              <a:pathLst>
                <a:path w="557530" h="1024255">
                  <a:moveTo>
                    <a:pt x="557166" y="1024119"/>
                  </a:moveTo>
                  <a:lnTo>
                    <a:pt x="0" y="0"/>
                  </a:lnTo>
                </a:path>
              </a:pathLst>
            </a:custGeom>
            <a:ln w="9994">
              <a:solidFill>
                <a:srgbClr val="FFFFFF"/>
              </a:solidFill>
            </a:ln>
          </p:spPr>
          <p:txBody>
            <a:bodyPr wrap="square" lIns="0" tIns="0" rIns="0" bIns="0" rtlCol="0"/>
            <a:lstStyle/>
            <a:p>
              <a:endParaRPr dirty="0"/>
            </a:p>
          </p:txBody>
        </p:sp>
        <p:sp>
          <p:nvSpPr>
            <p:cNvPr id="197" name="bk object 112"/>
            <p:cNvSpPr/>
            <p:nvPr/>
          </p:nvSpPr>
          <p:spPr>
            <a:xfrm>
              <a:off x="1437413" y="0"/>
              <a:ext cx="557530" cy="1024255"/>
            </a:xfrm>
            <a:custGeom>
              <a:avLst/>
              <a:gdLst/>
              <a:ahLst/>
              <a:cxnLst/>
              <a:rect l="l" t="t" r="r" b="b"/>
              <a:pathLst>
                <a:path w="557530" h="1024255">
                  <a:moveTo>
                    <a:pt x="557167" y="1024119"/>
                  </a:moveTo>
                  <a:lnTo>
                    <a:pt x="0" y="0"/>
                  </a:lnTo>
                </a:path>
              </a:pathLst>
            </a:custGeom>
            <a:ln w="9994">
              <a:solidFill>
                <a:srgbClr val="FFFFFF"/>
              </a:solidFill>
            </a:ln>
          </p:spPr>
          <p:txBody>
            <a:bodyPr wrap="square" lIns="0" tIns="0" rIns="0" bIns="0" rtlCol="0"/>
            <a:lstStyle/>
            <a:p>
              <a:endParaRPr dirty="0"/>
            </a:p>
          </p:txBody>
        </p:sp>
        <p:sp>
          <p:nvSpPr>
            <p:cNvPr id="198" name="bk object 113"/>
            <p:cNvSpPr/>
            <p:nvPr/>
          </p:nvSpPr>
          <p:spPr>
            <a:xfrm>
              <a:off x="1357152" y="0"/>
              <a:ext cx="557530" cy="1024255"/>
            </a:xfrm>
            <a:custGeom>
              <a:avLst/>
              <a:gdLst/>
              <a:ahLst/>
              <a:cxnLst/>
              <a:rect l="l" t="t" r="r" b="b"/>
              <a:pathLst>
                <a:path w="557530" h="1024255">
                  <a:moveTo>
                    <a:pt x="557169" y="1024120"/>
                  </a:moveTo>
                  <a:lnTo>
                    <a:pt x="0" y="0"/>
                  </a:lnTo>
                </a:path>
              </a:pathLst>
            </a:custGeom>
            <a:ln w="9994">
              <a:solidFill>
                <a:srgbClr val="FFFFFF"/>
              </a:solidFill>
            </a:ln>
          </p:spPr>
          <p:txBody>
            <a:bodyPr wrap="square" lIns="0" tIns="0" rIns="0" bIns="0" rtlCol="0"/>
            <a:lstStyle/>
            <a:p>
              <a:endParaRPr dirty="0"/>
            </a:p>
          </p:txBody>
        </p:sp>
        <p:sp>
          <p:nvSpPr>
            <p:cNvPr id="199" name="bk object 114"/>
            <p:cNvSpPr/>
            <p:nvPr/>
          </p:nvSpPr>
          <p:spPr>
            <a:xfrm>
              <a:off x="1276867" y="0"/>
              <a:ext cx="557530" cy="1024255"/>
            </a:xfrm>
            <a:custGeom>
              <a:avLst/>
              <a:gdLst/>
              <a:ahLst/>
              <a:cxnLst/>
              <a:rect l="l" t="t" r="r" b="b"/>
              <a:pathLst>
                <a:path w="557530" h="1024255">
                  <a:moveTo>
                    <a:pt x="557172" y="1024120"/>
                  </a:moveTo>
                  <a:lnTo>
                    <a:pt x="0" y="0"/>
                  </a:lnTo>
                </a:path>
              </a:pathLst>
            </a:custGeom>
            <a:ln w="9994">
              <a:solidFill>
                <a:srgbClr val="FFFFFF"/>
              </a:solidFill>
            </a:ln>
          </p:spPr>
          <p:txBody>
            <a:bodyPr wrap="square" lIns="0" tIns="0" rIns="0" bIns="0" rtlCol="0"/>
            <a:lstStyle/>
            <a:p>
              <a:endParaRPr dirty="0"/>
            </a:p>
          </p:txBody>
        </p:sp>
        <p:sp>
          <p:nvSpPr>
            <p:cNvPr id="200" name="bk object 115"/>
            <p:cNvSpPr/>
            <p:nvPr/>
          </p:nvSpPr>
          <p:spPr>
            <a:xfrm>
              <a:off x="1196635" y="0"/>
              <a:ext cx="557530" cy="1024255"/>
            </a:xfrm>
            <a:custGeom>
              <a:avLst/>
              <a:gdLst/>
              <a:ahLst/>
              <a:cxnLst/>
              <a:rect l="l" t="t" r="r" b="b"/>
              <a:pathLst>
                <a:path w="557530" h="1024255">
                  <a:moveTo>
                    <a:pt x="557169" y="1024120"/>
                  </a:moveTo>
                  <a:lnTo>
                    <a:pt x="0" y="0"/>
                  </a:lnTo>
                </a:path>
              </a:pathLst>
            </a:custGeom>
            <a:ln w="9994">
              <a:solidFill>
                <a:srgbClr val="FFFFFF"/>
              </a:solidFill>
            </a:ln>
          </p:spPr>
          <p:txBody>
            <a:bodyPr wrap="square" lIns="0" tIns="0" rIns="0" bIns="0" rtlCol="0"/>
            <a:lstStyle/>
            <a:p>
              <a:endParaRPr dirty="0"/>
            </a:p>
          </p:txBody>
        </p:sp>
        <p:sp>
          <p:nvSpPr>
            <p:cNvPr id="201" name="bk object 116"/>
            <p:cNvSpPr/>
            <p:nvPr/>
          </p:nvSpPr>
          <p:spPr>
            <a:xfrm>
              <a:off x="1116355" y="0"/>
              <a:ext cx="557530" cy="1024255"/>
            </a:xfrm>
            <a:custGeom>
              <a:avLst/>
              <a:gdLst/>
              <a:ahLst/>
              <a:cxnLst/>
              <a:rect l="l" t="t" r="r" b="b"/>
              <a:pathLst>
                <a:path w="557530" h="1024255">
                  <a:moveTo>
                    <a:pt x="557167" y="1024121"/>
                  </a:moveTo>
                  <a:lnTo>
                    <a:pt x="0" y="0"/>
                  </a:lnTo>
                </a:path>
              </a:pathLst>
            </a:custGeom>
            <a:ln w="9994">
              <a:solidFill>
                <a:srgbClr val="FFFFFF"/>
              </a:solidFill>
            </a:ln>
          </p:spPr>
          <p:txBody>
            <a:bodyPr wrap="square" lIns="0" tIns="0" rIns="0" bIns="0" rtlCol="0"/>
            <a:lstStyle/>
            <a:p>
              <a:endParaRPr dirty="0"/>
            </a:p>
          </p:txBody>
        </p:sp>
        <p:sp>
          <p:nvSpPr>
            <p:cNvPr id="202" name="bk object 117"/>
            <p:cNvSpPr/>
            <p:nvPr/>
          </p:nvSpPr>
          <p:spPr>
            <a:xfrm>
              <a:off x="1036069" y="0"/>
              <a:ext cx="557530" cy="1024255"/>
            </a:xfrm>
            <a:custGeom>
              <a:avLst/>
              <a:gdLst/>
              <a:ahLst/>
              <a:cxnLst/>
              <a:rect l="l" t="t" r="r" b="b"/>
              <a:pathLst>
                <a:path w="557530" h="1024255">
                  <a:moveTo>
                    <a:pt x="557169" y="1024121"/>
                  </a:moveTo>
                  <a:lnTo>
                    <a:pt x="0" y="0"/>
                  </a:lnTo>
                </a:path>
              </a:pathLst>
            </a:custGeom>
            <a:ln w="9994">
              <a:solidFill>
                <a:srgbClr val="FFFFFF"/>
              </a:solidFill>
            </a:ln>
          </p:spPr>
          <p:txBody>
            <a:bodyPr wrap="square" lIns="0" tIns="0" rIns="0" bIns="0" rtlCol="0"/>
            <a:lstStyle/>
            <a:p>
              <a:endParaRPr dirty="0"/>
            </a:p>
          </p:txBody>
        </p:sp>
        <p:sp>
          <p:nvSpPr>
            <p:cNvPr id="203" name="bk object 118"/>
            <p:cNvSpPr/>
            <p:nvPr/>
          </p:nvSpPr>
          <p:spPr>
            <a:xfrm>
              <a:off x="955829" y="0"/>
              <a:ext cx="557530" cy="1024255"/>
            </a:xfrm>
            <a:custGeom>
              <a:avLst/>
              <a:gdLst/>
              <a:ahLst/>
              <a:cxnLst/>
              <a:rect l="l" t="t" r="r" b="b"/>
              <a:pathLst>
                <a:path w="557530" h="1024255">
                  <a:moveTo>
                    <a:pt x="557168" y="1024121"/>
                  </a:moveTo>
                  <a:lnTo>
                    <a:pt x="0" y="0"/>
                  </a:lnTo>
                </a:path>
              </a:pathLst>
            </a:custGeom>
            <a:ln w="9994">
              <a:solidFill>
                <a:srgbClr val="FFFFFF"/>
              </a:solidFill>
            </a:ln>
          </p:spPr>
          <p:txBody>
            <a:bodyPr wrap="square" lIns="0" tIns="0" rIns="0" bIns="0" rtlCol="0"/>
            <a:lstStyle/>
            <a:p>
              <a:endParaRPr dirty="0"/>
            </a:p>
          </p:txBody>
        </p:sp>
        <p:sp>
          <p:nvSpPr>
            <p:cNvPr id="204" name="bk object 119"/>
            <p:cNvSpPr/>
            <p:nvPr/>
          </p:nvSpPr>
          <p:spPr>
            <a:xfrm>
              <a:off x="875546" y="0"/>
              <a:ext cx="557530" cy="1024255"/>
            </a:xfrm>
            <a:custGeom>
              <a:avLst/>
              <a:gdLst/>
              <a:ahLst/>
              <a:cxnLst/>
              <a:rect l="l" t="t" r="r" b="b"/>
              <a:pathLst>
                <a:path w="557530" h="1024255">
                  <a:moveTo>
                    <a:pt x="557172" y="1024122"/>
                  </a:moveTo>
                  <a:lnTo>
                    <a:pt x="0" y="0"/>
                  </a:lnTo>
                </a:path>
              </a:pathLst>
            </a:custGeom>
            <a:ln w="9994">
              <a:solidFill>
                <a:srgbClr val="FFFFFF"/>
              </a:solidFill>
            </a:ln>
          </p:spPr>
          <p:txBody>
            <a:bodyPr wrap="square" lIns="0" tIns="0" rIns="0" bIns="0" rtlCol="0"/>
            <a:lstStyle/>
            <a:p>
              <a:endParaRPr dirty="0"/>
            </a:p>
          </p:txBody>
        </p:sp>
        <p:sp>
          <p:nvSpPr>
            <p:cNvPr id="205" name="bk object 120"/>
            <p:cNvSpPr/>
            <p:nvPr/>
          </p:nvSpPr>
          <p:spPr>
            <a:xfrm>
              <a:off x="795312" y="0"/>
              <a:ext cx="557530" cy="1024255"/>
            </a:xfrm>
            <a:custGeom>
              <a:avLst/>
              <a:gdLst/>
              <a:ahLst/>
              <a:cxnLst/>
              <a:rect l="l" t="t" r="r" b="b"/>
              <a:pathLst>
                <a:path w="557530" h="1024255">
                  <a:moveTo>
                    <a:pt x="557167" y="1024122"/>
                  </a:moveTo>
                  <a:lnTo>
                    <a:pt x="0" y="0"/>
                  </a:lnTo>
                </a:path>
              </a:pathLst>
            </a:custGeom>
            <a:ln w="9994">
              <a:solidFill>
                <a:srgbClr val="FFFFFF"/>
              </a:solidFill>
            </a:ln>
          </p:spPr>
          <p:txBody>
            <a:bodyPr wrap="square" lIns="0" tIns="0" rIns="0" bIns="0" rtlCol="0"/>
            <a:lstStyle/>
            <a:p>
              <a:endParaRPr dirty="0"/>
            </a:p>
          </p:txBody>
        </p:sp>
        <p:sp>
          <p:nvSpPr>
            <p:cNvPr id="206" name="bk object 121"/>
            <p:cNvSpPr/>
            <p:nvPr/>
          </p:nvSpPr>
          <p:spPr>
            <a:xfrm>
              <a:off x="715013" y="0"/>
              <a:ext cx="557530" cy="1024255"/>
            </a:xfrm>
            <a:custGeom>
              <a:avLst/>
              <a:gdLst/>
              <a:ahLst/>
              <a:cxnLst/>
              <a:rect l="l" t="t" r="r" b="b"/>
              <a:pathLst>
                <a:path w="557530" h="1024255">
                  <a:moveTo>
                    <a:pt x="557170" y="1024122"/>
                  </a:moveTo>
                  <a:lnTo>
                    <a:pt x="0" y="0"/>
                  </a:lnTo>
                </a:path>
              </a:pathLst>
            </a:custGeom>
            <a:ln w="9994">
              <a:solidFill>
                <a:srgbClr val="FFFFFF"/>
              </a:solidFill>
            </a:ln>
          </p:spPr>
          <p:txBody>
            <a:bodyPr wrap="square" lIns="0" tIns="0" rIns="0" bIns="0" rtlCol="0"/>
            <a:lstStyle/>
            <a:p>
              <a:endParaRPr dirty="0"/>
            </a:p>
          </p:txBody>
        </p:sp>
        <p:sp>
          <p:nvSpPr>
            <p:cNvPr id="207" name="bk object 122"/>
            <p:cNvSpPr/>
            <p:nvPr/>
          </p:nvSpPr>
          <p:spPr>
            <a:xfrm>
              <a:off x="634727" y="0"/>
              <a:ext cx="557530" cy="1024255"/>
            </a:xfrm>
            <a:custGeom>
              <a:avLst/>
              <a:gdLst/>
              <a:ahLst/>
              <a:cxnLst/>
              <a:rect l="l" t="t" r="r" b="b"/>
              <a:pathLst>
                <a:path w="557530" h="1024255">
                  <a:moveTo>
                    <a:pt x="557172" y="1024123"/>
                  </a:moveTo>
                  <a:lnTo>
                    <a:pt x="0" y="0"/>
                  </a:lnTo>
                </a:path>
              </a:pathLst>
            </a:custGeom>
            <a:ln w="9994">
              <a:solidFill>
                <a:srgbClr val="FFFFFF"/>
              </a:solidFill>
            </a:ln>
          </p:spPr>
          <p:txBody>
            <a:bodyPr wrap="square" lIns="0" tIns="0" rIns="0" bIns="0" rtlCol="0"/>
            <a:lstStyle/>
            <a:p>
              <a:endParaRPr dirty="0"/>
            </a:p>
          </p:txBody>
        </p:sp>
        <p:sp>
          <p:nvSpPr>
            <p:cNvPr id="208" name="bk object 123"/>
            <p:cNvSpPr/>
            <p:nvPr/>
          </p:nvSpPr>
          <p:spPr>
            <a:xfrm>
              <a:off x="554509" y="0"/>
              <a:ext cx="557530" cy="1024255"/>
            </a:xfrm>
            <a:custGeom>
              <a:avLst/>
              <a:gdLst/>
              <a:ahLst/>
              <a:cxnLst/>
              <a:rect l="l" t="t" r="r" b="b"/>
              <a:pathLst>
                <a:path w="557530" h="1024255">
                  <a:moveTo>
                    <a:pt x="557169" y="1024123"/>
                  </a:moveTo>
                  <a:lnTo>
                    <a:pt x="0" y="0"/>
                  </a:lnTo>
                </a:path>
              </a:pathLst>
            </a:custGeom>
            <a:ln w="9994">
              <a:solidFill>
                <a:srgbClr val="FFFFFF"/>
              </a:solidFill>
            </a:ln>
          </p:spPr>
          <p:txBody>
            <a:bodyPr wrap="square" lIns="0" tIns="0" rIns="0" bIns="0" rtlCol="0"/>
            <a:lstStyle/>
            <a:p>
              <a:endParaRPr dirty="0"/>
            </a:p>
          </p:txBody>
        </p:sp>
        <p:sp>
          <p:nvSpPr>
            <p:cNvPr id="209" name="bk object 124"/>
            <p:cNvSpPr/>
            <p:nvPr/>
          </p:nvSpPr>
          <p:spPr>
            <a:xfrm>
              <a:off x="474199" y="0"/>
              <a:ext cx="557530" cy="1024255"/>
            </a:xfrm>
            <a:custGeom>
              <a:avLst/>
              <a:gdLst/>
              <a:ahLst/>
              <a:cxnLst/>
              <a:rect l="l" t="t" r="r" b="b"/>
              <a:pathLst>
                <a:path w="557530" h="1024255">
                  <a:moveTo>
                    <a:pt x="557172" y="1024123"/>
                  </a:moveTo>
                  <a:lnTo>
                    <a:pt x="0" y="0"/>
                  </a:lnTo>
                </a:path>
              </a:pathLst>
            </a:custGeom>
            <a:ln w="9994">
              <a:solidFill>
                <a:srgbClr val="FFFFFF"/>
              </a:solidFill>
            </a:ln>
          </p:spPr>
          <p:txBody>
            <a:bodyPr wrap="square" lIns="0" tIns="0" rIns="0" bIns="0" rtlCol="0"/>
            <a:lstStyle/>
            <a:p>
              <a:endParaRPr dirty="0"/>
            </a:p>
          </p:txBody>
        </p:sp>
        <p:sp>
          <p:nvSpPr>
            <p:cNvPr id="210" name="bk object 125"/>
            <p:cNvSpPr/>
            <p:nvPr/>
          </p:nvSpPr>
          <p:spPr>
            <a:xfrm>
              <a:off x="393979" y="0"/>
              <a:ext cx="557530" cy="1024255"/>
            </a:xfrm>
            <a:custGeom>
              <a:avLst/>
              <a:gdLst/>
              <a:ahLst/>
              <a:cxnLst/>
              <a:rect l="l" t="t" r="r" b="b"/>
              <a:pathLst>
                <a:path w="557530" h="1024255">
                  <a:moveTo>
                    <a:pt x="557168" y="1024124"/>
                  </a:moveTo>
                  <a:lnTo>
                    <a:pt x="0" y="0"/>
                  </a:lnTo>
                </a:path>
              </a:pathLst>
            </a:custGeom>
            <a:ln w="9994">
              <a:solidFill>
                <a:srgbClr val="FFFFFF"/>
              </a:solidFill>
            </a:ln>
          </p:spPr>
          <p:txBody>
            <a:bodyPr wrap="square" lIns="0" tIns="0" rIns="0" bIns="0" rtlCol="0"/>
            <a:lstStyle/>
            <a:p>
              <a:endParaRPr dirty="0"/>
            </a:p>
          </p:txBody>
        </p:sp>
        <p:sp>
          <p:nvSpPr>
            <p:cNvPr id="211" name="bk object 126"/>
            <p:cNvSpPr/>
            <p:nvPr/>
          </p:nvSpPr>
          <p:spPr>
            <a:xfrm>
              <a:off x="313690" y="0"/>
              <a:ext cx="557530" cy="1024255"/>
            </a:xfrm>
            <a:custGeom>
              <a:avLst/>
              <a:gdLst/>
              <a:ahLst/>
              <a:cxnLst/>
              <a:rect l="l" t="t" r="r" b="b"/>
              <a:pathLst>
                <a:path w="557530" h="1024255">
                  <a:moveTo>
                    <a:pt x="557168" y="1024124"/>
                  </a:moveTo>
                  <a:lnTo>
                    <a:pt x="0" y="0"/>
                  </a:lnTo>
                </a:path>
              </a:pathLst>
            </a:custGeom>
            <a:ln w="9994">
              <a:solidFill>
                <a:srgbClr val="FFFFFF"/>
              </a:solidFill>
            </a:ln>
          </p:spPr>
          <p:txBody>
            <a:bodyPr wrap="square" lIns="0" tIns="0" rIns="0" bIns="0" rtlCol="0"/>
            <a:lstStyle/>
            <a:p>
              <a:endParaRPr dirty="0"/>
            </a:p>
          </p:txBody>
        </p:sp>
        <p:sp>
          <p:nvSpPr>
            <p:cNvPr id="212" name="bk object 127"/>
            <p:cNvSpPr/>
            <p:nvPr/>
          </p:nvSpPr>
          <p:spPr>
            <a:xfrm>
              <a:off x="233404" y="0"/>
              <a:ext cx="557530" cy="1024255"/>
            </a:xfrm>
            <a:custGeom>
              <a:avLst/>
              <a:gdLst/>
              <a:ahLst/>
              <a:cxnLst/>
              <a:rect l="l" t="t" r="r" b="b"/>
              <a:pathLst>
                <a:path w="557530" h="1024255">
                  <a:moveTo>
                    <a:pt x="557171" y="1024124"/>
                  </a:moveTo>
                  <a:lnTo>
                    <a:pt x="0" y="0"/>
                  </a:lnTo>
                </a:path>
              </a:pathLst>
            </a:custGeom>
            <a:ln w="9994">
              <a:solidFill>
                <a:srgbClr val="FFFFFF"/>
              </a:solidFill>
            </a:ln>
          </p:spPr>
          <p:txBody>
            <a:bodyPr wrap="square" lIns="0" tIns="0" rIns="0" bIns="0" rtlCol="0"/>
            <a:lstStyle/>
            <a:p>
              <a:endParaRPr dirty="0"/>
            </a:p>
          </p:txBody>
        </p:sp>
        <p:sp>
          <p:nvSpPr>
            <p:cNvPr id="213" name="bk object 128"/>
            <p:cNvSpPr/>
            <p:nvPr/>
          </p:nvSpPr>
          <p:spPr>
            <a:xfrm>
              <a:off x="153162" y="0"/>
              <a:ext cx="557530" cy="1024255"/>
            </a:xfrm>
            <a:custGeom>
              <a:avLst/>
              <a:gdLst/>
              <a:ahLst/>
              <a:cxnLst/>
              <a:rect l="l" t="t" r="r" b="b"/>
              <a:pathLst>
                <a:path w="557530" h="1024255">
                  <a:moveTo>
                    <a:pt x="557169" y="1024125"/>
                  </a:moveTo>
                  <a:lnTo>
                    <a:pt x="0" y="0"/>
                  </a:lnTo>
                </a:path>
              </a:pathLst>
            </a:custGeom>
            <a:ln w="9994">
              <a:solidFill>
                <a:srgbClr val="FFFFFF"/>
              </a:solidFill>
            </a:ln>
          </p:spPr>
          <p:txBody>
            <a:bodyPr wrap="square" lIns="0" tIns="0" rIns="0" bIns="0" rtlCol="0"/>
            <a:lstStyle/>
            <a:p>
              <a:endParaRPr dirty="0"/>
            </a:p>
          </p:txBody>
        </p:sp>
        <p:sp>
          <p:nvSpPr>
            <p:cNvPr id="214" name="bk object 129"/>
            <p:cNvSpPr/>
            <p:nvPr/>
          </p:nvSpPr>
          <p:spPr>
            <a:xfrm>
              <a:off x="72879" y="0"/>
              <a:ext cx="557530" cy="1024255"/>
            </a:xfrm>
            <a:custGeom>
              <a:avLst/>
              <a:gdLst/>
              <a:ahLst/>
              <a:cxnLst/>
              <a:rect l="l" t="t" r="r" b="b"/>
              <a:pathLst>
                <a:path w="557530" h="1024255">
                  <a:moveTo>
                    <a:pt x="557173" y="1024125"/>
                  </a:moveTo>
                  <a:lnTo>
                    <a:pt x="0" y="0"/>
                  </a:lnTo>
                </a:path>
              </a:pathLst>
            </a:custGeom>
            <a:ln w="9994">
              <a:solidFill>
                <a:srgbClr val="FFFFFF"/>
              </a:solidFill>
            </a:ln>
          </p:spPr>
          <p:txBody>
            <a:bodyPr wrap="square" lIns="0" tIns="0" rIns="0" bIns="0" rtlCol="0"/>
            <a:lstStyle/>
            <a:p>
              <a:endParaRPr dirty="0"/>
            </a:p>
          </p:txBody>
        </p:sp>
        <p:sp>
          <p:nvSpPr>
            <p:cNvPr id="215" name="bk object 130"/>
            <p:cNvSpPr/>
            <p:nvPr/>
          </p:nvSpPr>
          <p:spPr>
            <a:xfrm>
              <a:off x="0" y="13593"/>
              <a:ext cx="549910" cy="1010919"/>
            </a:xfrm>
            <a:custGeom>
              <a:avLst/>
              <a:gdLst/>
              <a:ahLst/>
              <a:cxnLst/>
              <a:rect l="l" t="t" r="r" b="b"/>
              <a:pathLst>
                <a:path w="549910" h="1010919">
                  <a:moveTo>
                    <a:pt x="549779" y="1010531"/>
                  </a:moveTo>
                  <a:lnTo>
                    <a:pt x="0" y="0"/>
                  </a:lnTo>
                </a:path>
              </a:pathLst>
            </a:custGeom>
            <a:ln w="9994">
              <a:solidFill>
                <a:srgbClr val="FFFFFF"/>
              </a:solidFill>
            </a:ln>
          </p:spPr>
          <p:txBody>
            <a:bodyPr wrap="square" lIns="0" tIns="0" rIns="0" bIns="0" rtlCol="0"/>
            <a:lstStyle/>
            <a:p>
              <a:endParaRPr dirty="0"/>
            </a:p>
          </p:txBody>
        </p:sp>
        <p:sp>
          <p:nvSpPr>
            <p:cNvPr id="216" name="bk object 131"/>
            <p:cNvSpPr/>
            <p:nvPr/>
          </p:nvSpPr>
          <p:spPr>
            <a:xfrm>
              <a:off x="0" y="161111"/>
              <a:ext cx="469900" cy="863600"/>
            </a:xfrm>
            <a:custGeom>
              <a:avLst/>
              <a:gdLst/>
              <a:ahLst/>
              <a:cxnLst/>
              <a:rect l="l" t="t" r="r" b="b"/>
              <a:pathLst>
                <a:path w="469900" h="863600">
                  <a:moveTo>
                    <a:pt x="469519" y="863014"/>
                  </a:moveTo>
                  <a:lnTo>
                    <a:pt x="0" y="0"/>
                  </a:lnTo>
                </a:path>
              </a:pathLst>
            </a:custGeom>
            <a:ln w="9994">
              <a:solidFill>
                <a:srgbClr val="FFFFFF"/>
              </a:solidFill>
            </a:ln>
          </p:spPr>
          <p:txBody>
            <a:bodyPr wrap="square" lIns="0" tIns="0" rIns="0" bIns="0" rtlCol="0"/>
            <a:lstStyle/>
            <a:p>
              <a:endParaRPr dirty="0"/>
            </a:p>
          </p:txBody>
        </p:sp>
        <p:sp>
          <p:nvSpPr>
            <p:cNvPr id="217" name="bk object 132"/>
            <p:cNvSpPr/>
            <p:nvPr/>
          </p:nvSpPr>
          <p:spPr>
            <a:xfrm>
              <a:off x="0" y="308670"/>
              <a:ext cx="389255" cy="715645"/>
            </a:xfrm>
            <a:custGeom>
              <a:avLst/>
              <a:gdLst/>
              <a:ahLst/>
              <a:cxnLst/>
              <a:rect l="l" t="t" r="r" b="b"/>
              <a:pathLst>
                <a:path w="389255" h="715644">
                  <a:moveTo>
                    <a:pt x="389240" y="715456"/>
                  </a:moveTo>
                  <a:lnTo>
                    <a:pt x="0" y="0"/>
                  </a:lnTo>
                </a:path>
              </a:pathLst>
            </a:custGeom>
            <a:ln w="9994">
              <a:solidFill>
                <a:srgbClr val="FFFFFF"/>
              </a:solidFill>
            </a:ln>
          </p:spPr>
          <p:txBody>
            <a:bodyPr wrap="square" lIns="0" tIns="0" rIns="0" bIns="0" rtlCol="0"/>
            <a:lstStyle/>
            <a:p>
              <a:endParaRPr dirty="0"/>
            </a:p>
          </p:txBody>
        </p:sp>
        <p:sp>
          <p:nvSpPr>
            <p:cNvPr id="218" name="bk object 133"/>
            <p:cNvSpPr/>
            <p:nvPr/>
          </p:nvSpPr>
          <p:spPr>
            <a:xfrm>
              <a:off x="0" y="456174"/>
              <a:ext cx="309245" cy="568325"/>
            </a:xfrm>
            <a:custGeom>
              <a:avLst/>
              <a:gdLst/>
              <a:ahLst/>
              <a:cxnLst/>
              <a:rect l="l" t="t" r="r" b="b"/>
              <a:pathLst>
                <a:path w="309245" h="568325">
                  <a:moveTo>
                    <a:pt x="308992" y="567951"/>
                  </a:moveTo>
                  <a:lnTo>
                    <a:pt x="0" y="0"/>
                  </a:lnTo>
                </a:path>
              </a:pathLst>
            </a:custGeom>
            <a:ln w="9994">
              <a:solidFill>
                <a:srgbClr val="FFFFFF"/>
              </a:solidFill>
            </a:ln>
          </p:spPr>
          <p:txBody>
            <a:bodyPr wrap="square" lIns="0" tIns="0" rIns="0" bIns="0" rtlCol="0"/>
            <a:lstStyle/>
            <a:p>
              <a:endParaRPr dirty="0"/>
            </a:p>
          </p:txBody>
        </p:sp>
        <p:sp>
          <p:nvSpPr>
            <p:cNvPr id="219" name="bk object 134"/>
            <p:cNvSpPr/>
            <p:nvPr/>
          </p:nvSpPr>
          <p:spPr>
            <a:xfrm>
              <a:off x="0" y="603695"/>
              <a:ext cx="229235" cy="421005"/>
            </a:xfrm>
            <a:custGeom>
              <a:avLst/>
              <a:gdLst/>
              <a:ahLst/>
              <a:cxnLst/>
              <a:rect l="l" t="t" r="r" b="b"/>
              <a:pathLst>
                <a:path w="229235" h="421005">
                  <a:moveTo>
                    <a:pt x="228732" y="420431"/>
                  </a:moveTo>
                  <a:lnTo>
                    <a:pt x="0" y="0"/>
                  </a:lnTo>
                </a:path>
              </a:pathLst>
            </a:custGeom>
            <a:ln w="9994">
              <a:solidFill>
                <a:srgbClr val="FFFFFF"/>
              </a:solidFill>
            </a:ln>
          </p:spPr>
          <p:txBody>
            <a:bodyPr wrap="square" lIns="0" tIns="0" rIns="0" bIns="0" rtlCol="0"/>
            <a:lstStyle/>
            <a:p>
              <a:endParaRPr dirty="0"/>
            </a:p>
          </p:txBody>
        </p:sp>
        <p:sp>
          <p:nvSpPr>
            <p:cNvPr id="220" name="bk object 135"/>
            <p:cNvSpPr/>
            <p:nvPr/>
          </p:nvSpPr>
          <p:spPr>
            <a:xfrm>
              <a:off x="0" y="751256"/>
              <a:ext cx="148590" cy="273050"/>
            </a:xfrm>
            <a:custGeom>
              <a:avLst/>
              <a:gdLst/>
              <a:ahLst/>
              <a:cxnLst/>
              <a:rect l="l" t="t" r="r" b="b"/>
              <a:pathLst>
                <a:path w="148590" h="273050">
                  <a:moveTo>
                    <a:pt x="148454" y="272870"/>
                  </a:moveTo>
                  <a:lnTo>
                    <a:pt x="0" y="0"/>
                  </a:lnTo>
                </a:path>
              </a:pathLst>
            </a:custGeom>
            <a:ln w="9994">
              <a:solidFill>
                <a:srgbClr val="FFFFFF"/>
              </a:solidFill>
            </a:ln>
          </p:spPr>
          <p:txBody>
            <a:bodyPr wrap="square" lIns="0" tIns="0" rIns="0" bIns="0" rtlCol="0"/>
            <a:lstStyle/>
            <a:p>
              <a:endParaRPr dirty="0"/>
            </a:p>
          </p:txBody>
        </p:sp>
        <p:sp>
          <p:nvSpPr>
            <p:cNvPr id="221" name="bk object 136"/>
            <p:cNvSpPr/>
            <p:nvPr/>
          </p:nvSpPr>
          <p:spPr>
            <a:xfrm>
              <a:off x="0" y="898760"/>
              <a:ext cx="68580" cy="125730"/>
            </a:xfrm>
            <a:custGeom>
              <a:avLst/>
              <a:gdLst/>
              <a:ahLst/>
              <a:cxnLst/>
              <a:rect l="l" t="t" r="r" b="b"/>
              <a:pathLst>
                <a:path w="68580" h="125730">
                  <a:moveTo>
                    <a:pt x="68204" y="125366"/>
                  </a:moveTo>
                  <a:lnTo>
                    <a:pt x="0" y="0"/>
                  </a:lnTo>
                </a:path>
              </a:pathLst>
            </a:custGeom>
            <a:ln w="9994">
              <a:solidFill>
                <a:srgbClr val="FFFFFF"/>
              </a:solidFill>
            </a:ln>
          </p:spPr>
          <p:txBody>
            <a:bodyPr wrap="square" lIns="0" tIns="0" rIns="0" bIns="0" rtlCol="0"/>
            <a:lstStyle/>
            <a:p>
              <a:endParaRPr dirty="0"/>
            </a:p>
          </p:txBody>
        </p:sp>
        <p:sp>
          <p:nvSpPr>
            <p:cNvPr id="222" name="bk object 137"/>
            <p:cNvSpPr/>
            <p:nvPr/>
          </p:nvSpPr>
          <p:spPr>
            <a:xfrm>
              <a:off x="0" y="1051052"/>
              <a:ext cx="12189460" cy="91440"/>
            </a:xfrm>
            <a:custGeom>
              <a:avLst/>
              <a:gdLst/>
              <a:ahLst/>
              <a:cxnLst/>
              <a:rect l="l" t="t" r="r" b="b"/>
              <a:pathLst>
                <a:path w="12189460" h="91440">
                  <a:moveTo>
                    <a:pt x="0" y="91439"/>
                  </a:moveTo>
                  <a:lnTo>
                    <a:pt x="12188952" y="91439"/>
                  </a:lnTo>
                  <a:lnTo>
                    <a:pt x="12188952" y="0"/>
                  </a:lnTo>
                  <a:lnTo>
                    <a:pt x="0" y="0"/>
                  </a:lnTo>
                  <a:lnTo>
                    <a:pt x="0" y="91439"/>
                  </a:lnTo>
                  <a:close/>
                </a:path>
              </a:pathLst>
            </a:custGeom>
            <a:solidFill>
              <a:srgbClr val="010202"/>
            </a:solidFill>
          </p:spPr>
          <p:txBody>
            <a:bodyPr wrap="square" lIns="0" tIns="0" rIns="0" bIns="0" rtlCol="0"/>
            <a:lstStyle/>
            <a:p>
              <a:endParaRPr dirty="0"/>
            </a:p>
          </p:txBody>
        </p:sp>
      </p:grpSp>
      <p:sp>
        <p:nvSpPr>
          <p:cNvPr id="225" name="Slide Number Placeholder 5"/>
          <p:cNvSpPr txBox="1">
            <a:spLocks/>
          </p:cNvSpPr>
          <p:nvPr userDrawn="1"/>
        </p:nvSpPr>
        <p:spPr>
          <a:xfrm>
            <a:off x="9469120" y="615331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05EB2EB-69F8-D948-986A-A0FFB8F3ADC8}" type="slidenum">
              <a:rPr lang="en-US" smtClean="0"/>
              <a:pPr algn="r"/>
              <a:t>‹#›</a:t>
            </a:fld>
            <a:endParaRPr lang="en-US" dirty="0"/>
          </a:p>
        </p:txBody>
      </p:sp>
      <p:pic>
        <p:nvPicPr>
          <p:cNvPr id="226" name="Picture 225"/>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903661" y="6164342"/>
            <a:ext cx="1760135" cy="365105"/>
          </a:xfrm>
          <a:prstGeom prst="rect">
            <a:avLst/>
          </a:prstGeom>
          <a:noFill/>
          <a:ln>
            <a:noFill/>
          </a:ln>
        </p:spPr>
      </p:pic>
    </p:spTree>
    <p:extLst>
      <p:ext uri="{BB962C8B-B14F-4D97-AF65-F5344CB8AC3E}">
        <p14:creationId xmlns:p14="http://schemas.microsoft.com/office/powerpoint/2010/main" val="102552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838200" y="1593865"/>
            <a:ext cx="10515600" cy="551927"/>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C0769B-A08A-F84A-853F-87C289B91E36}" type="datetimeFigureOut">
              <a:rPr lang="en-US" smtClean="0"/>
              <a:t>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Text Placeholder 6"/>
          <p:cNvSpPr>
            <a:spLocks noGrp="1"/>
          </p:cNvSpPr>
          <p:nvPr>
            <p:ph type="body" sz="quarter" idx="13"/>
          </p:nvPr>
        </p:nvSpPr>
        <p:spPr>
          <a:xfrm>
            <a:off x="838200" y="2523745"/>
            <a:ext cx="10515600" cy="3276982"/>
          </a:xfrm>
        </p:spPr>
        <p:txBody>
          <a:bodyPr>
            <a:normAutofit/>
          </a:bodyPr>
          <a:lstStyle>
            <a:lvl1pPr marL="0" indent="0">
              <a:buFontTx/>
              <a:buNone/>
              <a:defRPr sz="1800" baseline="0">
                <a:latin typeface="Arial" charset="0"/>
              </a:defRPr>
            </a:lvl1pPr>
            <a:lvl2pPr marL="457200" indent="0">
              <a:buFontTx/>
              <a:buNone/>
              <a:defRPr sz="1800" baseline="0">
                <a:latin typeface="Arial" charset="0"/>
              </a:defRPr>
            </a:lvl2pPr>
            <a:lvl3pPr marL="914400" indent="0">
              <a:buFontTx/>
              <a:buNone/>
              <a:defRPr sz="1800" baseline="0">
                <a:latin typeface="Arial" charset="0"/>
              </a:defRPr>
            </a:lvl3pPr>
            <a:lvl4pPr marL="1371600" indent="0">
              <a:buFontTx/>
              <a:buNone/>
              <a:defRPr sz="1800" baseline="0">
                <a:latin typeface="Arial" charset="0"/>
              </a:defRPr>
            </a:lvl4pPr>
            <a:lvl5pPr marL="1828800" indent="0">
              <a:buFontTx/>
              <a:buNone/>
              <a:defRPr sz="1800" baseline="0">
                <a:latin typeface="Arial"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p:cNvSpPr txBox="1">
            <a:spLocks/>
          </p:cNvSpPr>
          <p:nvPr userDrawn="1"/>
        </p:nvSpPr>
        <p:spPr>
          <a:xfrm>
            <a:off x="9469120" y="615331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05EB2EB-69F8-D948-986A-A0FFB8F3ADC8}" type="slidenum">
              <a:rPr lang="en-US" smtClean="0"/>
              <a:pPr algn="r"/>
              <a:t>‹#›</a:t>
            </a:fld>
            <a:endParaRPr lang="en-US" dirty="0"/>
          </a:p>
        </p:txBody>
      </p:sp>
      <p:pic>
        <p:nvPicPr>
          <p:cNvPr id="13" name="Picture 12"/>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03661" y="6164342"/>
            <a:ext cx="1760135" cy="365105"/>
          </a:xfrm>
          <a:prstGeom prst="rect">
            <a:avLst/>
          </a:prstGeom>
          <a:noFill/>
          <a:ln>
            <a:noFill/>
          </a:ln>
        </p:spPr>
      </p:pic>
    </p:spTree>
    <p:extLst>
      <p:ext uri="{BB962C8B-B14F-4D97-AF65-F5344CB8AC3E}">
        <p14:creationId xmlns:p14="http://schemas.microsoft.com/office/powerpoint/2010/main" val="34706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1" name="object 95"/>
          <p:cNvSpPr/>
          <p:nvPr userDrawn="1"/>
        </p:nvSpPr>
        <p:spPr>
          <a:xfrm>
            <a:off x="0" y="6554216"/>
            <a:ext cx="12192000" cy="73660"/>
          </a:xfrm>
          <a:custGeom>
            <a:avLst/>
            <a:gdLst/>
            <a:ahLst/>
            <a:cxnLst/>
            <a:rect l="l" t="t" r="r" b="b"/>
            <a:pathLst>
              <a:path w="9144000" h="73659">
                <a:moveTo>
                  <a:pt x="0" y="73151"/>
                </a:moveTo>
                <a:lnTo>
                  <a:pt x="9144000" y="73151"/>
                </a:lnTo>
                <a:lnTo>
                  <a:pt x="9144000" y="0"/>
                </a:lnTo>
                <a:lnTo>
                  <a:pt x="0" y="0"/>
                </a:lnTo>
                <a:lnTo>
                  <a:pt x="0" y="73151"/>
                </a:lnTo>
                <a:close/>
              </a:path>
            </a:pathLst>
          </a:custGeom>
          <a:solidFill>
            <a:srgbClr val="231F20"/>
          </a:solidFill>
        </p:spPr>
        <p:txBody>
          <a:bodyPr wrap="square" lIns="0" tIns="0" rIns="0" bIns="0" rtlCol="0"/>
          <a:lstStyle/>
          <a:p>
            <a:endParaRPr sz="1800" dirty="0"/>
          </a:p>
        </p:txBody>
      </p:sp>
      <p:sp>
        <p:nvSpPr>
          <p:cNvPr id="102" name="object 96"/>
          <p:cNvSpPr/>
          <p:nvPr userDrawn="1"/>
        </p:nvSpPr>
        <p:spPr>
          <a:xfrm>
            <a:off x="0" y="6656501"/>
            <a:ext cx="12192000" cy="201930"/>
          </a:xfrm>
          <a:custGeom>
            <a:avLst/>
            <a:gdLst/>
            <a:ahLst/>
            <a:cxnLst/>
            <a:rect l="l" t="t" r="r" b="b"/>
            <a:pathLst>
              <a:path w="9144000" h="201929">
                <a:moveTo>
                  <a:pt x="0" y="201498"/>
                </a:moveTo>
                <a:lnTo>
                  <a:pt x="9144000" y="201498"/>
                </a:lnTo>
                <a:lnTo>
                  <a:pt x="9144000" y="0"/>
                </a:lnTo>
                <a:lnTo>
                  <a:pt x="0" y="0"/>
                </a:lnTo>
                <a:lnTo>
                  <a:pt x="0" y="201498"/>
                </a:lnTo>
                <a:close/>
              </a:path>
            </a:pathLst>
          </a:custGeom>
          <a:solidFill>
            <a:srgbClr val="B0810A"/>
          </a:solidFill>
        </p:spPr>
        <p:txBody>
          <a:bodyPr wrap="square" lIns="0" tIns="0" rIns="0" bIns="0" rtlCol="0"/>
          <a:lstStyle/>
          <a:p>
            <a:endParaRPr sz="1800" dirty="0"/>
          </a:p>
        </p:txBody>
      </p:sp>
      <p:sp>
        <p:nvSpPr>
          <p:cNvPr id="2" name="Title Placeholder 1"/>
          <p:cNvSpPr>
            <a:spLocks noGrp="1"/>
          </p:cNvSpPr>
          <p:nvPr>
            <p:ph type="title"/>
          </p:nvPr>
        </p:nvSpPr>
        <p:spPr>
          <a:xfrm>
            <a:off x="838201" y="1640079"/>
            <a:ext cx="8443807" cy="432561"/>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838201" y="2434398"/>
            <a:ext cx="8443807" cy="3491949"/>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19245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C0769B-A08A-F84A-853F-87C289B91E36}" type="datetimeFigureOut">
              <a:rPr lang="en-US" smtClean="0"/>
              <a:t>1/9/2023</a:t>
            </a:fld>
            <a:endParaRPr lang="en-US" dirty="0"/>
          </a:p>
        </p:txBody>
      </p:sp>
      <p:sp>
        <p:nvSpPr>
          <p:cNvPr id="5" name="Footer Placeholder 4"/>
          <p:cNvSpPr>
            <a:spLocks noGrp="1"/>
          </p:cNvSpPr>
          <p:nvPr>
            <p:ph type="ftr" sz="quarter" idx="3"/>
          </p:nvPr>
        </p:nvSpPr>
        <p:spPr>
          <a:xfrm>
            <a:off x="4038600" y="619245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grpSp>
        <p:nvGrpSpPr>
          <p:cNvPr id="225" name="Group 224"/>
          <p:cNvGrpSpPr/>
          <p:nvPr userDrawn="1"/>
        </p:nvGrpSpPr>
        <p:grpSpPr>
          <a:xfrm>
            <a:off x="0" y="0"/>
            <a:ext cx="12189460" cy="6056629"/>
            <a:chOff x="0" y="0"/>
            <a:chExt cx="12189460" cy="6056629"/>
          </a:xfrm>
        </p:grpSpPr>
        <p:sp>
          <p:nvSpPr>
            <p:cNvPr id="226" name="bk object 16"/>
            <p:cNvSpPr/>
            <p:nvPr/>
          </p:nvSpPr>
          <p:spPr>
            <a:xfrm>
              <a:off x="9541764" y="1188719"/>
              <a:ext cx="2647315" cy="4867910"/>
            </a:xfrm>
            <a:custGeom>
              <a:avLst/>
              <a:gdLst/>
              <a:ahLst/>
              <a:cxnLst/>
              <a:rect l="l" t="t" r="r" b="b"/>
              <a:pathLst>
                <a:path w="2647315" h="4867910">
                  <a:moveTo>
                    <a:pt x="2647188" y="0"/>
                  </a:moveTo>
                  <a:lnTo>
                    <a:pt x="0" y="0"/>
                  </a:lnTo>
                  <a:lnTo>
                    <a:pt x="2647188" y="4867414"/>
                  </a:lnTo>
                  <a:lnTo>
                    <a:pt x="2647188" y="0"/>
                  </a:lnTo>
                  <a:close/>
                </a:path>
              </a:pathLst>
            </a:custGeom>
            <a:solidFill>
              <a:srgbClr val="F1F1F1"/>
            </a:solidFill>
          </p:spPr>
          <p:txBody>
            <a:bodyPr wrap="square" lIns="0" tIns="0" rIns="0" bIns="0" rtlCol="0"/>
            <a:lstStyle/>
            <a:p>
              <a:endParaRPr dirty="0"/>
            </a:p>
          </p:txBody>
        </p:sp>
        <p:sp>
          <p:nvSpPr>
            <p:cNvPr id="227" name="bk object 17"/>
            <p:cNvSpPr/>
            <p:nvPr/>
          </p:nvSpPr>
          <p:spPr>
            <a:xfrm>
              <a:off x="9821332" y="254000"/>
              <a:ext cx="1859619" cy="555406"/>
            </a:xfrm>
            <a:prstGeom prst="rect">
              <a:avLst/>
            </a:prstGeom>
            <a:blipFill>
              <a:blip r:embed="rId12" cstate="print"/>
              <a:stretch>
                <a:fillRect/>
              </a:stretch>
            </a:blipFill>
          </p:spPr>
          <p:txBody>
            <a:bodyPr wrap="square" lIns="0" tIns="0" rIns="0" bIns="0" rtlCol="0"/>
            <a:lstStyle/>
            <a:p>
              <a:endParaRPr dirty="0"/>
            </a:p>
          </p:txBody>
        </p:sp>
        <p:sp>
          <p:nvSpPr>
            <p:cNvPr id="228" name="bk object 18"/>
            <p:cNvSpPr/>
            <p:nvPr/>
          </p:nvSpPr>
          <p:spPr>
            <a:xfrm>
              <a:off x="0" y="0"/>
              <a:ext cx="9469120" cy="1024255"/>
            </a:xfrm>
            <a:custGeom>
              <a:avLst/>
              <a:gdLst/>
              <a:ahLst/>
              <a:cxnLst/>
              <a:rect l="l" t="t" r="r" b="b"/>
              <a:pathLst>
                <a:path w="9469120" h="1024255">
                  <a:moveTo>
                    <a:pt x="8920264" y="0"/>
                  </a:moveTo>
                  <a:lnTo>
                    <a:pt x="0" y="0"/>
                  </a:lnTo>
                  <a:lnTo>
                    <a:pt x="0" y="1024128"/>
                  </a:lnTo>
                  <a:lnTo>
                    <a:pt x="9468612" y="1024089"/>
                  </a:lnTo>
                  <a:lnTo>
                    <a:pt x="8920264" y="0"/>
                  </a:lnTo>
                  <a:close/>
                </a:path>
              </a:pathLst>
            </a:custGeom>
            <a:solidFill>
              <a:srgbClr val="B0822C"/>
            </a:solidFill>
          </p:spPr>
          <p:txBody>
            <a:bodyPr wrap="square" lIns="0" tIns="0" rIns="0" bIns="0" rtlCol="0"/>
            <a:lstStyle/>
            <a:p>
              <a:endParaRPr dirty="0"/>
            </a:p>
          </p:txBody>
        </p:sp>
        <p:sp>
          <p:nvSpPr>
            <p:cNvPr id="229" name="bk object 19"/>
            <p:cNvSpPr/>
            <p:nvPr/>
          </p:nvSpPr>
          <p:spPr>
            <a:xfrm>
              <a:off x="8911350" y="0"/>
              <a:ext cx="557530" cy="1024255"/>
            </a:xfrm>
            <a:custGeom>
              <a:avLst/>
              <a:gdLst/>
              <a:ahLst/>
              <a:cxnLst/>
              <a:rect l="l" t="t" r="r" b="b"/>
              <a:pathLst>
                <a:path w="557529" h="1024255">
                  <a:moveTo>
                    <a:pt x="557151" y="1024089"/>
                  </a:moveTo>
                  <a:lnTo>
                    <a:pt x="0" y="0"/>
                  </a:lnTo>
                </a:path>
              </a:pathLst>
            </a:custGeom>
            <a:ln w="9994">
              <a:solidFill>
                <a:srgbClr val="FFFFFF"/>
              </a:solidFill>
            </a:ln>
          </p:spPr>
          <p:txBody>
            <a:bodyPr wrap="square" lIns="0" tIns="0" rIns="0" bIns="0" rtlCol="0"/>
            <a:lstStyle/>
            <a:p>
              <a:endParaRPr dirty="0"/>
            </a:p>
          </p:txBody>
        </p:sp>
        <p:sp>
          <p:nvSpPr>
            <p:cNvPr id="230" name="bk object 20"/>
            <p:cNvSpPr/>
            <p:nvPr/>
          </p:nvSpPr>
          <p:spPr>
            <a:xfrm>
              <a:off x="8831063" y="0"/>
              <a:ext cx="557530" cy="1024255"/>
            </a:xfrm>
            <a:custGeom>
              <a:avLst/>
              <a:gdLst/>
              <a:ahLst/>
              <a:cxnLst/>
              <a:rect l="l" t="t" r="r" b="b"/>
              <a:pathLst>
                <a:path w="557529" h="1024255">
                  <a:moveTo>
                    <a:pt x="557152" y="1024090"/>
                  </a:moveTo>
                  <a:lnTo>
                    <a:pt x="0" y="0"/>
                  </a:lnTo>
                </a:path>
              </a:pathLst>
            </a:custGeom>
            <a:ln w="9994">
              <a:solidFill>
                <a:srgbClr val="FFFFFF"/>
              </a:solidFill>
            </a:ln>
          </p:spPr>
          <p:txBody>
            <a:bodyPr wrap="square" lIns="0" tIns="0" rIns="0" bIns="0" rtlCol="0"/>
            <a:lstStyle/>
            <a:p>
              <a:endParaRPr dirty="0"/>
            </a:p>
          </p:txBody>
        </p:sp>
        <p:sp>
          <p:nvSpPr>
            <p:cNvPr id="231" name="bk object 21"/>
            <p:cNvSpPr/>
            <p:nvPr/>
          </p:nvSpPr>
          <p:spPr>
            <a:xfrm>
              <a:off x="8750820" y="0"/>
              <a:ext cx="557530" cy="1024255"/>
            </a:xfrm>
            <a:custGeom>
              <a:avLst/>
              <a:gdLst/>
              <a:ahLst/>
              <a:cxnLst/>
              <a:rect l="l" t="t" r="r" b="b"/>
              <a:pathLst>
                <a:path w="557529" h="1024255">
                  <a:moveTo>
                    <a:pt x="557150" y="1024090"/>
                  </a:moveTo>
                  <a:lnTo>
                    <a:pt x="0" y="0"/>
                  </a:lnTo>
                </a:path>
              </a:pathLst>
            </a:custGeom>
            <a:ln w="9994">
              <a:solidFill>
                <a:srgbClr val="FFFFFF"/>
              </a:solidFill>
            </a:ln>
          </p:spPr>
          <p:txBody>
            <a:bodyPr wrap="square" lIns="0" tIns="0" rIns="0" bIns="0" rtlCol="0"/>
            <a:lstStyle/>
            <a:p>
              <a:endParaRPr dirty="0"/>
            </a:p>
          </p:txBody>
        </p:sp>
        <p:sp>
          <p:nvSpPr>
            <p:cNvPr id="232" name="bk object 22"/>
            <p:cNvSpPr/>
            <p:nvPr/>
          </p:nvSpPr>
          <p:spPr>
            <a:xfrm>
              <a:off x="8670556" y="0"/>
              <a:ext cx="557530" cy="1024255"/>
            </a:xfrm>
            <a:custGeom>
              <a:avLst/>
              <a:gdLst/>
              <a:ahLst/>
              <a:cxnLst/>
              <a:rect l="l" t="t" r="r" b="b"/>
              <a:pathLst>
                <a:path w="557529" h="1024255">
                  <a:moveTo>
                    <a:pt x="557150" y="1024090"/>
                  </a:moveTo>
                  <a:lnTo>
                    <a:pt x="0" y="0"/>
                  </a:lnTo>
                </a:path>
              </a:pathLst>
            </a:custGeom>
            <a:ln w="9994">
              <a:solidFill>
                <a:srgbClr val="FFFFFF"/>
              </a:solidFill>
            </a:ln>
          </p:spPr>
          <p:txBody>
            <a:bodyPr wrap="square" lIns="0" tIns="0" rIns="0" bIns="0" rtlCol="0"/>
            <a:lstStyle/>
            <a:p>
              <a:endParaRPr dirty="0"/>
            </a:p>
          </p:txBody>
        </p:sp>
        <p:sp>
          <p:nvSpPr>
            <p:cNvPr id="233" name="bk object 23"/>
            <p:cNvSpPr/>
            <p:nvPr/>
          </p:nvSpPr>
          <p:spPr>
            <a:xfrm>
              <a:off x="8590295" y="0"/>
              <a:ext cx="557530" cy="1024255"/>
            </a:xfrm>
            <a:custGeom>
              <a:avLst/>
              <a:gdLst/>
              <a:ahLst/>
              <a:cxnLst/>
              <a:rect l="l" t="t" r="r" b="b"/>
              <a:pathLst>
                <a:path w="557529" h="1024255">
                  <a:moveTo>
                    <a:pt x="557151" y="1024091"/>
                  </a:moveTo>
                  <a:lnTo>
                    <a:pt x="0" y="0"/>
                  </a:lnTo>
                </a:path>
              </a:pathLst>
            </a:custGeom>
            <a:ln w="9994">
              <a:solidFill>
                <a:srgbClr val="FFFFFF"/>
              </a:solidFill>
            </a:ln>
          </p:spPr>
          <p:txBody>
            <a:bodyPr wrap="square" lIns="0" tIns="0" rIns="0" bIns="0" rtlCol="0"/>
            <a:lstStyle/>
            <a:p>
              <a:endParaRPr dirty="0"/>
            </a:p>
          </p:txBody>
        </p:sp>
        <p:sp>
          <p:nvSpPr>
            <p:cNvPr id="234" name="bk object 24"/>
            <p:cNvSpPr/>
            <p:nvPr/>
          </p:nvSpPr>
          <p:spPr>
            <a:xfrm>
              <a:off x="8510008" y="0"/>
              <a:ext cx="557530" cy="1024255"/>
            </a:xfrm>
            <a:custGeom>
              <a:avLst/>
              <a:gdLst/>
              <a:ahLst/>
              <a:cxnLst/>
              <a:rect l="l" t="t" r="r" b="b"/>
              <a:pathLst>
                <a:path w="557529" h="1024255">
                  <a:moveTo>
                    <a:pt x="557154" y="1024091"/>
                  </a:moveTo>
                  <a:lnTo>
                    <a:pt x="0" y="0"/>
                  </a:lnTo>
                </a:path>
              </a:pathLst>
            </a:custGeom>
            <a:ln w="9994">
              <a:solidFill>
                <a:srgbClr val="FFFFFF"/>
              </a:solidFill>
            </a:ln>
          </p:spPr>
          <p:txBody>
            <a:bodyPr wrap="square" lIns="0" tIns="0" rIns="0" bIns="0" rtlCol="0"/>
            <a:lstStyle/>
            <a:p>
              <a:endParaRPr dirty="0"/>
            </a:p>
          </p:txBody>
        </p:sp>
        <p:sp>
          <p:nvSpPr>
            <p:cNvPr id="235" name="bk object 25"/>
            <p:cNvSpPr/>
            <p:nvPr/>
          </p:nvSpPr>
          <p:spPr>
            <a:xfrm>
              <a:off x="8429742" y="0"/>
              <a:ext cx="557530" cy="1024255"/>
            </a:xfrm>
            <a:custGeom>
              <a:avLst/>
              <a:gdLst/>
              <a:ahLst/>
              <a:cxnLst/>
              <a:rect l="l" t="t" r="r" b="b"/>
              <a:pathLst>
                <a:path w="557529" h="1024255">
                  <a:moveTo>
                    <a:pt x="557153" y="1024091"/>
                  </a:moveTo>
                  <a:lnTo>
                    <a:pt x="0" y="0"/>
                  </a:lnTo>
                </a:path>
              </a:pathLst>
            </a:custGeom>
            <a:ln w="9994">
              <a:solidFill>
                <a:srgbClr val="FFFFFF"/>
              </a:solidFill>
            </a:ln>
          </p:spPr>
          <p:txBody>
            <a:bodyPr wrap="square" lIns="0" tIns="0" rIns="0" bIns="0" rtlCol="0"/>
            <a:lstStyle/>
            <a:p>
              <a:endParaRPr dirty="0"/>
            </a:p>
          </p:txBody>
        </p:sp>
        <p:sp>
          <p:nvSpPr>
            <p:cNvPr id="236" name="bk object 26"/>
            <p:cNvSpPr/>
            <p:nvPr/>
          </p:nvSpPr>
          <p:spPr>
            <a:xfrm>
              <a:off x="8349475" y="0"/>
              <a:ext cx="557530" cy="1024255"/>
            </a:xfrm>
            <a:custGeom>
              <a:avLst/>
              <a:gdLst/>
              <a:ahLst/>
              <a:cxnLst/>
              <a:rect l="l" t="t" r="r" b="b"/>
              <a:pathLst>
                <a:path w="557529" h="1024255">
                  <a:moveTo>
                    <a:pt x="557151" y="1024092"/>
                  </a:moveTo>
                  <a:lnTo>
                    <a:pt x="0" y="0"/>
                  </a:lnTo>
                </a:path>
              </a:pathLst>
            </a:custGeom>
            <a:ln w="9994">
              <a:solidFill>
                <a:srgbClr val="FFFFFF"/>
              </a:solidFill>
            </a:ln>
          </p:spPr>
          <p:txBody>
            <a:bodyPr wrap="square" lIns="0" tIns="0" rIns="0" bIns="0" rtlCol="0"/>
            <a:lstStyle/>
            <a:p>
              <a:endParaRPr dirty="0"/>
            </a:p>
          </p:txBody>
        </p:sp>
        <p:sp>
          <p:nvSpPr>
            <p:cNvPr id="237" name="bk object 27"/>
            <p:cNvSpPr/>
            <p:nvPr/>
          </p:nvSpPr>
          <p:spPr>
            <a:xfrm>
              <a:off x="8269211" y="0"/>
              <a:ext cx="557530" cy="1024255"/>
            </a:xfrm>
            <a:custGeom>
              <a:avLst/>
              <a:gdLst/>
              <a:ahLst/>
              <a:cxnLst/>
              <a:rect l="l" t="t" r="r" b="b"/>
              <a:pathLst>
                <a:path w="557529" h="1024255">
                  <a:moveTo>
                    <a:pt x="557151" y="1024092"/>
                  </a:moveTo>
                  <a:lnTo>
                    <a:pt x="0" y="0"/>
                  </a:lnTo>
                </a:path>
              </a:pathLst>
            </a:custGeom>
            <a:ln w="9994">
              <a:solidFill>
                <a:srgbClr val="FFFFFF"/>
              </a:solidFill>
            </a:ln>
          </p:spPr>
          <p:txBody>
            <a:bodyPr wrap="square" lIns="0" tIns="0" rIns="0" bIns="0" rtlCol="0"/>
            <a:lstStyle/>
            <a:p>
              <a:endParaRPr dirty="0"/>
            </a:p>
          </p:txBody>
        </p:sp>
        <p:sp>
          <p:nvSpPr>
            <p:cNvPr id="238" name="bk object 28"/>
            <p:cNvSpPr/>
            <p:nvPr/>
          </p:nvSpPr>
          <p:spPr>
            <a:xfrm>
              <a:off x="8188951" y="0"/>
              <a:ext cx="557530" cy="1024255"/>
            </a:xfrm>
            <a:custGeom>
              <a:avLst/>
              <a:gdLst/>
              <a:ahLst/>
              <a:cxnLst/>
              <a:rect l="l" t="t" r="r" b="b"/>
              <a:pathLst>
                <a:path w="557529" h="1024255">
                  <a:moveTo>
                    <a:pt x="557153" y="1024092"/>
                  </a:moveTo>
                  <a:lnTo>
                    <a:pt x="0" y="0"/>
                  </a:lnTo>
                </a:path>
              </a:pathLst>
            </a:custGeom>
            <a:ln w="9994">
              <a:solidFill>
                <a:srgbClr val="FFFFFF"/>
              </a:solidFill>
            </a:ln>
          </p:spPr>
          <p:txBody>
            <a:bodyPr wrap="square" lIns="0" tIns="0" rIns="0" bIns="0" rtlCol="0"/>
            <a:lstStyle/>
            <a:p>
              <a:endParaRPr dirty="0"/>
            </a:p>
          </p:txBody>
        </p:sp>
        <p:sp>
          <p:nvSpPr>
            <p:cNvPr id="239" name="bk object 29"/>
            <p:cNvSpPr/>
            <p:nvPr/>
          </p:nvSpPr>
          <p:spPr>
            <a:xfrm>
              <a:off x="8108683" y="0"/>
              <a:ext cx="557530" cy="1024255"/>
            </a:xfrm>
            <a:custGeom>
              <a:avLst/>
              <a:gdLst/>
              <a:ahLst/>
              <a:cxnLst/>
              <a:rect l="l" t="t" r="r" b="b"/>
              <a:pathLst>
                <a:path w="557529" h="1024255">
                  <a:moveTo>
                    <a:pt x="557151" y="1024093"/>
                  </a:moveTo>
                  <a:lnTo>
                    <a:pt x="0" y="0"/>
                  </a:lnTo>
                </a:path>
              </a:pathLst>
            </a:custGeom>
            <a:ln w="9994">
              <a:solidFill>
                <a:srgbClr val="FFFFFF"/>
              </a:solidFill>
            </a:ln>
          </p:spPr>
          <p:txBody>
            <a:bodyPr wrap="square" lIns="0" tIns="0" rIns="0" bIns="0" rtlCol="0"/>
            <a:lstStyle/>
            <a:p>
              <a:endParaRPr dirty="0"/>
            </a:p>
          </p:txBody>
        </p:sp>
        <p:sp>
          <p:nvSpPr>
            <p:cNvPr id="240" name="bk object 30"/>
            <p:cNvSpPr/>
            <p:nvPr/>
          </p:nvSpPr>
          <p:spPr>
            <a:xfrm>
              <a:off x="8028412" y="0"/>
              <a:ext cx="557530" cy="1024255"/>
            </a:xfrm>
            <a:custGeom>
              <a:avLst/>
              <a:gdLst/>
              <a:ahLst/>
              <a:cxnLst/>
              <a:rect l="l" t="t" r="r" b="b"/>
              <a:pathLst>
                <a:path w="557529" h="1024255">
                  <a:moveTo>
                    <a:pt x="557155" y="1024093"/>
                  </a:moveTo>
                  <a:lnTo>
                    <a:pt x="0" y="0"/>
                  </a:lnTo>
                </a:path>
              </a:pathLst>
            </a:custGeom>
            <a:ln w="9994">
              <a:solidFill>
                <a:srgbClr val="FFFFFF"/>
              </a:solidFill>
            </a:ln>
          </p:spPr>
          <p:txBody>
            <a:bodyPr wrap="square" lIns="0" tIns="0" rIns="0" bIns="0" rtlCol="0"/>
            <a:lstStyle/>
            <a:p>
              <a:endParaRPr dirty="0"/>
            </a:p>
          </p:txBody>
        </p:sp>
        <p:sp>
          <p:nvSpPr>
            <p:cNvPr id="241" name="bk object 31"/>
            <p:cNvSpPr/>
            <p:nvPr/>
          </p:nvSpPr>
          <p:spPr>
            <a:xfrm>
              <a:off x="7948155" y="0"/>
              <a:ext cx="557530" cy="1024255"/>
            </a:xfrm>
            <a:custGeom>
              <a:avLst/>
              <a:gdLst/>
              <a:ahLst/>
              <a:cxnLst/>
              <a:rect l="l" t="t" r="r" b="b"/>
              <a:pathLst>
                <a:path w="557529" h="1024255">
                  <a:moveTo>
                    <a:pt x="557152" y="1024093"/>
                  </a:moveTo>
                  <a:lnTo>
                    <a:pt x="0" y="0"/>
                  </a:lnTo>
                </a:path>
              </a:pathLst>
            </a:custGeom>
            <a:ln w="9994">
              <a:solidFill>
                <a:srgbClr val="FFFFFF"/>
              </a:solidFill>
            </a:ln>
          </p:spPr>
          <p:txBody>
            <a:bodyPr wrap="square" lIns="0" tIns="0" rIns="0" bIns="0" rtlCol="0"/>
            <a:lstStyle/>
            <a:p>
              <a:endParaRPr dirty="0"/>
            </a:p>
          </p:txBody>
        </p:sp>
        <p:sp>
          <p:nvSpPr>
            <p:cNvPr id="242" name="bk object 32"/>
            <p:cNvSpPr/>
            <p:nvPr/>
          </p:nvSpPr>
          <p:spPr>
            <a:xfrm>
              <a:off x="7867880" y="0"/>
              <a:ext cx="557530" cy="1024255"/>
            </a:xfrm>
            <a:custGeom>
              <a:avLst/>
              <a:gdLst/>
              <a:ahLst/>
              <a:cxnLst/>
              <a:rect l="l" t="t" r="r" b="b"/>
              <a:pathLst>
                <a:path w="557529" h="1024255">
                  <a:moveTo>
                    <a:pt x="557153" y="1024094"/>
                  </a:moveTo>
                  <a:lnTo>
                    <a:pt x="0" y="0"/>
                  </a:lnTo>
                </a:path>
              </a:pathLst>
            </a:custGeom>
            <a:ln w="9994">
              <a:solidFill>
                <a:srgbClr val="FFFFFF"/>
              </a:solidFill>
            </a:ln>
          </p:spPr>
          <p:txBody>
            <a:bodyPr wrap="square" lIns="0" tIns="0" rIns="0" bIns="0" rtlCol="0"/>
            <a:lstStyle/>
            <a:p>
              <a:endParaRPr dirty="0"/>
            </a:p>
          </p:txBody>
        </p:sp>
        <p:sp>
          <p:nvSpPr>
            <p:cNvPr id="243" name="bk object 33"/>
            <p:cNvSpPr/>
            <p:nvPr/>
          </p:nvSpPr>
          <p:spPr>
            <a:xfrm>
              <a:off x="7784986" y="0"/>
              <a:ext cx="557530" cy="1024255"/>
            </a:xfrm>
            <a:custGeom>
              <a:avLst/>
              <a:gdLst/>
              <a:ahLst/>
              <a:cxnLst/>
              <a:rect l="l" t="t" r="r" b="b"/>
              <a:pathLst>
                <a:path w="557529" h="1024255">
                  <a:moveTo>
                    <a:pt x="557152" y="1024094"/>
                  </a:moveTo>
                  <a:lnTo>
                    <a:pt x="0" y="0"/>
                  </a:lnTo>
                </a:path>
              </a:pathLst>
            </a:custGeom>
            <a:ln w="9994">
              <a:solidFill>
                <a:srgbClr val="FFFFFF"/>
              </a:solidFill>
            </a:ln>
          </p:spPr>
          <p:txBody>
            <a:bodyPr wrap="square" lIns="0" tIns="0" rIns="0" bIns="0" rtlCol="0"/>
            <a:lstStyle/>
            <a:p>
              <a:endParaRPr dirty="0"/>
            </a:p>
          </p:txBody>
        </p:sp>
        <p:sp>
          <p:nvSpPr>
            <p:cNvPr id="244" name="bk object 34"/>
            <p:cNvSpPr/>
            <p:nvPr/>
          </p:nvSpPr>
          <p:spPr>
            <a:xfrm>
              <a:off x="7704714" y="0"/>
              <a:ext cx="557530" cy="1024255"/>
            </a:xfrm>
            <a:custGeom>
              <a:avLst/>
              <a:gdLst/>
              <a:ahLst/>
              <a:cxnLst/>
              <a:rect l="l" t="t" r="r" b="b"/>
              <a:pathLst>
                <a:path w="557529" h="1024255">
                  <a:moveTo>
                    <a:pt x="557155" y="1024094"/>
                  </a:moveTo>
                  <a:lnTo>
                    <a:pt x="0" y="0"/>
                  </a:lnTo>
                </a:path>
              </a:pathLst>
            </a:custGeom>
            <a:ln w="9994">
              <a:solidFill>
                <a:srgbClr val="FFFFFF"/>
              </a:solidFill>
            </a:ln>
          </p:spPr>
          <p:txBody>
            <a:bodyPr wrap="square" lIns="0" tIns="0" rIns="0" bIns="0" rtlCol="0"/>
            <a:lstStyle/>
            <a:p>
              <a:endParaRPr dirty="0"/>
            </a:p>
          </p:txBody>
        </p:sp>
        <p:sp>
          <p:nvSpPr>
            <p:cNvPr id="245" name="bk object 35"/>
            <p:cNvSpPr/>
            <p:nvPr/>
          </p:nvSpPr>
          <p:spPr>
            <a:xfrm>
              <a:off x="7624450" y="0"/>
              <a:ext cx="557530" cy="1024255"/>
            </a:xfrm>
            <a:custGeom>
              <a:avLst/>
              <a:gdLst/>
              <a:ahLst/>
              <a:cxnLst/>
              <a:rect l="l" t="t" r="r" b="b"/>
              <a:pathLst>
                <a:path w="557529" h="1024255">
                  <a:moveTo>
                    <a:pt x="557156" y="1024095"/>
                  </a:moveTo>
                  <a:lnTo>
                    <a:pt x="0" y="0"/>
                  </a:lnTo>
                </a:path>
              </a:pathLst>
            </a:custGeom>
            <a:ln w="9994">
              <a:solidFill>
                <a:srgbClr val="FFFFFF"/>
              </a:solidFill>
            </a:ln>
          </p:spPr>
          <p:txBody>
            <a:bodyPr wrap="square" lIns="0" tIns="0" rIns="0" bIns="0" rtlCol="0"/>
            <a:lstStyle/>
            <a:p>
              <a:endParaRPr dirty="0"/>
            </a:p>
          </p:txBody>
        </p:sp>
        <p:sp>
          <p:nvSpPr>
            <p:cNvPr id="246" name="bk object 36"/>
            <p:cNvSpPr/>
            <p:nvPr/>
          </p:nvSpPr>
          <p:spPr>
            <a:xfrm>
              <a:off x="7544161" y="0"/>
              <a:ext cx="557530" cy="1024255"/>
            </a:xfrm>
            <a:custGeom>
              <a:avLst/>
              <a:gdLst/>
              <a:ahLst/>
              <a:cxnLst/>
              <a:rect l="l" t="t" r="r" b="b"/>
              <a:pathLst>
                <a:path w="557529" h="1024255">
                  <a:moveTo>
                    <a:pt x="557156" y="1024095"/>
                  </a:moveTo>
                  <a:lnTo>
                    <a:pt x="0" y="0"/>
                  </a:lnTo>
                </a:path>
              </a:pathLst>
            </a:custGeom>
            <a:ln w="9994">
              <a:solidFill>
                <a:srgbClr val="FFFFFF"/>
              </a:solidFill>
            </a:ln>
          </p:spPr>
          <p:txBody>
            <a:bodyPr wrap="square" lIns="0" tIns="0" rIns="0" bIns="0" rtlCol="0"/>
            <a:lstStyle/>
            <a:p>
              <a:endParaRPr dirty="0"/>
            </a:p>
          </p:txBody>
        </p:sp>
        <p:sp>
          <p:nvSpPr>
            <p:cNvPr id="247" name="bk object 37"/>
            <p:cNvSpPr/>
            <p:nvPr/>
          </p:nvSpPr>
          <p:spPr>
            <a:xfrm>
              <a:off x="7463917" y="0"/>
              <a:ext cx="557530" cy="1024255"/>
            </a:xfrm>
            <a:custGeom>
              <a:avLst/>
              <a:gdLst/>
              <a:ahLst/>
              <a:cxnLst/>
              <a:rect l="l" t="t" r="r" b="b"/>
              <a:pathLst>
                <a:path w="557529" h="1024255">
                  <a:moveTo>
                    <a:pt x="557153" y="1024095"/>
                  </a:moveTo>
                  <a:lnTo>
                    <a:pt x="0" y="0"/>
                  </a:lnTo>
                </a:path>
              </a:pathLst>
            </a:custGeom>
            <a:ln w="9994">
              <a:solidFill>
                <a:srgbClr val="FFFFFF"/>
              </a:solidFill>
            </a:ln>
          </p:spPr>
          <p:txBody>
            <a:bodyPr wrap="square" lIns="0" tIns="0" rIns="0" bIns="0" rtlCol="0"/>
            <a:lstStyle/>
            <a:p>
              <a:endParaRPr dirty="0"/>
            </a:p>
          </p:txBody>
        </p:sp>
        <p:sp>
          <p:nvSpPr>
            <p:cNvPr id="248" name="bk object 38"/>
            <p:cNvSpPr/>
            <p:nvPr/>
          </p:nvSpPr>
          <p:spPr>
            <a:xfrm>
              <a:off x="7383654" y="0"/>
              <a:ext cx="557530" cy="1024255"/>
            </a:xfrm>
            <a:custGeom>
              <a:avLst/>
              <a:gdLst/>
              <a:ahLst/>
              <a:cxnLst/>
              <a:rect l="l" t="t" r="r" b="b"/>
              <a:pathLst>
                <a:path w="557529" h="1024255">
                  <a:moveTo>
                    <a:pt x="557154" y="1024096"/>
                  </a:moveTo>
                  <a:lnTo>
                    <a:pt x="0" y="0"/>
                  </a:lnTo>
                </a:path>
              </a:pathLst>
            </a:custGeom>
            <a:ln w="9994">
              <a:solidFill>
                <a:srgbClr val="FFFFFF"/>
              </a:solidFill>
            </a:ln>
          </p:spPr>
          <p:txBody>
            <a:bodyPr wrap="square" lIns="0" tIns="0" rIns="0" bIns="0" rtlCol="0"/>
            <a:lstStyle/>
            <a:p>
              <a:endParaRPr dirty="0"/>
            </a:p>
          </p:txBody>
        </p:sp>
        <p:sp>
          <p:nvSpPr>
            <p:cNvPr id="249" name="bk object 39"/>
            <p:cNvSpPr/>
            <p:nvPr/>
          </p:nvSpPr>
          <p:spPr>
            <a:xfrm>
              <a:off x="7303391" y="0"/>
              <a:ext cx="557530" cy="1024255"/>
            </a:xfrm>
            <a:custGeom>
              <a:avLst/>
              <a:gdLst/>
              <a:ahLst/>
              <a:cxnLst/>
              <a:rect l="l" t="t" r="r" b="b"/>
              <a:pathLst>
                <a:path w="557529" h="1024255">
                  <a:moveTo>
                    <a:pt x="557154" y="1024096"/>
                  </a:moveTo>
                  <a:lnTo>
                    <a:pt x="0" y="0"/>
                  </a:lnTo>
                </a:path>
              </a:pathLst>
            </a:custGeom>
            <a:ln w="9994">
              <a:solidFill>
                <a:srgbClr val="FFFFFF"/>
              </a:solidFill>
            </a:ln>
          </p:spPr>
          <p:txBody>
            <a:bodyPr wrap="square" lIns="0" tIns="0" rIns="0" bIns="0" rtlCol="0"/>
            <a:lstStyle/>
            <a:p>
              <a:endParaRPr dirty="0"/>
            </a:p>
          </p:txBody>
        </p:sp>
        <p:sp>
          <p:nvSpPr>
            <p:cNvPr id="250" name="bk object 40"/>
            <p:cNvSpPr/>
            <p:nvPr/>
          </p:nvSpPr>
          <p:spPr>
            <a:xfrm>
              <a:off x="7223127" y="0"/>
              <a:ext cx="557530" cy="1024255"/>
            </a:xfrm>
            <a:custGeom>
              <a:avLst/>
              <a:gdLst/>
              <a:ahLst/>
              <a:cxnLst/>
              <a:rect l="l" t="t" r="r" b="b"/>
              <a:pathLst>
                <a:path w="557529" h="1024255">
                  <a:moveTo>
                    <a:pt x="557154" y="1024096"/>
                  </a:moveTo>
                  <a:lnTo>
                    <a:pt x="0" y="0"/>
                  </a:lnTo>
                </a:path>
              </a:pathLst>
            </a:custGeom>
            <a:ln w="9994">
              <a:solidFill>
                <a:srgbClr val="FFFFFF"/>
              </a:solidFill>
            </a:ln>
          </p:spPr>
          <p:txBody>
            <a:bodyPr wrap="square" lIns="0" tIns="0" rIns="0" bIns="0" rtlCol="0"/>
            <a:lstStyle/>
            <a:p>
              <a:endParaRPr dirty="0"/>
            </a:p>
          </p:txBody>
        </p:sp>
        <p:sp>
          <p:nvSpPr>
            <p:cNvPr id="251" name="bk object 41"/>
            <p:cNvSpPr/>
            <p:nvPr/>
          </p:nvSpPr>
          <p:spPr>
            <a:xfrm>
              <a:off x="7142840" y="0"/>
              <a:ext cx="557530" cy="1024255"/>
            </a:xfrm>
            <a:custGeom>
              <a:avLst/>
              <a:gdLst/>
              <a:ahLst/>
              <a:cxnLst/>
              <a:rect l="l" t="t" r="r" b="b"/>
              <a:pathLst>
                <a:path w="557529" h="1024255">
                  <a:moveTo>
                    <a:pt x="557157" y="1024097"/>
                  </a:moveTo>
                  <a:lnTo>
                    <a:pt x="0" y="0"/>
                  </a:lnTo>
                </a:path>
              </a:pathLst>
            </a:custGeom>
            <a:ln w="9994">
              <a:solidFill>
                <a:srgbClr val="FFFFFF"/>
              </a:solidFill>
            </a:ln>
          </p:spPr>
          <p:txBody>
            <a:bodyPr wrap="square" lIns="0" tIns="0" rIns="0" bIns="0" rtlCol="0"/>
            <a:lstStyle/>
            <a:p>
              <a:endParaRPr dirty="0"/>
            </a:p>
          </p:txBody>
        </p:sp>
        <p:sp>
          <p:nvSpPr>
            <p:cNvPr id="252" name="bk object 42"/>
            <p:cNvSpPr/>
            <p:nvPr/>
          </p:nvSpPr>
          <p:spPr>
            <a:xfrm>
              <a:off x="7062575" y="0"/>
              <a:ext cx="557530" cy="1024255"/>
            </a:xfrm>
            <a:custGeom>
              <a:avLst/>
              <a:gdLst/>
              <a:ahLst/>
              <a:cxnLst/>
              <a:rect l="l" t="t" r="r" b="b"/>
              <a:pathLst>
                <a:path w="557529" h="1024255">
                  <a:moveTo>
                    <a:pt x="557156" y="1024097"/>
                  </a:moveTo>
                  <a:lnTo>
                    <a:pt x="0" y="0"/>
                  </a:lnTo>
                </a:path>
              </a:pathLst>
            </a:custGeom>
            <a:ln w="9994">
              <a:solidFill>
                <a:srgbClr val="FFFFFF"/>
              </a:solidFill>
            </a:ln>
          </p:spPr>
          <p:txBody>
            <a:bodyPr wrap="square" lIns="0" tIns="0" rIns="0" bIns="0" rtlCol="0"/>
            <a:lstStyle/>
            <a:p>
              <a:endParaRPr dirty="0"/>
            </a:p>
          </p:txBody>
        </p:sp>
        <p:sp>
          <p:nvSpPr>
            <p:cNvPr id="253" name="bk object 43"/>
            <p:cNvSpPr/>
            <p:nvPr/>
          </p:nvSpPr>
          <p:spPr>
            <a:xfrm>
              <a:off x="6982313" y="0"/>
              <a:ext cx="557530" cy="1024255"/>
            </a:xfrm>
            <a:custGeom>
              <a:avLst/>
              <a:gdLst/>
              <a:ahLst/>
              <a:cxnLst/>
              <a:rect l="l" t="t" r="r" b="b"/>
              <a:pathLst>
                <a:path w="557529" h="1024255">
                  <a:moveTo>
                    <a:pt x="557157" y="1024097"/>
                  </a:moveTo>
                  <a:lnTo>
                    <a:pt x="0" y="0"/>
                  </a:lnTo>
                </a:path>
              </a:pathLst>
            </a:custGeom>
            <a:ln w="9994">
              <a:solidFill>
                <a:srgbClr val="FFFFFF"/>
              </a:solidFill>
            </a:ln>
          </p:spPr>
          <p:txBody>
            <a:bodyPr wrap="square" lIns="0" tIns="0" rIns="0" bIns="0" rtlCol="0"/>
            <a:lstStyle/>
            <a:p>
              <a:endParaRPr dirty="0"/>
            </a:p>
          </p:txBody>
        </p:sp>
        <p:sp>
          <p:nvSpPr>
            <p:cNvPr id="254" name="bk object 44"/>
            <p:cNvSpPr/>
            <p:nvPr/>
          </p:nvSpPr>
          <p:spPr>
            <a:xfrm>
              <a:off x="6902045" y="0"/>
              <a:ext cx="557530" cy="1024255"/>
            </a:xfrm>
            <a:custGeom>
              <a:avLst/>
              <a:gdLst/>
              <a:ahLst/>
              <a:cxnLst/>
              <a:rect l="l" t="t" r="r" b="b"/>
              <a:pathLst>
                <a:path w="557529" h="1024255">
                  <a:moveTo>
                    <a:pt x="557155" y="1024097"/>
                  </a:moveTo>
                  <a:lnTo>
                    <a:pt x="0" y="0"/>
                  </a:lnTo>
                </a:path>
              </a:pathLst>
            </a:custGeom>
            <a:ln w="9994">
              <a:solidFill>
                <a:srgbClr val="FFFFFF"/>
              </a:solidFill>
            </a:ln>
          </p:spPr>
          <p:txBody>
            <a:bodyPr wrap="square" lIns="0" tIns="0" rIns="0" bIns="0" rtlCol="0"/>
            <a:lstStyle/>
            <a:p>
              <a:endParaRPr dirty="0"/>
            </a:p>
          </p:txBody>
        </p:sp>
        <p:sp>
          <p:nvSpPr>
            <p:cNvPr id="255" name="bk object 45"/>
            <p:cNvSpPr/>
            <p:nvPr/>
          </p:nvSpPr>
          <p:spPr>
            <a:xfrm>
              <a:off x="6821783" y="0"/>
              <a:ext cx="557530" cy="1024255"/>
            </a:xfrm>
            <a:custGeom>
              <a:avLst/>
              <a:gdLst/>
              <a:ahLst/>
              <a:cxnLst/>
              <a:rect l="l" t="t" r="r" b="b"/>
              <a:pathLst>
                <a:path w="557529" h="1024255">
                  <a:moveTo>
                    <a:pt x="557156" y="1024098"/>
                  </a:moveTo>
                  <a:lnTo>
                    <a:pt x="0" y="0"/>
                  </a:lnTo>
                </a:path>
              </a:pathLst>
            </a:custGeom>
            <a:ln w="9994">
              <a:solidFill>
                <a:srgbClr val="FFFFFF"/>
              </a:solidFill>
            </a:ln>
          </p:spPr>
          <p:txBody>
            <a:bodyPr wrap="square" lIns="0" tIns="0" rIns="0" bIns="0" rtlCol="0"/>
            <a:lstStyle/>
            <a:p>
              <a:endParaRPr dirty="0"/>
            </a:p>
          </p:txBody>
        </p:sp>
        <p:sp>
          <p:nvSpPr>
            <p:cNvPr id="256" name="bk object 46"/>
            <p:cNvSpPr/>
            <p:nvPr/>
          </p:nvSpPr>
          <p:spPr>
            <a:xfrm>
              <a:off x="6741493" y="0"/>
              <a:ext cx="557530" cy="1024255"/>
            </a:xfrm>
            <a:custGeom>
              <a:avLst/>
              <a:gdLst/>
              <a:ahLst/>
              <a:cxnLst/>
              <a:rect l="l" t="t" r="r" b="b"/>
              <a:pathLst>
                <a:path w="557529" h="1024255">
                  <a:moveTo>
                    <a:pt x="557156" y="1024098"/>
                  </a:moveTo>
                  <a:lnTo>
                    <a:pt x="0" y="0"/>
                  </a:lnTo>
                </a:path>
              </a:pathLst>
            </a:custGeom>
            <a:ln w="9994">
              <a:solidFill>
                <a:srgbClr val="FFFFFF"/>
              </a:solidFill>
            </a:ln>
          </p:spPr>
          <p:txBody>
            <a:bodyPr wrap="square" lIns="0" tIns="0" rIns="0" bIns="0" rtlCol="0"/>
            <a:lstStyle/>
            <a:p>
              <a:endParaRPr dirty="0"/>
            </a:p>
          </p:txBody>
        </p:sp>
        <p:sp>
          <p:nvSpPr>
            <p:cNvPr id="257" name="bk object 47"/>
            <p:cNvSpPr/>
            <p:nvPr/>
          </p:nvSpPr>
          <p:spPr>
            <a:xfrm>
              <a:off x="6661252" y="0"/>
              <a:ext cx="557530" cy="1024255"/>
            </a:xfrm>
            <a:custGeom>
              <a:avLst/>
              <a:gdLst/>
              <a:ahLst/>
              <a:cxnLst/>
              <a:rect l="l" t="t" r="r" b="b"/>
              <a:pathLst>
                <a:path w="557529" h="1024255">
                  <a:moveTo>
                    <a:pt x="557155" y="1024098"/>
                  </a:moveTo>
                  <a:lnTo>
                    <a:pt x="0" y="0"/>
                  </a:lnTo>
                </a:path>
              </a:pathLst>
            </a:custGeom>
            <a:ln w="9994">
              <a:solidFill>
                <a:srgbClr val="FFFFFF"/>
              </a:solidFill>
            </a:ln>
          </p:spPr>
          <p:txBody>
            <a:bodyPr wrap="square" lIns="0" tIns="0" rIns="0" bIns="0" rtlCol="0"/>
            <a:lstStyle/>
            <a:p>
              <a:endParaRPr dirty="0"/>
            </a:p>
          </p:txBody>
        </p:sp>
        <p:sp>
          <p:nvSpPr>
            <p:cNvPr id="258" name="bk object 48"/>
            <p:cNvSpPr/>
            <p:nvPr/>
          </p:nvSpPr>
          <p:spPr>
            <a:xfrm>
              <a:off x="6580988" y="0"/>
              <a:ext cx="557530" cy="1024255"/>
            </a:xfrm>
            <a:custGeom>
              <a:avLst/>
              <a:gdLst/>
              <a:ahLst/>
              <a:cxnLst/>
              <a:rect l="l" t="t" r="r" b="b"/>
              <a:pathLst>
                <a:path w="557529" h="1024255">
                  <a:moveTo>
                    <a:pt x="557155" y="1024099"/>
                  </a:moveTo>
                  <a:lnTo>
                    <a:pt x="0" y="0"/>
                  </a:lnTo>
                </a:path>
              </a:pathLst>
            </a:custGeom>
            <a:ln w="9994">
              <a:solidFill>
                <a:srgbClr val="FFFFFF"/>
              </a:solidFill>
            </a:ln>
          </p:spPr>
          <p:txBody>
            <a:bodyPr wrap="square" lIns="0" tIns="0" rIns="0" bIns="0" rtlCol="0"/>
            <a:lstStyle/>
            <a:p>
              <a:endParaRPr dirty="0"/>
            </a:p>
          </p:txBody>
        </p:sp>
        <p:sp>
          <p:nvSpPr>
            <p:cNvPr id="259" name="bk object 49"/>
            <p:cNvSpPr/>
            <p:nvPr/>
          </p:nvSpPr>
          <p:spPr>
            <a:xfrm>
              <a:off x="6500727" y="0"/>
              <a:ext cx="557530" cy="1024255"/>
            </a:xfrm>
            <a:custGeom>
              <a:avLst/>
              <a:gdLst/>
              <a:ahLst/>
              <a:cxnLst/>
              <a:rect l="l" t="t" r="r" b="b"/>
              <a:pathLst>
                <a:path w="557529" h="1024255">
                  <a:moveTo>
                    <a:pt x="557157" y="1024099"/>
                  </a:moveTo>
                  <a:lnTo>
                    <a:pt x="0" y="0"/>
                  </a:lnTo>
                </a:path>
              </a:pathLst>
            </a:custGeom>
            <a:ln w="9994">
              <a:solidFill>
                <a:srgbClr val="FFFFFF"/>
              </a:solidFill>
            </a:ln>
          </p:spPr>
          <p:txBody>
            <a:bodyPr wrap="square" lIns="0" tIns="0" rIns="0" bIns="0" rtlCol="0"/>
            <a:lstStyle/>
            <a:p>
              <a:endParaRPr dirty="0"/>
            </a:p>
          </p:txBody>
        </p:sp>
        <p:sp>
          <p:nvSpPr>
            <p:cNvPr id="260" name="bk object 50"/>
            <p:cNvSpPr/>
            <p:nvPr/>
          </p:nvSpPr>
          <p:spPr>
            <a:xfrm>
              <a:off x="6420463" y="0"/>
              <a:ext cx="557530" cy="1024255"/>
            </a:xfrm>
            <a:custGeom>
              <a:avLst/>
              <a:gdLst/>
              <a:ahLst/>
              <a:cxnLst/>
              <a:rect l="l" t="t" r="r" b="b"/>
              <a:pathLst>
                <a:path w="557529" h="1024255">
                  <a:moveTo>
                    <a:pt x="557157" y="1024099"/>
                  </a:moveTo>
                  <a:lnTo>
                    <a:pt x="0" y="0"/>
                  </a:lnTo>
                </a:path>
              </a:pathLst>
            </a:custGeom>
            <a:ln w="9994">
              <a:solidFill>
                <a:srgbClr val="FFFFFF"/>
              </a:solidFill>
            </a:ln>
          </p:spPr>
          <p:txBody>
            <a:bodyPr wrap="square" lIns="0" tIns="0" rIns="0" bIns="0" rtlCol="0"/>
            <a:lstStyle/>
            <a:p>
              <a:endParaRPr dirty="0"/>
            </a:p>
          </p:txBody>
        </p:sp>
        <p:sp>
          <p:nvSpPr>
            <p:cNvPr id="261" name="bk object 51"/>
            <p:cNvSpPr/>
            <p:nvPr/>
          </p:nvSpPr>
          <p:spPr>
            <a:xfrm>
              <a:off x="6340173" y="0"/>
              <a:ext cx="557530" cy="1024255"/>
            </a:xfrm>
            <a:custGeom>
              <a:avLst/>
              <a:gdLst/>
              <a:ahLst/>
              <a:cxnLst/>
              <a:rect l="l" t="t" r="r" b="b"/>
              <a:pathLst>
                <a:path w="557529" h="1024255">
                  <a:moveTo>
                    <a:pt x="557157" y="1024100"/>
                  </a:moveTo>
                  <a:lnTo>
                    <a:pt x="0" y="0"/>
                  </a:lnTo>
                </a:path>
              </a:pathLst>
            </a:custGeom>
            <a:ln w="9994">
              <a:solidFill>
                <a:srgbClr val="FFFFFF"/>
              </a:solidFill>
            </a:ln>
          </p:spPr>
          <p:txBody>
            <a:bodyPr wrap="square" lIns="0" tIns="0" rIns="0" bIns="0" rtlCol="0"/>
            <a:lstStyle/>
            <a:p>
              <a:endParaRPr dirty="0"/>
            </a:p>
          </p:txBody>
        </p:sp>
        <p:sp>
          <p:nvSpPr>
            <p:cNvPr id="262" name="bk object 52"/>
            <p:cNvSpPr/>
            <p:nvPr/>
          </p:nvSpPr>
          <p:spPr>
            <a:xfrm>
              <a:off x="6259906" y="0"/>
              <a:ext cx="557530" cy="1024255"/>
            </a:xfrm>
            <a:custGeom>
              <a:avLst/>
              <a:gdLst/>
              <a:ahLst/>
              <a:cxnLst/>
              <a:rect l="l" t="t" r="r" b="b"/>
              <a:pathLst>
                <a:path w="557529" h="1024255">
                  <a:moveTo>
                    <a:pt x="557155" y="1024100"/>
                  </a:moveTo>
                  <a:lnTo>
                    <a:pt x="0" y="0"/>
                  </a:lnTo>
                </a:path>
              </a:pathLst>
            </a:custGeom>
            <a:ln w="9994">
              <a:solidFill>
                <a:srgbClr val="FFFFFF"/>
              </a:solidFill>
            </a:ln>
          </p:spPr>
          <p:txBody>
            <a:bodyPr wrap="square" lIns="0" tIns="0" rIns="0" bIns="0" rtlCol="0"/>
            <a:lstStyle/>
            <a:p>
              <a:endParaRPr dirty="0"/>
            </a:p>
          </p:txBody>
        </p:sp>
        <p:sp>
          <p:nvSpPr>
            <p:cNvPr id="263" name="bk object 53"/>
            <p:cNvSpPr/>
            <p:nvPr/>
          </p:nvSpPr>
          <p:spPr>
            <a:xfrm>
              <a:off x="6179646" y="0"/>
              <a:ext cx="557530" cy="1024255"/>
            </a:xfrm>
            <a:custGeom>
              <a:avLst/>
              <a:gdLst/>
              <a:ahLst/>
              <a:cxnLst/>
              <a:rect l="l" t="t" r="r" b="b"/>
              <a:pathLst>
                <a:path w="557529" h="1024255">
                  <a:moveTo>
                    <a:pt x="557158" y="1024100"/>
                  </a:moveTo>
                  <a:lnTo>
                    <a:pt x="0" y="0"/>
                  </a:lnTo>
                </a:path>
              </a:pathLst>
            </a:custGeom>
            <a:ln w="9994">
              <a:solidFill>
                <a:srgbClr val="FFFFFF"/>
              </a:solidFill>
            </a:ln>
          </p:spPr>
          <p:txBody>
            <a:bodyPr wrap="square" lIns="0" tIns="0" rIns="0" bIns="0" rtlCol="0"/>
            <a:lstStyle/>
            <a:p>
              <a:endParaRPr dirty="0"/>
            </a:p>
          </p:txBody>
        </p:sp>
        <p:sp>
          <p:nvSpPr>
            <p:cNvPr id="264" name="bk object 54"/>
            <p:cNvSpPr/>
            <p:nvPr/>
          </p:nvSpPr>
          <p:spPr>
            <a:xfrm>
              <a:off x="6099381" y="0"/>
              <a:ext cx="557530" cy="1024255"/>
            </a:xfrm>
            <a:custGeom>
              <a:avLst/>
              <a:gdLst/>
              <a:ahLst/>
              <a:cxnLst/>
              <a:rect l="l" t="t" r="r" b="b"/>
              <a:pathLst>
                <a:path w="557529" h="1024255">
                  <a:moveTo>
                    <a:pt x="557158" y="1024101"/>
                  </a:moveTo>
                  <a:lnTo>
                    <a:pt x="0" y="0"/>
                  </a:lnTo>
                </a:path>
              </a:pathLst>
            </a:custGeom>
            <a:ln w="9994">
              <a:solidFill>
                <a:srgbClr val="FFFFFF"/>
              </a:solidFill>
            </a:ln>
          </p:spPr>
          <p:txBody>
            <a:bodyPr wrap="square" lIns="0" tIns="0" rIns="0" bIns="0" rtlCol="0"/>
            <a:lstStyle/>
            <a:p>
              <a:endParaRPr dirty="0"/>
            </a:p>
          </p:txBody>
        </p:sp>
        <p:sp>
          <p:nvSpPr>
            <p:cNvPr id="265" name="bk object 55"/>
            <p:cNvSpPr/>
            <p:nvPr/>
          </p:nvSpPr>
          <p:spPr>
            <a:xfrm>
              <a:off x="6019117" y="0"/>
              <a:ext cx="557530" cy="1024255"/>
            </a:xfrm>
            <a:custGeom>
              <a:avLst/>
              <a:gdLst/>
              <a:ahLst/>
              <a:cxnLst/>
              <a:rect l="l" t="t" r="r" b="b"/>
              <a:pathLst>
                <a:path w="557529" h="1024255">
                  <a:moveTo>
                    <a:pt x="557158" y="1024101"/>
                  </a:moveTo>
                  <a:lnTo>
                    <a:pt x="0" y="0"/>
                  </a:lnTo>
                </a:path>
              </a:pathLst>
            </a:custGeom>
            <a:ln w="9994">
              <a:solidFill>
                <a:srgbClr val="FFFFFF"/>
              </a:solidFill>
            </a:ln>
          </p:spPr>
          <p:txBody>
            <a:bodyPr wrap="square" lIns="0" tIns="0" rIns="0" bIns="0" rtlCol="0"/>
            <a:lstStyle/>
            <a:p>
              <a:endParaRPr dirty="0"/>
            </a:p>
          </p:txBody>
        </p:sp>
        <p:sp>
          <p:nvSpPr>
            <p:cNvPr id="266" name="bk object 56"/>
            <p:cNvSpPr/>
            <p:nvPr/>
          </p:nvSpPr>
          <p:spPr>
            <a:xfrm>
              <a:off x="5938854" y="0"/>
              <a:ext cx="557530" cy="1024255"/>
            </a:xfrm>
            <a:custGeom>
              <a:avLst/>
              <a:gdLst/>
              <a:ahLst/>
              <a:cxnLst/>
              <a:rect l="l" t="t" r="r" b="b"/>
              <a:pathLst>
                <a:path w="557529" h="1024255">
                  <a:moveTo>
                    <a:pt x="557158" y="1024101"/>
                  </a:moveTo>
                  <a:lnTo>
                    <a:pt x="0" y="0"/>
                  </a:lnTo>
                </a:path>
              </a:pathLst>
            </a:custGeom>
            <a:ln w="9994">
              <a:solidFill>
                <a:srgbClr val="FFFFFF"/>
              </a:solidFill>
            </a:ln>
          </p:spPr>
          <p:txBody>
            <a:bodyPr wrap="square" lIns="0" tIns="0" rIns="0" bIns="0" rtlCol="0"/>
            <a:lstStyle/>
            <a:p>
              <a:endParaRPr dirty="0"/>
            </a:p>
          </p:txBody>
        </p:sp>
        <p:sp>
          <p:nvSpPr>
            <p:cNvPr id="267" name="bk object 57"/>
            <p:cNvSpPr/>
            <p:nvPr/>
          </p:nvSpPr>
          <p:spPr>
            <a:xfrm>
              <a:off x="5858586" y="0"/>
              <a:ext cx="557530" cy="1024255"/>
            </a:xfrm>
            <a:custGeom>
              <a:avLst/>
              <a:gdLst/>
              <a:ahLst/>
              <a:cxnLst/>
              <a:rect l="l" t="t" r="r" b="b"/>
              <a:pathLst>
                <a:path w="557529" h="1024255">
                  <a:moveTo>
                    <a:pt x="557156" y="1024102"/>
                  </a:moveTo>
                  <a:lnTo>
                    <a:pt x="0" y="0"/>
                  </a:lnTo>
                </a:path>
              </a:pathLst>
            </a:custGeom>
            <a:ln w="9994">
              <a:solidFill>
                <a:srgbClr val="FFFFFF"/>
              </a:solidFill>
            </a:ln>
          </p:spPr>
          <p:txBody>
            <a:bodyPr wrap="square" lIns="0" tIns="0" rIns="0" bIns="0" rtlCol="0"/>
            <a:lstStyle/>
            <a:p>
              <a:endParaRPr dirty="0"/>
            </a:p>
          </p:txBody>
        </p:sp>
        <p:sp>
          <p:nvSpPr>
            <p:cNvPr id="268" name="bk object 58"/>
            <p:cNvSpPr/>
            <p:nvPr/>
          </p:nvSpPr>
          <p:spPr>
            <a:xfrm>
              <a:off x="5778315" y="0"/>
              <a:ext cx="557530" cy="1024255"/>
            </a:xfrm>
            <a:custGeom>
              <a:avLst/>
              <a:gdLst/>
              <a:ahLst/>
              <a:cxnLst/>
              <a:rect l="l" t="t" r="r" b="b"/>
              <a:pathLst>
                <a:path w="557529" h="1024255">
                  <a:moveTo>
                    <a:pt x="557160" y="1024102"/>
                  </a:moveTo>
                  <a:lnTo>
                    <a:pt x="0" y="0"/>
                  </a:lnTo>
                </a:path>
              </a:pathLst>
            </a:custGeom>
            <a:ln w="9994">
              <a:solidFill>
                <a:srgbClr val="FFFFFF"/>
              </a:solidFill>
            </a:ln>
          </p:spPr>
          <p:txBody>
            <a:bodyPr wrap="square" lIns="0" tIns="0" rIns="0" bIns="0" rtlCol="0"/>
            <a:lstStyle/>
            <a:p>
              <a:endParaRPr dirty="0"/>
            </a:p>
          </p:txBody>
        </p:sp>
        <p:sp>
          <p:nvSpPr>
            <p:cNvPr id="269" name="bk object 59"/>
            <p:cNvSpPr/>
            <p:nvPr/>
          </p:nvSpPr>
          <p:spPr>
            <a:xfrm>
              <a:off x="5698051" y="0"/>
              <a:ext cx="557530" cy="1024255"/>
            </a:xfrm>
            <a:custGeom>
              <a:avLst/>
              <a:gdLst/>
              <a:ahLst/>
              <a:cxnLst/>
              <a:rect l="l" t="t" r="r" b="b"/>
              <a:pathLst>
                <a:path w="557529" h="1024255">
                  <a:moveTo>
                    <a:pt x="557160" y="1024102"/>
                  </a:moveTo>
                  <a:lnTo>
                    <a:pt x="0" y="0"/>
                  </a:lnTo>
                </a:path>
              </a:pathLst>
            </a:custGeom>
            <a:ln w="9994">
              <a:solidFill>
                <a:srgbClr val="FFFFFF"/>
              </a:solidFill>
            </a:ln>
          </p:spPr>
          <p:txBody>
            <a:bodyPr wrap="square" lIns="0" tIns="0" rIns="0" bIns="0" rtlCol="0"/>
            <a:lstStyle/>
            <a:p>
              <a:endParaRPr dirty="0"/>
            </a:p>
          </p:txBody>
        </p:sp>
        <p:sp>
          <p:nvSpPr>
            <p:cNvPr id="270" name="bk object 60"/>
            <p:cNvSpPr/>
            <p:nvPr/>
          </p:nvSpPr>
          <p:spPr>
            <a:xfrm>
              <a:off x="5617759" y="0"/>
              <a:ext cx="557530" cy="1024255"/>
            </a:xfrm>
            <a:custGeom>
              <a:avLst/>
              <a:gdLst/>
              <a:ahLst/>
              <a:cxnLst/>
              <a:rect l="l" t="t" r="r" b="b"/>
              <a:pathLst>
                <a:path w="557529" h="1024255">
                  <a:moveTo>
                    <a:pt x="557159" y="1024103"/>
                  </a:moveTo>
                  <a:lnTo>
                    <a:pt x="0" y="0"/>
                  </a:lnTo>
                </a:path>
              </a:pathLst>
            </a:custGeom>
            <a:ln w="9994">
              <a:solidFill>
                <a:srgbClr val="FFFFFF"/>
              </a:solidFill>
            </a:ln>
          </p:spPr>
          <p:txBody>
            <a:bodyPr wrap="square" lIns="0" tIns="0" rIns="0" bIns="0" rtlCol="0"/>
            <a:lstStyle/>
            <a:p>
              <a:endParaRPr dirty="0"/>
            </a:p>
          </p:txBody>
        </p:sp>
        <p:sp>
          <p:nvSpPr>
            <p:cNvPr id="271" name="bk object 61"/>
            <p:cNvSpPr/>
            <p:nvPr/>
          </p:nvSpPr>
          <p:spPr>
            <a:xfrm>
              <a:off x="5537497" y="0"/>
              <a:ext cx="557530" cy="1024255"/>
            </a:xfrm>
            <a:custGeom>
              <a:avLst/>
              <a:gdLst/>
              <a:ahLst/>
              <a:cxnLst/>
              <a:rect l="l" t="t" r="r" b="b"/>
              <a:pathLst>
                <a:path w="557529" h="1024255">
                  <a:moveTo>
                    <a:pt x="557160" y="1024103"/>
                  </a:moveTo>
                  <a:lnTo>
                    <a:pt x="0" y="0"/>
                  </a:lnTo>
                </a:path>
              </a:pathLst>
            </a:custGeom>
            <a:ln w="9994">
              <a:solidFill>
                <a:srgbClr val="FFFFFF"/>
              </a:solidFill>
            </a:ln>
          </p:spPr>
          <p:txBody>
            <a:bodyPr wrap="square" lIns="0" tIns="0" rIns="0" bIns="0" rtlCol="0"/>
            <a:lstStyle/>
            <a:p>
              <a:endParaRPr dirty="0"/>
            </a:p>
          </p:txBody>
        </p:sp>
        <p:sp>
          <p:nvSpPr>
            <p:cNvPr id="272" name="bk object 62"/>
            <p:cNvSpPr/>
            <p:nvPr/>
          </p:nvSpPr>
          <p:spPr>
            <a:xfrm>
              <a:off x="5457253" y="0"/>
              <a:ext cx="557530" cy="1024255"/>
            </a:xfrm>
            <a:custGeom>
              <a:avLst/>
              <a:gdLst/>
              <a:ahLst/>
              <a:cxnLst/>
              <a:rect l="l" t="t" r="r" b="b"/>
              <a:pathLst>
                <a:path w="557529" h="1024255">
                  <a:moveTo>
                    <a:pt x="557157" y="1024103"/>
                  </a:moveTo>
                  <a:lnTo>
                    <a:pt x="0" y="0"/>
                  </a:lnTo>
                </a:path>
              </a:pathLst>
            </a:custGeom>
            <a:ln w="9994">
              <a:solidFill>
                <a:srgbClr val="FFFFFF"/>
              </a:solidFill>
            </a:ln>
          </p:spPr>
          <p:txBody>
            <a:bodyPr wrap="square" lIns="0" tIns="0" rIns="0" bIns="0" rtlCol="0"/>
            <a:lstStyle/>
            <a:p>
              <a:endParaRPr dirty="0"/>
            </a:p>
          </p:txBody>
        </p:sp>
        <p:sp>
          <p:nvSpPr>
            <p:cNvPr id="273" name="bk object 63"/>
            <p:cNvSpPr/>
            <p:nvPr/>
          </p:nvSpPr>
          <p:spPr>
            <a:xfrm>
              <a:off x="5376990" y="0"/>
              <a:ext cx="557530" cy="1024255"/>
            </a:xfrm>
            <a:custGeom>
              <a:avLst/>
              <a:gdLst/>
              <a:ahLst/>
              <a:cxnLst/>
              <a:rect l="l" t="t" r="r" b="b"/>
              <a:pathLst>
                <a:path w="557529" h="1024255">
                  <a:moveTo>
                    <a:pt x="557157" y="1024104"/>
                  </a:moveTo>
                  <a:lnTo>
                    <a:pt x="0" y="0"/>
                  </a:lnTo>
                </a:path>
              </a:pathLst>
            </a:custGeom>
            <a:ln w="9994">
              <a:solidFill>
                <a:srgbClr val="FFFFFF"/>
              </a:solidFill>
            </a:ln>
          </p:spPr>
          <p:txBody>
            <a:bodyPr wrap="square" lIns="0" tIns="0" rIns="0" bIns="0" rtlCol="0"/>
            <a:lstStyle/>
            <a:p>
              <a:endParaRPr dirty="0"/>
            </a:p>
          </p:txBody>
        </p:sp>
        <p:sp>
          <p:nvSpPr>
            <p:cNvPr id="274" name="bk object 64"/>
            <p:cNvSpPr/>
            <p:nvPr/>
          </p:nvSpPr>
          <p:spPr>
            <a:xfrm>
              <a:off x="5296727" y="0"/>
              <a:ext cx="557530" cy="1024255"/>
            </a:xfrm>
            <a:custGeom>
              <a:avLst/>
              <a:gdLst/>
              <a:ahLst/>
              <a:cxnLst/>
              <a:rect l="l" t="t" r="r" b="b"/>
              <a:pathLst>
                <a:path w="557529" h="1024255">
                  <a:moveTo>
                    <a:pt x="557159" y="1024104"/>
                  </a:moveTo>
                  <a:lnTo>
                    <a:pt x="0" y="0"/>
                  </a:lnTo>
                </a:path>
              </a:pathLst>
            </a:custGeom>
            <a:ln w="9994">
              <a:solidFill>
                <a:srgbClr val="FFFFFF"/>
              </a:solidFill>
            </a:ln>
          </p:spPr>
          <p:txBody>
            <a:bodyPr wrap="square" lIns="0" tIns="0" rIns="0" bIns="0" rtlCol="0"/>
            <a:lstStyle/>
            <a:p>
              <a:endParaRPr dirty="0"/>
            </a:p>
          </p:txBody>
        </p:sp>
        <p:sp>
          <p:nvSpPr>
            <p:cNvPr id="275" name="bk object 65"/>
            <p:cNvSpPr/>
            <p:nvPr/>
          </p:nvSpPr>
          <p:spPr>
            <a:xfrm>
              <a:off x="5216439" y="0"/>
              <a:ext cx="557530" cy="1024255"/>
            </a:xfrm>
            <a:custGeom>
              <a:avLst/>
              <a:gdLst/>
              <a:ahLst/>
              <a:cxnLst/>
              <a:rect l="l" t="t" r="r" b="b"/>
              <a:pathLst>
                <a:path w="557529" h="1024255">
                  <a:moveTo>
                    <a:pt x="557160" y="1024104"/>
                  </a:moveTo>
                  <a:lnTo>
                    <a:pt x="0" y="0"/>
                  </a:lnTo>
                </a:path>
              </a:pathLst>
            </a:custGeom>
            <a:ln w="9994">
              <a:solidFill>
                <a:srgbClr val="FFFFFF"/>
              </a:solidFill>
            </a:ln>
          </p:spPr>
          <p:txBody>
            <a:bodyPr wrap="square" lIns="0" tIns="0" rIns="0" bIns="0" rtlCol="0"/>
            <a:lstStyle/>
            <a:p>
              <a:endParaRPr dirty="0"/>
            </a:p>
          </p:txBody>
        </p:sp>
        <p:sp>
          <p:nvSpPr>
            <p:cNvPr id="276" name="bk object 66"/>
            <p:cNvSpPr/>
            <p:nvPr/>
          </p:nvSpPr>
          <p:spPr>
            <a:xfrm>
              <a:off x="5136166" y="0"/>
              <a:ext cx="557530" cy="1024255"/>
            </a:xfrm>
            <a:custGeom>
              <a:avLst/>
              <a:gdLst/>
              <a:ahLst/>
              <a:cxnLst/>
              <a:rect l="l" t="t" r="r" b="b"/>
              <a:pathLst>
                <a:path w="557529" h="1024255">
                  <a:moveTo>
                    <a:pt x="557162" y="1024105"/>
                  </a:moveTo>
                  <a:lnTo>
                    <a:pt x="0" y="0"/>
                  </a:lnTo>
                </a:path>
              </a:pathLst>
            </a:custGeom>
            <a:ln w="9994">
              <a:solidFill>
                <a:srgbClr val="FFFFFF"/>
              </a:solidFill>
            </a:ln>
          </p:spPr>
          <p:txBody>
            <a:bodyPr wrap="square" lIns="0" tIns="0" rIns="0" bIns="0" rtlCol="0"/>
            <a:lstStyle/>
            <a:p>
              <a:endParaRPr dirty="0"/>
            </a:p>
          </p:txBody>
        </p:sp>
        <p:sp>
          <p:nvSpPr>
            <p:cNvPr id="277" name="bk object 67"/>
            <p:cNvSpPr/>
            <p:nvPr/>
          </p:nvSpPr>
          <p:spPr>
            <a:xfrm>
              <a:off x="5055901" y="0"/>
              <a:ext cx="557530" cy="1024255"/>
            </a:xfrm>
            <a:custGeom>
              <a:avLst/>
              <a:gdLst/>
              <a:ahLst/>
              <a:cxnLst/>
              <a:rect l="l" t="t" r="r" b="b"/>
              <a:pathLst>
                <a:path w="557529" h="1024255">
                  <a:moveTo>
                    <a:pt x="557161" y="1024105"/>
                  </a:moveTo>
                  <a:lnTo>
                    <a:pt x="0" y="0"/>
                  </a:lnTo>
                </a:path>
              </a:pathLst>
            </a:custGeom>
            <a:ln w="9994">
              <a:solidFill>
                <a:srgbClr val="FFFFFF"/>
              </a:solidFill>
            </a:ln>
          </p:spPr>
          <p:txBody>
            <a:bodyPr wrap="square" lIns="0" tIns="0" rIns="0" bIns="0" rtlCol="0"/>
            <a:lstStyle/>
            <a:p>
              <a:endParaRPr dirty="0"/>
            </a:p>
          </p:txBody>
        </p:sp>
        <p:sp>
          <p:nvSpPr>
            <p:cNvPr id="278" name="bk object 68"/>
            <p:cNvSpPr/>
            <p:nvPr/>
          </p:nvSpPr>
          <p:spPr>
            <a:xfrm>
              <a:off x="4975644" y="0"/>
              <a:ext cx="557530" cy="1024255"/>
            </a:xfrm>
            <a:custGeom>
              <a:avLst/>
              <a:gdLst/>
              <a:ahLst/>
              <a:cxnLst/>
              <a:rect l="l" t="t" r="r" b="b"/>
              <a:pathLst>
                <a:path w="557529" h="1024255">
                  <a:moveTo>
                    <a:pt x="557158" y="1024105"/>
                  </a:moveTo>
                  <a:lnTo>
                    <a:pt x="0" y="0"/>
                  </a:lnTo>
                </a:path>
              </a:pathLst>
            </a:custGeom>
            <a:ln w="9994">
              <a:solidFill>
                <a:srgbClr val="FFFFFF"/>
              </a:solidFill>
            </a:ln>
          </p:spPr>
          <p:txBody>
            <a:bodyPr wrap="square" lIns="0" tIns="0" rIns="0" bIns="0" rtlCol="0"/>
            <a:lstStyle/>
            <a:p>
              <a:endParaRPr dirty="0"/>
            </a:p>
          </p:txBody>
        </p:sp>
        <p:sp>
          <p:nvSpPr>
            <p:cNvPr id="279" name="bk object 69"/>
            <p:cNvSpPr/>
            <p:nvPr/>
          </p:nvSpPr>
          <p:spPr>
            <a:xfrm>
              <a:off x="4895383" y="0"/>
              <a:ext cx="557530" cy="1024255"/>
            </a:xfrm>
            <a:custGeom>
              <a:avLst/>
              <a:gdLst/>
              <a:ahLst/>
              <a:cxnLst/>
              <a:rect l="l" t="t" r="r" b="b"/>
              <a:pathLst>
                <a:path w="557529" h="1024255">
                  <a:moveTo>
                    <a:pt x="557160" y="1024106"/>
                  </a:moveTo>
                  <a:lnTo>
                    <a:pt x="0" y="0"/>
                  </a:lnTo>
                </a:path>
              </a:pathLst>
            </a:custGeom>
            <a:ln w="9994">
              <a:solidFill>
                <a:srgbClr val="FFFFFF"/>
              </a:solidFill>
            </a:ln>
          </p:spPr>
          <p:txBody>
            <a:bodyPr wrap="square" lIns="0" tIns="0" rIns="0" bIns="0" rtlCol="0"/>
            <a:lstStyle/>
            <a:p>
              <a:endParaRPr dirty="0"/>
            </a:p>
          </p:txBody>
        </p:sp>
        <p:sp>
          <p:nvSpPr>
            <p:cNvPr id="280" name="bk object 70"/>
            <p:cNvSpPr/>
            <p:nvPr/>
          </p:nvSpPr>
          <p:spPr>
            <a:xfrm>
              <a:off x="4815108" y="0"/>
              <a:ext cx="557530" cy="1024255"/>
            </a:xfrm>
            <a:custGeom>
              <a:avLst/>
              <a:gdLst/>
              <a:ahLst/>
              <a:cxnLst/>
              <a:rect l="l" t="t" r="r" b="b"/>
              <a:pathLst>
                <a:path w="557529" h="1024255">
                  <a:moveTo>
                    <a:pt x="557162" y="1024106"/>
                  </a:moveTo>
                  <a:lnTo>
                    <a:pt x="0" y="0"/>
                  </a:lnTo>
                </a:path>
              </a:pathLst>
            </a:custGeom>
            <a:ln w="9994">
              <a:solidFill>
                <a:srgbClr val="FFFFFF"/>
              </a:solidFill>
            </a:ln>
          </p:spPr>
          <p:txBody>
            <a:bodyPr wrap="square" lIns="0" tIns="0" rIns="0" bIns="0" rtlCol="0"/>
            <a:lstStyle/>
            <a:p>
              <a:endParaRPr dirty="0"/>
            </a:p>
          </p:txBody>
        </p:sp>
        <p:sp>
          <p:nvSpPr>
            <p:cNvPr id="281" name="bk object 71"/>
            <p:cNvSpPr/>
            <p:nvPr/>
          </p:nvSpPr>
          <p:spPr>
            <a:xfrm>
              <a:off x="4734855" y="0"/>
              <a:ext cx="557530" cy="1024255"/>
            </a:xfrm>
            <a:custGeom>
              <a:avLst/>
              <a:gdLst/>
              <a:ahLst/>
              <a:cxnLst/>
              <a:rect l="l" t="t" r="r" b="b"/>
              <a:pathLst>
                <a:path w="557529" h="1024255">
                  <a:moveTo>
                    <a:pt x="557161" y="1024106"/>
                  </a:moveTo>
                  <a:lnTo>
                    <a:pt x="0" y="0"/>
                  </a:lnTo>
                </a:path>
              </a:pathLst>
            </a:custGeom>
            <a:ln w="9994">
              <a:solidFill>
                <a:srgbClr val="FFFFFF"/>
              </a:solidFill>
            </a:ln>
          </p:spPr>
          <p:txBody>
            <a:bodyPr wrap="square" lIns="0" tIns="0" rIns="0" bIns="0" rtlCol="0"/>
            <a:lstStyle/>
            <a:p>
              <a:endParaRPr dirty="0"/>
            </a:p>
          </p:txBody>
        </p:sp>
        <p:sp>
          <p:nvSpPr>
            <p:cNvPr id="282" name="bk object 72"/>
            <p:cNvSpPr/>
            <p:nvPr/>
          </p:nvSpPr>
          <p:spPr>
            <a:xfrm>
              <a:off x="4654577" y="0"/>
              <a:ext cx="557530" cy="1024255"/>
            </a:xfrm>
            <a:custGeom>
              <a:avLst/>
              <a:gdLst/>
              <a:ahLst/>
              <a:cxnLst/>
              <a:rect l="l" t="t" r="r" b="b"/>
              <a:pathLst>
                <a:path w="557529" h="1024255">
                  <a:moveTo>
                    <a:pt x="557160" y="1024107"/>
                  </a:moveTo>
                  <a:lnTo>
                    <a:pt x="0" y="0"/>
                  </a:lnTo>
                </a:path>
              </a:pathLst>
            </a:custGeom>
            <a:ln w="9994">
              <a:solidFill>
                <a:srgbClr val="FFFFFF"/>
              </a:solidFill>
            </a:ln>
          </p:spPr>
          <p:txBody>
            <a:bodyPr wrap="square" lIns="0" tIns="0" rIns="0" bIns="0" rtlCol="0"/>
            <a:lstStyle/>
            <a:p>
              <a:endParaRPr dirty="0"/>
            </a:p>
          </p:txBody>
        </p:sp>
        <p:sp>
          <p:nvSpPr>
            <p:cNvPr id="283" name="bk object 73"/>
            <p:cNvSpPr/>
            <p:nvPr/>
          </p:nvSpPr>
          <p:spPr>
            <a:xfrm>
              <a:off x="4574324" y="0"/>
              <a:ext cx="557530" cy="1024255"/>
            </a:xfrm>
            <a:custGeom>
              <a:avLst/>
              <a:gdLst/>
              <a:ahLst/>
              <a:cxnLst/>
              <a:rect l="l" t="t" r="r" b="b"/>
              <a:pathLst>
                <a:path w="557529" h="1024255">
                  <a:moveTo>
                    <a:pt x="557159" y="1024107"/>
                  </a:moveTo>
                  <a:lnTo>
                    <a:pt x="0" y="0"/>
                  </a:lnTo>
                </a:path>
              </a:pathLst>
            </a:custGeom>
            <a:ln w="9994">
              <a:solidFill>
                <a:srgbClr val="FFFFFF"/>
              </a:solidFill>
            </a:ln>
          </p:spPr>
          <p:txBody>
            <a:bodyPr wrap="square" lIns="0" tIns="0" rIns="0" bIns="0" rtlCol="0"/>
            <a:lstStyle/>
            <a:p>
              <a:endParaRPr dirty="0"/>
            </a:p>
          </p:txBody>
        </p:sp>
        <p:sp>
          <p:nvSpPr>
            <p:cNvPr id="284" name="bk object 74"/>
            <p:cNvSpPr/>
            <p:nvPr/>
          </p:nvSpPr>
          <p:spPr>
            <a:xfrm>
              <a:off x="4494052" y="0"/>
              <a:ext cx="557530" cy="1024255"/>
            </a:xfrm>
            <a:custGeom>
              <a:avLst/>
              <a:gdLst/>
              <a:ahLst/>
              <a:cxnLst/>
              <a:rect l="l" t="t" r="r" b="b"/>
              <a:pathLst>
                <a:path w="557529" h="1024255">
                  <a:moveTo>
                    <a:pt x="557162" y="1024107"/>
                  </a:moveTo>
                  <a:lnTo>
                    <a:pt x="0" y="0"/>
                  </a:lnTo>
                </a:path>
              </a:pathLst>
            </a:custGeom>
            <a:ln w="9994">
              <a:solidFill>
                <a:srgbClr val="FFFFFF"/>
              </a:solidFill>
            </a:ln>
          </p:spPr>
          <p:txBody>
            <a:bodyPr wrap="square" lIns="0" tIns="0" rIns="0" bIns="0" rtlCol="0"/>
            <a:lstStyle/>
            <a:p>
              <a:endParaRPr dirty="0"/>
            </a:p>
          </p:txBody>
        </p:sp>
        <p:sp>
          <p:nvSpPr>
            <p:cNvPr id="285" name="bk object 75"/>
            <p:cNvSpPr/>
            <p:nvPr/>
          </p:nvSpPr>
          <p:spPr>
            <a:xfrm>
              <a:off x="4413767" y="0"/>
              <a:ext cx="557530" cy="1024255"/>
            </a:xfrm>
            <a:custGeom>
              <a:avLst/>
              <a:gdLst/>
              <a:ahLst/>
              <a:cxnLst/>
              <a:rect l="l" t="t" r="r" b="b"/>
              <a:pathLst>
                <a:path w="557529" h="1024255">
                  <a:moveTo>
                    <a:pt x="557165" y="1024107"/>
                  </a:moveTo>
                  <a:lnTo>
                    <a:pt x="0" y="0"/>
                  </a:lnTo>
                </a:path>
              </a:pathLst>
            </a:custGeom>
            <a:ln w="9994">
              <a:solidFill>
                <a:srgbClr val="FFFFFF"/>
              </a:solidFill>
            </a:ln>
          </p:spPr>
          <p:txBody>
            <a:bodyPr wrap="square" lIns="0" tIns="0" rIns="0" bIns="0" rtlCol="0"/>
            <a:lstStyle/>
            <a:p>
              <a:endParaRPr dirty="0"/>
            </a:p>
          </p:txBody>
        </p:sp>
        <p:sp>
          <p:nvSpPr>
            <p:cNvPr id="286" name="bk object 76"/>
            <p:cNvSpPr/>
            <p:nvPr/>
          </p:nvSpPr>
          <p:spPr>
            <a:xfrm>
              <a:off x="4333521" y="0"/>
              <a:ext cx="557530" cy="1024255"/>
            </a:xfrm>
            <a:custGeom>
              <a:avLst/>
              <a:gdLst/>
              <a:ahLst/>
              <a:cxnLst/>
              <a:rect l="l" t="t" r="r" b="b"/>
              <a:pathLst>
                <a:path w="557529" h="1024255">
                  <a:moveTo>
                    <a:pt x="557161" y="1024108"/>
                  </a:moveTo>
                  <a:lnTo>
                    <a:pt x="0" y="0"/>
                  </a:lnTo>
                </a:path>
              </a:pathLst>
            </a:custGeom>
            <a:ln w="9994">
              <a:solidFill>
                <a:srgbClr val="FFFFFF"/>
              </a:solidFill>
            </a:ln>
          </p:spPr>
          <p:txBody>
            <a:bodyPr wrap="square" lIns="0" tIns="0" rIns="0" bIns="0" rtlCol="0"/>
            <a:lstStyle/>
            <a:p>
              <a:endParaRPr dirty="0"/>
            </a:p>
          </p:txBody>
        </p:sp>
        <p:sp>
          <p:nvSpPr>
            <p:cNvPr id="287" name="bk object 77"/>
            <p:cNvSpPr/>
            <p:nvPr/>
          </p:nvSpPr>
          <p:spPr>
            <a:xfrm>
              <a:off x="4253255" y="0"/>
              <a:ext cx="557530" cy="1024255"/>
            </a:xfrm>
            <a:custGeom>
              <a:avLst/>
              <a:gdLst/>
              <a:ahLst/>
              <a:cxnLst/>
              <a:rect l="l" t="t" r="r" b="b"/>
              <a:pathLst>
                <a:path w="557529" h="1024255">
                  <a:moveTo>
                    <a:pt x="557160" y="1024108"/>
                  </a:moveTo>
                  <a:lnTo>
                    <a:pt x="0" y="0"/>
                  </a:lnTo>
                </a:path>
              </a:pathLst>
            </a:custGeom>
            <a:ln w="9994">
              <a:solidFill>
                <a:srgbClr val="FFFFFF"/>
              </a:solidFill>
            </a:ln>
          </p:spPr>
          <p:txBody>
            <a:bodyPr wrap="square" lIns="0" tIns="0" rIns="0" bIns="0" rtlCol="0"/>
            <a:lstStyle/>
            <a:p>
              <a:endParaRPr dirty="0"/>
            </a:p>
          </p:txBody>
        </p:sp>
        <p:sp>
          <p:nvSpPr>
            <p:cNvPr id="288" name="bk object 78"/>
            <p:cNvSpPr/>
            <p:nvPr/>
          </p:nvSpPr>
          <p:spPr>
            <a:xfrm>
              <a:off x="4172969" y="0"/>
              <a:ext cx="557530" cy="1024255"/>
            </a:xfrm>
            <a:custGeom>
              <a:avLst/>
              <a:gdLst/>
              <a:ahLst/>
              <a:cxnLst/>
              <a:rect l="l" t="t" r="r" b="b"/>
              <a:pathLst>
                <a:path w="557529" h="1024255">
                  <a:moveTo>
                    <a:pt x="557162" y="1024108"/>
                  </a:moveTo>
                  <a:lnTo>
                    <a:pt x="0" y="0"/>
                  </a:lnTo>
                </a:path>
              </a:pathLst>
            </a:custGeom>
            <a:ln w="9994">
              <a:solidFill>
                <a:srgbClr val="FFFFFF"/>
              </a:solidFill>
            </a:ln>
          </p:spPr>
          <p:txBody>
            <a:bodyPr wrap="square" lIns="0" tIns="0" rIns="0" bIns="0" rtlCol="0"/>
            <a:lstStyle/>
            <a:p>
              <a:endParaRPr dirty="0"/>
            </a:p>
          </p:txBody>
        </p:sp>
        <p:sp>
          <p:nvSpPr>
            <p:cNvPr id="289" name="bk object 79"/>
            <p:cNvSpPr/>
            <p:nvPr/>
          </p:nvSpPr>
          <p:spPr>
            <a:xfrm>
              <a:off x="4092729" y="0"/>
              <a:ext cx="557530" cy="1024255"/>
            </a:xfrm>
            <a:custGeom>
              <a:avLst/>
              <a:gdLst/>
              <a:ahLst/>
              <a:cxnLst/>
              <a:rect l="l" t="t" r="r" b="b"/>
              <a:pathLst>
                <a:path w="557529" h="1024255">
                  <a:moveTo>
                    <a:pt x="557161" y="1024109"/>
                  </a:moveTo>
                  <a:lnTo>
                    <a:pt x="0" y="0"/>
                  </a:lnTo>
                </a:path>
              </a:pathLst>
            </a:custGeom>
            <a:ln w="9994">
              <a:solidFill>
                <a:srgbClr val="FFFFFF"/>
              </a:solidFill>
            </a:ln>
          </p:spPr>
          <p:txBody>
            <a:bodyPr wrap="square" lIns="0" tIns="0" rIns="0" bIns="0" rtlCol="0"/>
            <a:lstStyle/>
            <a:p>
              <a:endParaRPr dirty="0"/>
            </a:p>
          </p:txBody>
        </p:sp>
        <p:sp>
          <p:nvSpPr>
            <p:cNvPr id="290" name="bk object 80"/>
            <p:cNvSpPr/>
            <p:nvPr/>
          </p:nvSpPr>
          <p:spPr>
            <a:xfrm>
              <a:off x="4012446" y="0"/>
              <a:ext cx="557530" cy="1024255"/>
            </a:xfrm>
            <a:custGeom>
              <a:avLst/>
              <a:gdLst/>
              <a:ahLst/>
              <a:cxnLst/>
              <a:rect l="l" t="t" r="r" b="b"/>
              <a:pathLst>
                <a:path w="557529" h="1024255">
                  <a:moveTo>
                    <a:pt x="557166" y="1024109"/>
                  </a:moveTo>
                  <a:lnTo>
                    <a:pt x="0" y="0"/>
                  </a:lnTo>
                </a:path>
              </a:pathLst>
            </a:custGeom>
            <a:ln w="9994">
              <a:solidFill>
                <a:srgbClr val="FFFFFF"/>
              </a:solidFill>
            </a:ln>
          </p:spPr>
          <p:txBody>
            <a:bodyPr wrap="square" lIns="0" tIns="0" rIns="0" bIns="0" rtlCol="0"/>
            <a:lstStyle/>
            <a:p>
              <a:endParaRPr dirty="0"/>
            </a:p>
          </p:txBody>
        </p:sp>
        <p:sp>
          <p:nvSpPr>
            <p:cNvPr id="291" name="bk object 81"/>
            <p:cNvSpPr/>
            <p:nvPr/>
          </p:nvSpPr>
          <p:spPr>
            <a:xfrm>
              <a:off x="3932201" y="0"/>
              <a:ext cx="557530" cy="1024255"/>
            </a:xfrm>
            <a:custGeom>
              <a:avLst/>
              <a:gdLst/>
              <a:ahLst/>
              <a:cxnLst/>
              <a:rect l="l" t="t" r="r" b="b"/>
              <a:pathLst>
                <a:path w="557529" h="1024255">
                  <a:moveTo>
                    <a:pt x="557162" y="1024109"/>
                  </a:moveTo>
                  <a:lnTo>
                    <a:pt x="0" y="0"/>
                  </a:lnTo>
                </a:path>
              </a:pathLst>
            </a:custGeom>
            <a:ln w="9994">
              <a:solidFill>
                <a:srgbClr val="FFFFFF"/>
              </a:solidFill>
            </a:ln>
          </p:spPr>
          <p:txBody>
            <a:bodyPr wrap="square" lIns="0" tIns="0" rIns="0" bIns="0" rtlCol="0"/>
            <a:lstStyle/>
            <a:p>
              <a:endParaRPr dirty="0"/>
            </a:p>
          </p:txBody>
        </p:sp>
        <p:sp>
          <p:nvSpPr>
            <p:cNvPr id="292" name="bk object 82"/>
            <p:cNvSpPr/>
            <p:nvPr/>
          </p:nvSpPr>
          <p:spPr>
            <a:xfrm>
              <a:off x="3851913" y="0"/>
              <a:ext cx="557530" cy="1024255"/>
            </a:xfrm>
            <a:custGeom>
              <a:avLst/>
              <a:gdLst/>
              <a:ahLst/>
              <a:cxnLst/>
              <a:rect l="l" t="t" r="r" b="b"/>
              <a:pathLst>
                <a:path w="557529" h="1024255">
                  <a:moveTo>
                    <a:pt x="557163" y="1024110"/>
                  </a:moveTo>
                  <a:lnTo>
                    <a:pt x="0" y="0"/>
                  </a:lnTo>
                </a:path>
              </a:pathLst>
            </a:custGeom>
            <a:ln w="9994">
              <a:solidFill>
                <a:srgbClr val="FFFFFF"/>
              </a:solidFill>
            </a:ln>
          </p:spPr>
          <p:txBody>
            <a:bodyPr wrap="square" lIns="0" tIns="0" rIns="0" bIns="0" rtlCol="0"/>
            <a:lstStyle/>
            <a:p>
              <a:endParaRPr dirty="0"/>
            </a:p>
          </p:txBody>
        </p:sp>
        <p:sp>
          <p:nvSpPr>
            <p:cNvPr id="293" name="bk object 83"/>
            <p:cNvSpPr/>
            <p:nvPr/>
          </p:nvSpPr>
          <p:spPr>
            <a:xfrm>
              <a:off x="3771627" y="0"/>
              <a:ext cx="557530" cy="1024255"/>
            </a:xfrm>
            <a:custGeom>
              <a:avLst/>
              <a:gdLst/>
              <a:ahLst/>
              <a:cxnLst/>
              <a:rect l="l" t="t" r="r" b="b"/>
              <a:pathLst>
                <a:path w="557529" h="1024255">
                  <a:moveTo>
                    <a:pt x="557165" y="1024110"/>
                  </a:moveTo>
                  <a:lnTo>
                    <a:pt x="0" y="0"/>
                  </a:lnTo>
                </a:path>
              </a:pathLst>
            </a:custGeom>
            <a:ln w="9994">
              <a:solidFill>
                <a:srgbClr val="FFFFFF"/>
              </a:solidFill>
            </a:ln>
          </p:spPr>
          <p:txBody>
            <a:bodyPr wrap="square" lIns="0" tIns="0" rIns="0" bIns="0" rtlCol="0"/>
            <a:lstStyle/>
            <a:p>
              <a:endParaRPr dirty="0"/>
            </a:p>
          </p:txBody>
        </p:sp>
        <p:sp>
          <p:nvSpPr>
            <p:cNvPr id="294" name="bk object 84"/>
            <p:cNvSpPr/>
            <p:nvPr/>
          </p:nvSpPr>
          <p:spPr>
            <a:xfrm>
              <a:off x="3691409" y="0"/>
              <a:ext cx="557530" cy="1024255"/>
            </a:xfrm>
            <a:custGeom>
              <a:avLst/>
              <a:gdLst/>
              <a:ahLst/>
              <a:cxnLst/>
              <a:rect l="l" t="t" r="r" b="b"/>
              <a:pathLst>
                <a:path w="557529" h="1024255">
                  <a:moveTo>
                    <a:pt x="557162" y="1024110"/>
                  </a:moveTo>
                  <a:lnTo>
                    <a:pt x="0" y="0"/>
                  </a:lnTo>
                </a:path>
              </a:pathLst>
            </a:custGeom>
            <a:ln w="9994">
              <a:solidFill>
                <a:srgbClr val="FFFFFF"/>
              </a:solidFill>
            </a:ln>
          </p:spPr>
          <p:txBody>
            <a:bodyPr wrap="square" lIns="0" tIns="0" rIns="0" bIns="0" rtlCol="0"/>
            <a:lstStyle/>
            <a:p>
              <a:endParaRPr dirty="0"/>
            </a:p>
          </p:txBody>
        </p:sp>
        <p:sp>
          <p:nvSpPr>
            <p:cNvPr id="295" name="bk object 85"/>
            <p:cNvSpPr/>
            <p:nvPr/>
          </p:nvSpPr>
          <p:spPr>
            <a:xfrm>
              <a:off x="3611099" y="0"/>
              <a:ext cx="557530" cy="1024255"/>
            </a:xfrm>
            <a:custGeom>
              <a:avLst/>
              <a:gdLst/>
              <a:ahLst/>
              <a:cxnLst/>
              <a:rect l="l" t="t" r="r" b="b"/>
              <a:pathLst>
                <a:path w="557529" h="1024255">
                  <a:moveTo>
                    <a:pt x="557165" y="1024111"/>
                  </a:moveTo>
                  <a:lnTo>
                    <a:pt x="0" y="0"/>
                  </a:lnTo>
                </a:path>
              </a:pathLst>
            </a:custGeom>
            <a:ln w="9994">
              <a:solidFill>
                <a:srgbClr val="FFFFFF"/>
              </a:solidFill>
            </a:ln>
          </p:spPr>
          <p:txBody>
            <a:bodyPr wrap="square" lIns="0" tIns="0" rIns="0" bIns="0" rtlCol="0"/>
            <a:lstStyle/>
            <a:p>
              <a:endParaRPr dirty="0"/>
            </a:p>
          </p:txBody>
        </p:sp>
        <p:sp>
          <p:nvSpPr>
            <p:cNvPr id="296" name="bk object 86"/>
            <p:cNvSpPr/>
            <p:nvPr/>
          </p:nvSpPr>
          <p:spPr>
            <a:xfrm>
              <a:off x="3530836" y="0"/>
              <a:ext cx="557530" cy="1024255"/>
            </a:xfrm>
            <a:custGeom>
              <a:avLst/>
              <a:gdLst/>
              <a:ahLst/>
              <a:cxnLst/>
              <a:rect l="l" t="t" r="r" b="b"/>
              <a:pathLst>
                <a:path w="557529" h="1024255">
                  <a:moveTo>
                    <a:pt x="557166" y="1024111"/>
                  </a:moveTo>
                  <a:lnTo>
                    <a:pt x="0" y="0"/>
                  </a:lnTo>
                </a:path>
              </a:pathLst>
            </a:custGeom>
            <a:ln w="9994">
              <a:solidFill>
                <a:srgbClr val="FFFFFF"/>
              </a:solidFill>
            </a:ln>
          </p:spPr>
          <p:txBody>
            <a:bodyPr wrap="square" lIns="0" tIns="0" rIns="0" bIns="0" rtlCol="0"/>
            <a:lstStyle/>
            <a:p>
              <a:endParaRPr dirty="0"/>
            </a:p>
          </p:txBody>
        </p:sp>
        <p:sp>
          <p:nvSpPr>
            <p:cNvPr id="297" name="bk object 87"/>
            <p:cNvSpPr/>
            <p:nvPr/>
          </p:nvSpPr>
          <p:spPr>
            <a:xfrm>
              <a:off x="3450593" y="0"/>
              <a:ext cx="557530" cy="1024255"/>
            </a:xfrm>
            <a:custGeom>
              <a:avLst/>
              <a:gdLst/>
              <a:ahLst/>
              <a:cxnLst/>
              <a:rect l="l" t="t" r="r" b="b"/>
              <a:pathLst>
                <a:path w="557529" h="1024255">
                  <a:moveTo>
                    <a:pt x="557164" y="1024111"/>
                  </a:moveTo>
                  <a:lnTo>
                    <a:pt x="0" y="0"/>
                  </a:lnTo>
                </a:path>
              </a:pathLst>
            </a:custGeom>
            <a:ln w="9994">
              <a:solidFill>
                <a:srgbClr val="FFFFFF"/>
              </a:solidFill>
            </a:ln>
          </p:spPr>
          <p:txBody>
            <a:bodyPr wrap="square" lIns="0" tIns="0" rIns="0" bIns="0" rtlCol="0"/>
            <a:lstStyle/>
            <a:p>
              <a:endParaRPr dirty="0"/>
            </a:p>
          </p:txBody>
        </p:sp>
        <p:sp>
          <p:nvSpPr>
            <p:cNvPr id="298" name="bk object 88"/>
            <p:cNvSpPr/>
            <p:nvPr/>
          </p:nvSpPr>
          <p:spPr>
            <a:xfrm>
              <a:off x="3370304" y="0"/>
              <a:ext cx="557530" cy="1024255"/>
            </a:xfrm>
            <a:custGeom>
              <a:avLst/>
              <a:gdLst/>
              <a:ahLst/>
              <a:cxnLst/>
              <a:rect l="l" t="t" r="r" b="b"/>
              <a:pathLst>
                <a:path w="557529" h="1024255">
                  <a:moveTo>
                    <a:pt x="557164" y="1024112"/>
                  </a:moveTo>
                  <a:lnTo>
                    <a:pt x="0" y="0"/>
                  </a:lnTo>
                </a:path>
              </a:pathLst>
            </a:custGeom>
            <a:ln w="9994">
              <a:solidFill>
                <a:srgbClr val="FFFFFF"/>
              </a:solidFill>
            </a:ln>
          </p:spPr>
          <p:txBody>
            <a:bodyPr wrap="square" lIns="0" tIns="0" rIns="0" bIns="0" rtlCol="0"/>
            <a:lstStyle/>
            <a:p>
              <a:endParaRPr dirty="0"/>
            </a:p>
          </p:txBody>
        </p:sp>
        <p:sp>
          <p:nvSpPr>
            <p:cNvPr id="299" name="bk object 89"/>
            <p:cNvSpPr/>
            <p:nvPr/>
          </p:nvSpPr>
          <p:spPr>
            <a:xfrm>
              <a:off x="3290084" y="0"/>
              <a:ext cx="557530" cy="1024255"/>
            </a:xfrm>
            <a:custGeom>
              <a:avLst/>
              <a:gdLst/>
              <a:ahLst/>
              <a:cxnLst/>
              <a:rect l="l" t="t" r="r" b="b"/>
              <a:pathLst>
                <a:path w="557529" h="1024255">
                  <a:moveTo>
                    <a:pt x="557160" y="1024112"/>
                  </a:moveTo>
                  <a:lnTo>
                    <a:pt x="0" y="0"/>
                  </a:lnTo>
                </a:path>
              </a:pathLst>
            </a:custGeom>
            <a:ln w="9994">
              <a:solidFill>
                <a:srgbClr val="FFFFFF"/>
              </a:solidFill>
            </a:ln>
          </p:spPr>
          <p:txBody>
            <a:bodyPr wrap="square" lIns="0" tIns="0" rIns="0" bIns="0" rtlCol="0"/>
            <a:lstStyle/>
            <a:p>
              <a:endParaRPr dirty="0"/>
            </a:p>
          </p:txBody>
        </p:sp>
        <p:sp>
          <p:nvSpPr>
            <p:cNvPr id="300" name="bk object 90"/>
            <p:cNvSpPr/>
            <p:nvPr/>
          </p:nvSpPr>
          <p:spPr>
            <a:xfrm>
              <a:off x="3209779" y="0"/>
              <a:ext cx="557530" cy="1024255"/>
            </a:xfrm>
            <a:custGeom>
              <a:avLst/>
              <a:gdLst/>
              <a:ahLst/>
              <a:cxnLst/>
              <a:rect l="l" t="t" r="r" b="b"/>
              <a:pathLst>
                <a:path w="557529" h="1024255">
                  <a:moveTo>
                    <a:pt x="557166" y="1024112"/>
                  </a:moveTo>
                  <a:lnTo>
                    <a:pt x="0" y="0"/>
                  </a:lnTo>
                </a:path>
              </a:pathLst>
            </a:custGeom>
            <a:ln w="9994">
              <a:solidFill>
                <a:srgbClr val="FFFFFF"/>
              </a:solidFill>
            </a:ln>
          </p:spPr>
          <p:txBody>
            <a:bodyPr wrap="square" lIns="0" tIns="0" rIns="0" bIns="0" rtlCol="0"/>
            <a:lstStyle/>
            <a:p>
              <a:endParaRPr dirty="0"/>
            </a:p>
          </p:txBody>
        </p:sp>
        <p:sp>
          <p:nvSpPr>
            <p:cNvPr id="301" name="bk object 91"/>
            <p:cNvSpPr/>
            <p:nvPr/>
          </p:nvSpPr>
          <p:spPr>
            <a:xfrm>
              <a:off x="3129504" y="0"/>
              <a:ext cx="557530" cy="1024255"/>
            </a:xfrm>
            <a:custGeom>
              <a:avLst/>
              <a:gdLst/>
              <a:ahLst/>
              <a:cxnLst/>
              <a:rect l="l" t="t" r="r" b="b"/>
              <a:pathLst>
                <a:path w="557529" h="1024255">
                  <a:moveTo>
                    <a:pt x="557167" y="1024113"/>
                  </a:moveTo>
                  <a:lnTo>
                    <a:pt x="0" y="0"/>
                  </a:lnTo>
                </a:path>
              </a:pathLst>
            </a:custGeom>
            <a:ln w="9994">
              <a:solidFill>
                <a:srgbClr val="FFFFFF"/>
              </a:solidFill>
            </a:ln>
          </p:spPr>
          <p:txBody>
            <a:bodyPr wrap="square" lIns="0" tIns="0" rIns="0" bIns="0" rtlCol="0"/>
            <a:lstStyle/>
            <a:p>
              <a:endParaRPr dirty="0"/>
            </a:p>
          </p:txBody>
        </p:sp>
        <p:sp>
          <p:nvSpPr>
            <p:cNvPr id="302" name="bk object 92"/>
            <p:cNvSpPr/>
            <p:nvPr/>
          </p:nvSpPr>
          <p:spPr>
            <a:xfrm>
              <a:off x="3042742" y="0"/>
              <a:ext cx="557530" cy="1024255"/>
            </a:xfrm>
            <a:custGeom>
              <a:avLst/>
              <a:gdLst/>
              <a:ahLst/>
              <a:cxnLst/>
              <a:rect l="l" t="t" r="r" b="b"/>
              <a:pathLst>
                <a:path w="557529" h="1024255">
                  <a:moveTo>
                    <a:pt x="557162" y="1024113"/>
                  </a:moveTo>
                  <a:lnTo>
                    <a:pt x="0" y="0"/>
                  </a:lnTo>
                </a:path>
              </a:pathLst>
            </a:custGeom>
            <a:ln w="9994">
              <a:solidFill>
                <a:srgbClr val="FFFFFF"/>
              </a:solidFill>
            </a:ln>
          </p:spPr>
          <p:txBody>
            <a:bodyPr wrap="square" lIns="0" tIns="0" rIns="0" bIns="0" rtlCol="0"/>
            <a:lstStyle/>
            <a:p>
              <a:endParaRPr dirty="0"/>
            </a:p>
          </p:txBody>
        </p:sp>
        <p:sp>
          <p:nvSpPr>
            <p:cNvPr id="303" name="bk object 93"/>
            <p:cNvSpPr/>
            <p:nvPr/>
          </p:nvSpPr>
          <p:spPr>
            <a:xfrm>
              <a:off x="2962481" y="0"/>
              <a:ext cx="557530" cy="1024255"/>
            </a:xfrm>
            <a:custGeom>
              <a:avLst/>
              <a:gdLst/>
              <a:ahLst/>
              <a:cxnLst/>
              <a:rect l="l" t="t" r="r" b="b"/>
              <a:pathLst>
                <a:path w="557529" h="1024255">
                  <a:moveTo>
                    <a:pt x="557165" y="1024113"/>
                  </a:moveTo>
                  <a:lnTo>
                    <a:pt x="0" y="0"/>
                  </a:lnTo>
                </a:path>
              </a:pathLst>
            </a:custGeom>
            <a:ln w="9994">
              <a:solidFill>
                <a:srgbClr val="FFFFFF"/>
              </a:solidFill>
            </a:ln>
          </p:spPr>
          <p:txBody>
            <a:bodyPr wrap="square" lIns="0" tIns="0" rIns="0" bIns="0" rtlCol="0"/>
            <a:lstStyle/>
            <a:p>
              <a:endParaRPr dirty="0"/>
            </a:p>
          </p:txBody>
        </p:sp>
        <p:sp>
          <p:nvSpPr>
            <p:cNvPr id="304" name="bk object 94"/>
            <p:cNvSpPr/>
            <p:nvPr/>
          </p:nvSpPr>
          <p:spPr>
            <a:xfrm>
              <a:off x="2882207" y="0"/>
              <a:ext cx="557530" cy="1024255"/>
            </a:xfrm>
            <a:custGeom>
              <a:avLst/>
              <a:gdLst/>
              <a:ahLst/>
              <a:cxnLst/>
              <a:rect l="l" t="t" r="r" b="b"/>
              <a:pathLst>
                <a:path w="557529" h="1024255">
                  <a:moveTo>
                    <a:pt x="557166" y="1024114"/>
                  </a:moveTo>
                  <a:lnTo>
                    <a:pt x="0" y="0"/>
                  </a:lnTo>
                </a:path>
              </a:pathLst>
            </a:custGeom>
            <a:ln w="9994">
              <a:solidFill>
                <a:srgbClr val="FFFFFF"/>
              </a:solidFill>
            </a:ln>
          </p:spPr>
          <p:txBody>
            <a:bodyPr wrap="square" lIns="0" tIns="0" rIns="0" bIns="0" rtlCol="0"/>
            <a:lstStyle/>
            <a:p>
              <a:endParaRPr dirty="0"/>
            </a:p>
          </p:txBody>
        </p:sp>
        <p:sp>
          <p:nvSpPr>
            <p:cNvPr id="305" name="bk object 95"/>
            <p:cNvSpPr/>
            <p:nvPr/>
          </p:nvSpPr>
          <p:spPr>
            <a:xfrm>
              <a:off x="2801953" y="0"/>
              <a:ext cx="557530" cy="1024255"/>
            </a:xfrm>
            <a:custGeom>
              <a:avLst/>
              <a:gdLst/>
              <a:ahLst/>
              <a:cxnLst/>
              <a:rect l="l" t="t" r="r" b="b"/>
              <a:pathLst>
                <a:path w="557529" h="1024255">
                  <a:moveTo>
                    <a:pt x="557165" y="1024114"/>
                  </a:moveTo>
                  <a:lnTo>
                    <a:pt x="0" y="0"/>
                  </a:lnTo>
                </a:path>
              </a:pathLst>
            </a:custGeom>
            <a:ln w="9994">
              <a:solidFill>
                <a:srgbClr val="FFFFFF"/>
              </a:solidFill>
            </a:ln>
          </p:spPr>
          <p:txBody>
            <a:bodyPr wrap="square" lIns="0" tIns="0" rIns="0" bIns="0" rtlCol="0"/>
            <a:lstStyle/>
            <a:p>
              <a:endParaRPr dirty="0"/>
            </a:p>
          </p:txBody>
        </p:sp>
        <p:sp>
          <p:nvSpPr>
            <p:cNvPr id="306" name="bk object 96"/>
            <p:cNvSpPr/>
            <p:nvPr/>
          </p:nvSpPr>
          <p:spPr>
            <a:xfrm>
              <a:off x="2721675" y="0"/>
              <a:ext cx="557530" cy="1024255"/>
            </a:xfrm>
            <a:custGeom>
              <a:avLst/>
              <a:gdLst/>
              <a:ahLst/>
              <a:cxnLst/>
              <a:rect l="l" t="t" r="r" b="b"/>
              <a:pathLst>
                <a:path w="557529" h="1024255">
                  <a:moveTo>
                    <a:pt x="557164" y="1024114"/>
                  </a:moveTo>
                  <a:lnTo>
                    <a:pt x="0" y="0"/>
                  </a:lnTo>
                </a:path>
              </a:pathLst>
            </a:custGeom>
            <a:ln w="9994">
              <a:solidFill>
                <a:srgbClr val="FFFFFF"/>
              </a:solidFill>
            </a:ln>
          </p:spPr>
          <p:txBody>
            <a:bodyPr wrap="square" lIns="0" tIns="0" rIns="0" bIns="0" rtlCol="0"/>
            <a:lstStyle/>
            <a:p>
              <a:endParaRPr dirty="0"/>
            </a:p>
          </p:txBody>
        </p:sp>
        <p:sp>
          <p:nvSpPr>
            <p:cNvPr id="307" name="bk object 97"/>
            <p:cNvSpPr/>
            <p:nvPr/>
          </p:nvSpPr>
          <p:spPr>
            <a:xfrm>
              <a:off x="2641411" y="0"/>
              <a:ext cx="557530" cy="1024255"/>
            </a:xfrm>
            <a:custGeom>
              <a:avLst/>
              <a:gdLst/>
              <a:ahLst/>
              <a:cxnLst/>
              <a:rect l="l" t="t" r="r" b="b"/>
              <a:pathLst>
                <a:path w="557530" h="1024255">
                  <a:moveTo>
                    <a:pt x="557164" y="1024115"/>
                  </a:moveTo>
                  <a:lnTo>
                    <a:pt x="0" y="0"/>
                  </a:lnTo>
                </a:path>
              </a:pathLst>
            </a:custGeom>
            <a:ln w="9994">
              <a:solidFill>
                <a:srgbClr val="FFFFFF"/>
              </a:solidFill>
            </a:ln>
          </p:spPr>
          <p:txBody>
            <a:bodyPr wrap="square" lIns="0" tIns="0" rIns="0" bIns="0" rtlCol="0"/>
            <a:lstStyle/>
            <a:p>
              <a:endParaRPr dirty="0"/>
            </a:p>
          </p:txBody>
        </p:sp>
        <p:sp>
          <p:nvSpPr>
            <p:cNvPr id="308" name="bk object 98"/>
            <p:cNvSpPr/>
            <p:nvPr/>
          </p:nvSpPr>
          <p:spPr>
            <a:xfrm>
              <a:off x="2561151" y="0"/>
              <a:ext cx="557530" cy="1024255"/>
            </a:xfrm>
            <a:custGeom>
              <a:avLst/>
              <a:gdLst/>
              <a:ahLst/>
              <a:cxnLst/>
              <a:rect l="l" t="t" r="r" b="b"/>
              <a:pathLst>
                <a:path w="557530" h="1024255">
                  <a:moveTo>
                    <a:pt x="557167" y="1024115"/>
                  </a:moveTo>
                  <a:lnTo>
                    <a:pt x="0" y="0"/>
                  </a:lnTo>
                </a:path>
              </a:pathLst>
            </a:custGeom>
            <a:ln w="9994">
              <a:solidFill>
                <a:srgbClr val="FFFFFF"/>
              </a:solidFill>
            </a:ln>
          </p:spPr>
          <p:txBody>
            <a:bodyPr wrap="square" lIns="0" tIns="0" rIns="0" bIns="0" rtlCol="0"/>
            <a:lstStyle/>
            <a:p>
              <a:endParaRPr dirty="0"/>
            </a:p>
          </p:txBody>
        </p:sp>
        <p:sp>
          <p:nvSpPr>
            <p:cNvPr id="309" name="bk object 99"/>
            <p:cNvSpPr/>
            <p:nvPr/>
          </p:nvSpPr>
          <p:spPr>
            <a:xfrm>
              <a:off x="2480865" y="0"/>
              <a:ext cx="557530" cy="1024255"/>
            </a:xfrm>
            <a:custGeom>
              <a:avLst/>
              <a:gdLst/>
              <a:ahLst/>
              <a:cxnLst/>
              <a:rect l="l" t="t" r="r" b="b"/>
              <a:pathLst>
                <a:path w="557530" h="1024255">
                  <a:moveTo>
                    <a:pt x="557169" y="1024115"/>
                  </a:moveTo>
                  <a:lnTo>
                    <a:pt x="0" y="0"/>
                  </a:lnTo>
                </a:path>
              </a:pathLst>
            </a:custGeom>
            <a:ln w="9994">
              <a:solidFill>
                <a:srgbClr val="FFFFFF"/>
              </a:solidFill>
            </a:ln>
          </p:spPr>
          <p:txBody>
            <a:bodyPr wrap="square" lIns="0" tIns="0" rIns="0" bIns="0" rtlCol="0"/>
            <a:lstStyle/>
            <a:p>
              <a:endParaRPr dirty="0"/>
            </a:p>
          </p:txBody>
        </p:sp>
        <p:sp>
          <p:nvSpPr>
            <p:cNvPr id="310" name="bk object 100"/>
            <p:cNvSpPr/>
            <p:nvPr/>
          </p:nvSpPr>
          <p:spPr>
            <a:xfrm>
              <a:off x="2400630" y="0"/>
              <a:ext cx="557530" cy="1024255"/>
            </a:xfrm>
            <a:custGeom>
              <a:avLst/>
              <a:gdLst/>
              <a:ahLst/>
              <a:cxnLst/>
              <a:rect l="l" t="t" r="r" b="b"/>
              <a:pathLst>
                <a:path w="557530" h="1024255">
                  <a:moveTo>
                    <a:pt x="557164" y="1024116"/>
                  </a:moveTo>
                  <a:lnTo>
                    <a:pt x="0" y="0"/>
                  </a:lnTo>
                </a:path>
              </a:pathLst>
            </a:custGeom>
            <a:ln w="9994">
              <a:solidFill>
                <a:srgbClr val="FFFFFF"/>
              </a:solidFill>
            </a:ln>
          </p:spPr>
          <p:txBody>
            <a:bodyPr wrap="square" lIns="0" tIns="0" rIns="0" bIns="0" rtlCol="0"/>
            <a:lstStyle/>
            <a:p>
              <a:endParaRPr dirty="0"/>
            </a:p>
          </p:txBody>
        </p:sp>
        <p:sp>
          <p:nvSpPr>
            <p:cNvPr id="311" name="bk object 101"/>
            <p:cNvSpPr/>
            <p:nvPr/>
          </p:nvSpPr>
          <p:spPr>
            <a:xfrm>
              <a:off x="2320353" y="0"/>
              <a:ext cx="557530" cy="1024255"/>
            </a:xfrm>
            <a:custGeom>
              <a:avLst/>
              <a:gdLst/>
              <a:ahLst/>
              <a:cxnLst/>
              <a:rect l="l" t="t" r="r" b="b"/>
              <a:pathLst>
                <a:path w="557530" h="1024255">
                  <a:moveTo>
                    <a:pt x="557164" y="1024116"/>
                  </a:moveTo>
                  <a:lnTo>
                    <a:pt x="0" y="0"/>
                  </a:lnTo>
                </a:path>
              </a:pathLst>
            </a:custGeom>
            <a:ln w="9994">
              <a:solidFill>
                <a:srgbClr val="FFFFFF"/>
              </a:solidFill>
            </a:ln>
          </p:spPr>
          <p:txBody>
            <a:bodyPr wrap="square" lIns="0" tIns="0" rIns="0" bIns="0" rtlCol="0"/>
            <a:lstStyle/>
            <a:p>
              <a:endParaRPr dirty="0"/>
            </a:p>
          </p:txBody>
        </p:sp>
        <p:sp>
          <p:nvSpPr>
            <p:cNvPr id="312" name="bk object 102"/>
            <p:cNvSpPr/>
            <p:nvPr/>
          </p:nvSpPr>
          <p:spPr>
            <a:xfrm>
              <a:off x="2240089" y="0"/>
              <a:ext cx="557530" cy="1024255"/>
            </a:xfrm>
            <a:custGeom>
              <a:avLst/>
              <a:gdLst/>
              <a:ahLst/>
              <a:cxnLst/>
              <a:rect l="l" t="t" r="r" b="b"/>
              <a:pathLst>
                <a:path w="557530" h="1024255">
                  <a:moveTo>
                    <a:pt x="557164" y="1024116"/>
                  </a:moveTo>
                  <a:lnTo>
                    <a:pt x="0" y="0"/>
                  </a:lnTo>
                </a:path>
              </a:pathLst>
            </a:custGeom>
            <a:ln w="9994">
              <a:solidFill>
                <a:srgbClr val="FFFFFF"/>
              </a:solidFill>
            </a:ln>
          </p:spPr>
          <p:txBody>
            <a:bodyPr wrap="square" lIns="0" tIns="0" rIns="0" bIns="0" rtlCol="0"/>
            <a:lstStyle/>
            <a:p>
              <a:endParaRPr dirty="0"/>
            </a:p>
          </p:txBody>
        </p:sp>
        <p:sp>
          <p:nvSpPr>
            <p:cNvPr id="313" name="bk object 103"/>
            <p:cNvSpPr/>
            <p:nvPr/>
          </p:nvSpPr>
          <p:spPr>
            <a:xfrm>
              <a:off x="2159827" y="0"/>
              <a:ext cx="557530" cy="1024255"/>
            </a:xfrm>
            <a:custGeom>
              <a:avLst/>
              <a:gdLst/>
              <a:ahLst/>
              <a:cxnLst/>
              <a:rect l="l" t="t" r="r" b="b"/>
              <a:pathLst>
                <a:path w="557530" h="1024255">
                  <a:moveTo>
                    <a:pt x="557165" y="1024117"/>
                  </a:moveTo>
                  <a:lnTo>
                    <a:pt x="0" y="0"/>
                  </a:lnTo>
                </a:path>
              </a:pathLst>
            </a:custGeom>
            <a:ln w="9994">
              <a:solidFill>
                <a:srgbClr val="FFFFFF"/>
              </a:solidFill>
            </a:ln>
          </p:spPr>
          <p:txBody>
            <a:bodyPr wrap="square" lIns="0" tIns="0" rIns="0" bIns="0" rtlCol="0"/>
            <a:lstStyle/>
            <a:p>
              <a:endParaRPr dirty="0"/>
            </a:p>
          </p:txBody>
        </p:sp>
        <p:sp>
          <p:nvSpPr>
            <p:cNvPr id="314" name="bk object 104"/>
            <p:cNvSpPr/>
            <p:nvPr/>
          </p:nvSpPr>
          <p:spPr>
            <a:xfrm>
              <a:off x="2079539" y="0"/>
              <a:ext cx="557530" cy="1024255"/>
            </a:xfrm>
            <a:custGeom>
              <a:avLst/>
              <a:gdLst/>
              <a:ahLst/>
              <a:cxnLst/>
              <a:rect l="l" t="t" r="r" b="b"/>
              <a:pathLst>
                <a:path w="557530" h="1024255">
                  <a:moveTo>
                    <a:pt x="557167" y="1024117"/>
                  </a:moveTo>
                  <a:lnTo>
                    <a:pt x="0" y="0"/>
                  </a:lnTo>
                </a:path>
              </a:pathLst>
            </a:custGeom>
            <a:ln w="9994">
              <a:solidFill>
                <a:srgbClr val="FFFFFF"/>
              </a:solidFill>
            </a:ln>
          </p:spPr>
          <p:txBody>
            <a:bodyPr wrap="square" lIns="0" tIns="0" rIns="0" bIns="0" rtlCol="0"/>
            <a:lstStyle/>
            <a:p>
              <a:endParaRPr dirty="0"/>
            </a:p>
          </p:txBody>
        </p:sp>
        <p:sp>
          <p:nvSpPr>
            <p:cNvPr id="315" name="bk object 105"/>
            <p:cNvSpPr/>
            <p:nvPr/>
          </p:nvSpPr>
          <p:spPr>
            <a:xfrm>
              <a:off x="1999310" y="0"/>
              <a:ext cx="557530" cy="1024255"/>
            </a:xfrm>
            <a:custGeom>
              <a:avLst/>
              <a:gdLst/>
              <a:ahLst/>
              <a:cxnLst/>
              <a:rect l="l" t="t" r="r" b="b"/>
              <a:pathLst>
                <a:path w="557530" h="1024255">
                  <a:moveTo>
                    <a:pt x="557165" y="1024117"/>
                  </a:moveTo>
                  <a:lnTo>
                    <a:pt x="0" y="0"/>
                  </a:lnTo>
                </a:path>
              </a:pathLst>
            </a:custGeom>
            <a:ln w="9994">
              <a:solidFill>
                <a:srgbClr val="FFFFFF"/>
              </a:solidFill>
            </a:ln>
          </p:spPr>
          <p:txBody>
            <a:bodyPr wrap="square" lIns="0" tIns="0" rIns="0" bIns="0" rtlCol="0"/>
            <a:lstStyle/>
            <a:p>
              <a:endParaRPr dirty="0"/>
            </a:p>
          </p:txBody>
        </p:sp>
        <p:sp>
          <p:nvSpPr>
            <p:cNvPr id="316" name="bk object 106"/>
            <p:cNvSpPr/>
            <p:nvPr/>
          </p:nvSpPr>
          <p:spPr>
            <a:xfrm>
              <a:off x="1919011" y="0"/>
              <a:ext cx="557530" cy="1024255"/>
            </a:xfrm>
            <a:custGeom>
              <a:avLst/>
              <a:gdLst/>
              <a:ahLst/>
              <a:cxnLst/>
              <a:rect l="l" t="t" r="r" b="b"/>
              <a:pathLst>
                <a:path w="557530" h="1024255">
                  <a:moveTo>
                    <a:pt x="557167" y="1024118"/>
                  </a:moveTo>
                  <a:lnTo>
                    <a:pt x="0" y="0"/>
                  </a:lnTo>
                </a:path>
              </a:pathLst>
            </a:custGeom>
            <a:ln w="9994">
              <a:solidFill>
                <a:srgbClr val="FFFFFF"/>
              </a:solidFill>
            </a:ln>
          </p:spPr>
          <p:txBody>
            <a:bodyPr wrap="square" lIns="0" tIns="0" rIns="0" bIns="0" rtlCol="0"/>
            <a:lstStyle/>
            <a:p>
              <a:endParaRPr dirty="0"/>
            </a:p>
          </p:txBody>
        </p:sp>
        <p:sp>
          <p:nvSpPr>
            <p:cNvPr id="317" name="bk object 107"/>
            <p:cNvSpPr/>
            <p:nvPr/>
          </p:nvSpPr>
          <p:spPr>
            <a:xfrm>
              <a:off x="1838736" y="0"/>
              <a:ext cx="557530" cy="1024255"/>
            </a:xfrm>
            <a:custGeom>
              <a:avLst/>
              <a:gdLst/>
              <a:ahLst/>
              <a:cxnLst/>
              <a:rect l="l" t="t" r="r" b="b"/>
              <a:pathLst>
                <a:path w="557530" h="1024255">
                  <a:moveTo>
                    <a:pt x="557168" y="1024118"/>
                  </a:moveTo>
                  <a:lnTo>
                    <a:pt x="0" y="0"/>
                  </a:lnTo>
                </a:path>
              </a:pathLst>
            </a:custGeom>
            <a:ln w="9994">
              <a:solidFill>
                <a:srgbClr val="FFFFFF"/>
              </a:solidFill>
            </a:ln>
          </p:spPr>
          <p:txBody>
            <a:bodyPr wrap="square" lIns="0" tIns="0" rIns="0" bIns="0" rtlCol="0"/>
            <a:lstStyle/>
            <a:p>
              <a:endParaRPr dirty="0"/>
            </a:p>
          </p:txBody>
        </p:sp>
        <p:sp>
          <p:nvSpPr>
            <p:cNvPr id="318" name="bk object 108"/>
            <p:cNvSpPr/>
            <p:nvPr/>
          </p:nvSpPr>
          <p:spPr>
            <a:xfrm>
              <a:off x="1758483" y="0"/>
              <a:ext cx="557530" cy="1024255"/>
            </a:xfrm>
            <a:custGeom>
              <a:avLst/>
              <a:gdLst/>
              <a:ahLst/>
              <a:cxnLst/>
              <a:rect l="l" t="t" r="r" b="b"/>
              <a:pathLst>
                <a:path w="557530" h="1024255">
                  <a:moveTo>
                    <a:pt x="557167" y="1024118"/>
                  </a:moveTo>
                  <a:lnTo>
                    <a:pt x="0" y="0"/>
                  </a:lnTo>
                </a:path>
              </a:pathLst>
            </a:custGeom>
            <a:ln w="9994">
              <a:solidFill>
                <a:srgbClr val="FFFFFF"/>
              </a:solidFill>
            </a:ln>
          </p:spPr>
          <p:txBody>
            <a:bodyPr wrap="square" lIns="0" tIns="0" rIns="0" bIns="0" rtlCol="0"/>
            <a:lstStyle/>
            <a:p>
              <a:endParaRPr dirty="0"/>
            </a:p>
          </p:txBody>
        </p:sp>
        <p:sp>
          <p:nvSpPr>
            <p:cNvPr id="319" name="bk object 109"/>
            <p:cNvSpPr/>
            <p:nvPr/>
          </p:nvSpPr>
          <p:spPr>
            <a:xfrm>
              <a:off x="1678208" y="0"/>
              <a:ext cx="557530" cy="1024255"/>
            </a:xfrm>
            <a:custGeom>
              <a:avLst/>
              <a:gdLst/>
              <a:ahLst/>
              <a:cxnLst/>
              <a:rect l="l" t="t" r="r" b="b"/>
              <a:pathLst>
                <a:path w="557530" h="1024255">
                  <a:moveTo>
                    <a:pt x="557169" y="1024119"/>
                  </a:moveTo>
                  <a:lnTo>
                    <a:pt x="0" y="0"/>
                  </a:lnTo>
                </a:path>
              </a:pathLst>
            </a:custGeom>
            <a:ln w="9994">
              <a:solidFill>
                <a:srgbClr val="FFFFFF"/>
              </a:solidFill>
            </a:ln>
          </p:spPr>
          <p:txBody>
            <a:bodyPr wrap="square" lIns="0" tIns="0" rIns="0" bIns="0" rtlCol="0"/>
            <a:lstStyle/>
            <a:p>
              <a:endParaRPr dirty="0"/>
            </a:p>
          </p:txBody>
        </p:sp>
        <p:sp>
          <p:nvSpPr>
            <p:cNvPr id="320" name="bk object 110"/>
            <p:cNvSpPr/>
            <p:nvPr/>
          </p:nvSpPr>
          <p:spPr>
            <a:xfrm>
              <a:off x="1597955" y="0"/>
              <a:ext cx="557530" cy="1024255"/>
            </a:xfrm>
            <a:custGeom>
              <a:avLst/>
              <a:gdLst/>
              <a:ahLst/>
              <a:cxnLst/>
              <a:rect l="l" t="t" r="r" b="b"/>
              <a:pathLst>
                <a:path w="557530" h="1024255">
                  <a:moveTo>
                    <a:pt x="557168" y="1024119"/>
                  </a:moveTo>
                  <a:lnTo>
                    <a:pt x="0" y="0"/>
                  </a:lnTo>
                </a:path>
              </a:pathLst>
            </a:custGeom>
            <a:ln w="9994">
              <a:solidFill>
                <a:srgbClr val="FFFFFF"/>
              </a:solidFill>
            </a:ln>
          </p:spPr>
          <p:txBody>
            <a:bodyPr wrap="square" lIns="0" tIns="0" rIns="0" bIns="0" rtlCol="0"/>
            <a:lstStyle/>
            <a:p>
              <a:endParaRPr dirty="0"/>
            </a:p>
          </p:txBody>
        </p:sp>
        <p:sp>
          <p:nvSpPr>
            <p:cNvPr id="321" name="bk object 111"/>
            <p:cNvSpPr/>
            <p:nvPr/>
          </p:nvSpPr>
          <p:spPr>
            <a:xfrm>
              <a:off x="1517688" y="0"/>
              <a:ext cx="557530" cy="1024255"/>
            </a:xfrm>
            <a:custGeom>
              <a:avLst/>
              <a:gdLst/>
              <a:ahLst/>
              <a:cxnLst/>
              <a:rect l="l" t="t" r="r" b="b"/>
              <a:pathLst>
                <a:path w="557530" h="1024255">
                  <a:moveTo>
                    <a:pt x="557166" y="1024119"/>
                  </a:moveTo>
                  <a:lnTo>
                    <a:pt x="0" y="0"/>
                  </a:lnTo>
                </a:path>
              </a:pathLst>
            </a:custGeom>
            <a:ln w="9994">
              <a:solidFill>
                <a:srgbClr val="FFFFFF"/>
              </a:solidFill>
            </a:ln>
          </p:spPr>
          <p:txBody>
            <a:bodyPr wrap="square" lIns="0" tIns="0" rIns="0" bIns="0" rtlCol="0"/>
            <a:lstStyle/>
            <a:p>
              <a:endParaRPr dirty="0"/>
            </a:p>
          </p:txBody>
        </p:sp>
        <p:sp>
          <p:nvSpPr>
            <p:cNvPr id="322" name="bk object 112"/>
            <p:cNvSpPr/>
            <p:nvPr/>
          </p:nvSpPr>
          <p:spPr>
            <a:xfrm>
              <a:off x="1437413" y="0"/>
              <a:ext cx="557530" cy="1024255"/>
            </a:xfrm>
            <a:custGeom>
              <a:avLst/>
              <a:gdLst/>
              <a:ahLst/>
              <a:cxnLst/>
              <a:rect l="l" t="t" r="r" b="b"/>
              <a:pathLst>
                <a:path w="557530" h="1024255">
                  <a:moveTo>
                    <a:pt x="557167" y="1024119"/>
                  </a:moveTo>
                  <a:lnTo>
                    <a:pt x="0" y="0"/>
                  </a:lnTo>
                </a:path>
              </a:pathLst>
            </a:custGeom>
            <a:ln w="9994">
              <a:solidFill>
                <a:srgbClr val="FFFFFF"/>
              </a:solidFill>
            </a:ln>
          </p:spPr>
          <p:txBody>
            <a:bodyPr wrap="square" lIns="0" tIns="0" rIns="0" bIns="0" rtlCol="0"/>
            <a:lstStyle/>
            <a:p>
              <a:endParaRPr dirty="0"/>
            </a:p>
          </p:txBody>
        </p:sp>
        <p:sp>
          <p:nvSpPr>
            <p:cNvPr id="323" name="bk object 113"/>
            <p:cNvSpPr/>
            <p:nvPr/>
          </p:nvSpPr>
          <p:spPr>
            <a:xfrm>
              <a:off x="1357152" y="0"/>
              <a:ext cx="557530" cy="1024255"/>
            </a:xfrm>
            <a:custGeom>
              <a:avLst/>
              <a:gdLst/>
              <a:ahLst/>
              <a:cxnLst/>
              <a:rect l="l" t="t" r="r" b="b"/>
              <a:pathLst>
                <a:path w="557530" h="1024255">
                  <a:moveTo>
                    <a:pt x="557169" y="1024120"/>
                  </a:moveTo>
                  <a:lnTo>
                    <a:pt x="0" y="0"/>
                  </a:lnTo>
                </a:path>
              </a:pathLst>
            </a:custGeom>
            <a:ln w="9994">
              <a:solidFill>
                <a:srgbClr val="FFFFFF"/>
              </a:solidFill>
            </a:ln>
          </p:spPr>
          <p:txBody>
            <a:bodyPr wrap="square" lIns="0" tIns="0" rIns="0" bIns="0" rtlCol="0"/>
            <a:lstStyle/>
            <a:p>
              <a:endParaRPr dirty="0"/>
            </a:p>
          </p:txBody>
        </p:sp>
        <p:sp>
          <p:nvSpPr>
            <p:cNvPr id="324" name="bk object 114"/>
            <p:cNvSpPr/>
            <p:nvPr/>
          </p:nvSpPr>
          <p:spPr>
            <a:xfrm>
              <a:off x="1276867" y="0"/>
              <a:ext cx="557530" cy="1024255"/>
            </a:xfrm>
            <a:custGeom>
              <a:avLst/>
              <a:gdLst/>
              <a:ahLst/>
              <a:cxnLst/>
              <a:rect l="l" t="t" r="r" b="b"/>
              <a:pathLst>
                <a:path w="557530" h="1024255">
                  <a:moveTo>
                    <a:pt x="557172" y="1024120"/>
                  </a:moveTo>
                  <a:lnTo>
                    <a:pt x="0" y="0"/>
                  </a:lnTo>
                </a:path>
              </a:pathLst>
            </a:custGeom>
            <a:ln w="9994">
              <a:solidFill>
                <a:srgbClr val="FFFFFF"/>
              </a:solidFill>
            </a:ln>
          </p:spPr>
          <p:txBody>
            <a:bodyPr wrap="square" lIns="0" tIns="0" rIns="0" bIns="0" rtlCol="0"/>
            <a:lstStyle/>
            <a:p>
              <a:endParaRPr dirty="0"/>
            </a:p>
          </p:txBody>
        </p:sp>
        <p:sp>
          <p:nvSpPr>
            <p:cNvPr id="325" name="bk object 115"/>
            <p:cNvSpPr/>
            <p:nvPr/>
          </p:nvSpPr>
          <p:spPr>
            <a:xfrm>
              <a:off x="1196635" y="0"/>
              <a:ext cx="557530" cy="1024255"/>
            </a:xfrm>
            <a:custGeom>
              <a:avLst/>
              <a:gdLst/>
              <a:ahLst/>
              <a:cxnLst/>
              <a:rect l="l" t="t" r="r" b="b"/>
              <a:pathLst>
                <a:path w="557530" h="1024255">
                  <a:moveTo>
                    <a:pt x="557169" y="1024120"/>
                  </a:moveTo>
                  <a:lnTo>
                    <a:pt x="0" y="0"/>
                  </a:lnTo>
                </a:path>
              </a:pathLst>
            </a:custGeom>
            <a:ln w="9994">
              <a:solidFill>
                <a:srgbClr val="FFFFFF"/>
              </a:solidFill>
            </a:ln>
          </p:spPr>
          <p:txBody>
            <a:bodyPr wrap="square" lIns="0" tIns="0" rIns="0" bIns="0" rtlCol="0"/>
            <a:lstStyle/>
            <a:p>
              <a:endParaRPr dirty="0"/>
            </a:p>
          </p:txBody>
        </p:sp>
        <p:sp>
          <p:nvSpPr>
            <p:cNvPr id="326" name="bk object 116"/>
            <p:cNvSpPr/>
            <p:nvPr/>
          </p:nvSpPr>
          <p:spPr>
            <a:xfrm>
              <a:off x="1116355" y="0"/>
              <a:ext cx="557530" cy="1024255"/>
            </a:xfrm>
            <a:custGeom>
              <a:avLst/>
              <a:gdLst/>
              <a:ahLst/>
              <a:cxnLst/>
              <a:rect l="l" t="t" r="r" b="b"/>
              <a:pathLst>
                <a:path w="557530" h="1024255">
                  <a:moveTo>
                    <a:pt x="557167" y="1024121"/>
                  </a:moveTo>
                  <a:lnTo>
                    <a:pt x="0" y="0"/>
                  </a:lnTo>
                </a:path>
              </a:pathLst>
            </a:custGeom>
            <a:ln w="9994">
              <a:solidFill>
                <a:srgbClr val="FFFFFF"/>
              </a:solidFill>
            </a:ln>
          </p:spPr>
          <p:txBody>
            <a:bodyPr wrap="square" lIns="0" tIns="0" rIns="0" bIns="0" rtlCol="0"/>
            <a:lstStyle/>
            <a:p>
              <a:endParaRPr dirty="0"/>
            </a:p>
          </p:txBody>
        </p:sp>
        <p:sp>
          <p:nvSpPr>
            <p:cNvPr id="327" name="bk object 117"/>
            <p:cNvSpPr/>
            <p:nvPr/>
          </p:nvSpPr>
          <p:spPr>
            <a:xfrm>
              <a:off x="1036069" y="0"/>
              <a:ext cx="557530" cy="1024255"/>
            </a:xfrm>
            <a:custGeom>
              <a:avLst/>
              <a:gdLst/>
              <a:ahLst/>
              <a:cxnLst/>
              <a:rect l="l" t="t" r="r" b="b"/>
              <a:pathLst>
                <a:path w="557530" h="1024255">
                  <a:moveTo>
                    <a:pt x="557169" y="1024121"/>
                  </a:moveTo>
                  <a:lnTo>
                    <a:pt x="0" y="0"/>
                  </a:lnTo>
                </a:path>
              </a:pathLst>
            </a:custGeom>
            <a:ln w="9994">
              <a:solidFill>
                <a:srgbClr val="FFFFFF"/>
              </a:solidFill>
            </a:ln>
          </p:spPr>
          <p:txBody>
            <a:bodyPr wrap="square" lIns="0" tIns="0" rIns="0" bIns="0" rtlCol="0"/>
            <a:lstStyle/>
            <a:p>
              <a:endParaRPr dirty="0"/>
            </a:p>
          </p:txBody>
        </p:sp>
        <p:sp>
          <p:nvSpPr>
            <p:cNvPr id="328" name="bk object 118"/>
            <p:cNvSpPr/>
            <p:nvPr/>
          </p:nvSpPr>
          <p:spPr>
            <a:xfrm>
              <a:off x="955829" y="0"/>
              <a:ext cx="557530" cy="1024255"/>
            </a:xfrm>
            <a:custGeom>
              <a:avLst/>
              <a:gdLst/>
              <a:ahLst/>
              <a:cxnLst/>
              <a:rect l="l" t="t" r="r" b="b"/>
              <a:pathLst>
                <a:path w="557530" h="1024255">
                  <a:moveTo>
                    <a:pt x="557168" y="1024121"/>
                  </a:moveTo>
                  <a:lnTo>
                    <a:pt x="0" y="0"/>
                  </a:lnTo>
                </a:path>
              </a:pathLst>
            </a:custGeom>
            <a:ln w="9994">
              <a:solidFill>
                <a:srgbClr val="FFFFFF"/>
              </a:solidFill>
            </a:ln>
          </p:spPr>
          <p:txBody>
            <a:bodyPr wrap="square" lIns="0" tIns="0" rIns="0" bIns="0" rtlCol="0"/>
            <a:lstStyle/>
            <a:p>
              <a:endParaRPr dirty="0"/>
            </a:p>
          </p:txBody>
        </p:sp>
        <p:sp>
          <p:nvSpPr>
            <p:cNvPr id="329" name="bk object 119"/>
            <p:cNvSpPr/>
            <p:nvPr/>
          </p:nvSpPr>
          <p:spPr>
            <a:xfrm>
              <a:off x="875546" y="0"/>
              <a:ext cx="557530" cy="1024255"/>
            </a:xfrm>
            <a:custGeom>
              <a:avLst/>
              <a:gdLst/>
              <a:ahLst/>
              <a:cxnLst/>
              <a:rect l="l" t="t" r="r" b="b"/>
              <a:pathLst>
                <a:path w="557530" h="1024255">
                  <a:moveTo>
                    <a:pt x="557172" y="1024122"/>
                  </a:moveTo>
                  <a:lnTo>
                    <a:pt x="0" y="0"/>
                  </a:lnTo>
                </a:path>
              </a:pathLst>
            </a:custGeom>
            <a:ln w="9994">
              <a:solidFill>
                <a:srgbClr val="FFFFFF"/>
              </a:solidFill>
            </a:ln>
          </p:spPr>
          <p:txBody>
            <a:bodyPr wrap="square" lIns="0" tIns="0" rIns="0" bIns="0" rtlCol="0"/>
            <a:lstStyle/>
            <a:p>
              <a:endParaRPr dirty="0"/>
            </a:p>
          </p:txBody>
        </p:sp>
        <p:sp>
          <p:nvSpPr>
            <p:cNvPr id="330" name="bk object 120"/>
            <p:cNvSpPr/>
            <p:nvPr/>
          </p:nvSpPr>
          <p:spPr>
            <a:xfrm>
              <a:off x="795312" y="0"/>
              <a:ext cx="557530" cy="1024255"/>
            </a:xfrm>
            <a:custGeom>
              <a:avLst/>
              <a:gdLst/>
              <a:ahLst/>
              <a:cxnLst/>
              <a:rect l="l" t="t" r="r" b="b"/>
              <a:pathLst>
                <a:path w="557530" h="1024255">
                  <a:moveTo>
                    <a:pt x="557167" y="1024122"/>
                  </a:moveTo>
                  <a:lnTo>
                    <a:pt x="0" y="0"/>
                  </a:lnTo>
                </a:path>
              </a:pathLst>
            </a:custGeom>
            <a:ln w="9994">
              <a:solidFill>
                <a:srgbClr val="FFFFFF"/>
              </a:solidFill>
            </a:ln>
          </p:spPr>
          <p:txBody>
            <a:bodyPr wrap="square" lIns="0" tIns="0" rIns="0" bIns="0" rtlCol="0"/>
            <a:lstStyle/>
            <a:p>
              <a:endParaRPr dirty="0"/>
            </a:p>
          </p:txBody>
        </p:sp>
        <p:sp>
          <p:nvSpPr>
            <p:cNvPr id="331" name="bk object 121"/>
            <p:cNvSpPr/>
            <p:nvPr/>
          </p:nvSpPr>
          <p:spPr>
            <a:xfrm>
              <a:off x="715013" y="0"/>
              <a:ext cx="557530" cy="1024255"/>
            </a:xfrm>
            <a:custGeom>
              <a:avLst/>
              <a:gdLst/>
              <a:ahLst/>
              <a:cxnLst/>
              <a:rect l="l" t="t" r="r" b="b"/>
              <a:pathLst>
                <a:path w="557530" h="1024255">
                  <a:moveTo>
                    <a:pt x="557170" y="1024122"/>
                  </a:moveTo>
                  <a:lnTo>
                    <a:pt x="0" y="0"/>
                  </a:lnTo>
                </a:path>
              </a:pathLst>
            </a:custGeom>
            <a:ln w="9994">
              <a:solidFill>
                <a:srgbClr val="FFFFFF"/>
              </a:solidFill>
            </a:ln>
          </p:spPr>
          <p:txBody>
            <a:bodyPr wrap="square" lIns="0" tIns="0" rIns="0" bIns="0" rtlCol="0"/>
            <a:lstStyle/>
            <a:p>
              <a:endParaRPr dirty="0"/>
            </a:p>
          </p:txBody>
        </p:sp>
        <p:sp>
          <p:nvSpPr>
            <p:cNvPr id="332" name="bk object 122"/>
            <p:cNvSpPr/>
            <p:nvPr/>
          </p:nvSpPr>
          <p:spPr>
            <a:xfrm>
              <a:off x="634727" y="0"/>
              <a:ext cx="557530" cy="1024255"/>
            </a:xfrm>
            <a:custGeom>
              <a:avLst/>
              <a:gdLst/>
              <a:ahLst/>
              <a:cxnLst/>
              <a:rect l="l" t="t" r="r" b="b"/>
              <a:pathLst>
                <a:path w="557530" h="1024255">
                  <a:moveTo>
                    <a:pt x="557172" y="1024123"/>
                  </a:moveTo>
                  <a:lnTo>
                    <a:pt x="0" y="0"/>
                  </a:lnTo>
                </a:path>
              </a:pathLst>
            </a:custGeom>
            <a:ln w="9994">
              <a:solidFill>
                <a:srgbClr val="FFFFFF"/>
              </a:solidFill>
            </a:ln>
          </p:spPr>
          <p:txBody>
            <a:bodyPr wrap="square" lIns="0" tIns="0" rIns="0" bIns="0" rtlCol="0"/>
            <a:lstStyle/>
            <a:p>
              <a:endParaRPr dirty="0"/>
            </a:p>
          </p:txBody>
        </p:sp>
        <p:sp>
          <p:nvSpPr>
            <p:cNvPr id="333" name="bk object 123"/>
            <p:cNvSpPr/>
            <p:nvPr/>
          </p:nvSpPr>
          <p:spPr>
            <a:xfrm>
              <a:off x="554509" y="0"/>
              <a:ext cx="557530" cy="1024255"/>
            </a:xfrm>
            <a:custGeom>
              <a:avLst/>
              <a:gdLst/>
              <a:ahLst/>
              <a:cxnLst/>
              <a:rect l="l" t="t" r="r" b="b"/>
              <a:pathLst>
                <a:path w="557530" h="1024255">
                  <a:moveTo>
                    <a:pt x="557169" y="1024123"/>
                  </a:moveTo>
                  <a:lnTo>
                    <a:pt x="0" y="0"/>
                  </a:lnTo>
                </a:path>
              </a:pathLst>
            </a:custGeom>
            <a:ln w="9994">
              <a:solidFill>
                <a:srgbClr val="FFFFFF"/>
              </a:solidFill>
            </a:ln>
          </p:spPr>
          <p:txBody>
            <a:bodyPr wrap="square" lIns="0" tIns="0" rIns="0" bIns="0" rtlCol="0"/>
            <a:lstStyle/>
            <a:p>
              <a:endParaRPr dirty="0"/>
            </a:p>
          </p:txBody>
        </p:sp>
        <p:sp>
          <p:nvSpPr>
            <p:cNvPr id="334" name="bk object 124"/>
            <p:cNvSpPr/>
            <p:nvPr/>
          </p:nvSpPr>
          <p:spPr>
            <a:xfrm>
              <a:off x="474199" y="0"/>
              <a:ext cx="557530" cy="1024255"/>
            </a:xfrm>
            <a:custGeom>
              <a:avLst/>
              <a:gdLst/>
              <a:ahLst/>
              <a:cxnLst/>
              <a:rect l="l" t="t" r="r" b="b"/>
              <a:pathLst>
                <a:path w="557530" h="1024255">
                  <a:moveTo>
                    <a:pt x="557172" y="1024123"/>
                  </a:moveTo>
                  <a:lnTo>
                    <a:pt x="0" y="0"/>
                  </a:lnTo>
                </a:path>
              </a:pathLst>
            </a:custGeom>
            <a:ln w="9994">
              <a:solidFill>
                <a:srgbClr val="FFFFFF"/>
              </a:solidFill>
            </a:ln>
          </p:spPr>
          <p:txBody>
            <a:bodyPr wrap="square" lIns="0" tIns="0" rIns="0" bIns="0" rtlCol="0"/>
            <a:lstStyle/>
            <a:p>
              <a:endParaRPr dirty="0"/>
            </a:p>
          </p:txBody>
        </p:sp>
        <p:sp>
          <p:nvSpPr>
            <p:cNvPr id="335" name="bk object 125"/>
            <p:cNvSpPr/>
            <p:nvPr/>
          </p:nvSpPr>
          <p:spPr>
            <a:xfrm>
              <a:off x="393979" y="0"/>
              <a:ext cx="557530" cy="1024255"/>
            </a:xfrm>
            <a:custGeom>
              <a:avLst/>
              <a:gdLst/>
              <a:ahLst/>
              <a:cxnLst/>
              <a:rect l="l" t="t" r="r" b="b"/>
              <a:pathLst>
                <a:path w="557530" h="1024255">
                  <a:moveTo>
                    <a:pt x="557168" y="1024124"/>
                  </a:moveTo>
                  <a:lnTo>
                    <a:pt x="0" y="0"/>
                  </a:lnTo>
                </a:path>
              </a:pathLst>
            </a:custGeom>
            <a:ln w="9994">
              <a:solidFill>
                <a:srgbClr val="FFFFFF"/>
              </a:solidFill>
            </a:ln>
          </p:spPr>
          <p:txBody>
            <a:bodyPr wrap="square" lIns="0" tIns="0" rIns="0" bIns="0" rtlCol="0"/>
            <a:lstStyle/>
            <a:p>
              <a:endParaRPr dirty="0"/>
            </a:p>
          </p:txBody>
        </p:sp>
        <p:sp>
          <p:nvSpPr>
            <p:cNvPr id="336" name="bk object 126"/>
            <p:cNvSpPr/>
            <p:nvPr/>
          </p:nvSpPr>
          <p:spPr>
            <a:xfrm>
              <a:off x="313690" y="0"/>
              <a:ext cx="557530" cy="1024255"/>
            </a:xfrm>
            <a:custGeom>
              <a:avLst/>
              <a:gdLst/>
              <a:ahLst/>
              <a:cxnLst/>
              <a:rect l="l" t="t" r="r" b="b"/>
              <a:pathLst>
                <a:path w="557530" h="1024255">
                  <a:moveTo>
                    <a:pt x="557168" y="1024124"/>
                  </a:moveTo>
                  <a:lnTo>
                    <a:pt x="0" y="0"/>
                  </a:lnTo>
                </a:path>
              </a:pathLst>
            </a:custGeom>
            <a:ln w="9994">
              <a:solidFill>
                <a:srgbClr val="FFFFFF"/>
              </a:solidFill>
            </a:ln>
          </p:spPr>
          <p:txBody>
            <a:bodyPr wrap="square" lIns="0" tIns="0" rIns="0" bIns="0" rtlCol="0"/>
            <a:lstStyle/>
            <a:p>
              <a:endParaRPr dirty="0"/>
            </a:p>
          </p:txBody>
        </p:sp>
        <p:sp>
          <p:nvSpPr>
            <p:cNvPr id="337" name="bk object 127"/>
            <p:cNvSpPr/>
            <p:nvPr/>
          </p:nvSpPr>
          <p:spPr>
            <a:xfrm>
              <a:off x="233404" y="0"/>
              <a:ext cx="557530" cy="1024255"/>
            </a:xfrm>
            <a:custGeom>
              <a:avLst/>
              <a:gdLst/>
              <a:ahLst/>
              <a:cxnLst/>
              <a:rect l="l" t="t" r="r" b="b"/>
              <a:pathLst>
                <a:path w="557530" h="1024255">
                  <a:moveTo>
                    <a:pt x="557171" y="1024124"/>
                  </a:moveTo>
                  <a:lnTo>
                    <a:pt x="0" y="0"/>
                  </a:lnTo>
                </a:path>
              </a:pathLst>
            </a:custGeom>
            <a:ln w="9994">
              <a:solidFill>
                <a:srgbClr val="FFFFFF"/>
              </a:solidFill>
            </a:ln>
          </p:spPr>
          <p:txBody>
            <a:bodyPr wrap="square" lIns="0" tIns="0" rIns="0" bIns="0" rtlCol="0"/>
            <a:lstStyle/>
            <a:p>
              <a:endParaRPr dirty="0"/>
            </a:p>
          </p:txBody>
        </p:sp>
        <p:sp>
          <p:nvSpPr>
            <p:cNvPr id="338" name="bk object 128"/>
            <p:cNvSpPr/>
            <p:nvPr/>
          </p:nvSpPr>
          <p:spPr>
            <a:xfrm>
              <a:off x="153162" y="0"/>
              <a:ext cx="557530" cy="1024255"/>
            </a:xfrm>
            <a:custGeom>
              <a:avLst/>
              <a:gdLst/>
              <a:ahLst/>
              <a:cxnLst/>
              <a:rect l="l" t="t" r="r" b="b"/>
              <a:pathLst>
                <a:path w="557530" h="1024255">
                  <a:moveTo>
                    <a:pt x="557169" y="1024125"/>
                  </a:moveTo>
                  <a:lnTo>
                    <a:pt x="0" y="0"/>
                  </a:lnTo>
                </a:path>
              </a:pathLst>
            </a:custGeom>
            <a:ln w="9994">
              <a:solidFill>
                <a:srgbClr val="FFFFFF"/>
              </a:solidFill>
            </a:ln>
          </p:spPr>
          <p:txBody>
            <a:bodyPr wrap="square" lIns="0" tIns="0" rIns="0" bIns="0" rtlCol="0"/>
            <a:lstStyle/>
            <a:p>
              <a:endParaRPr dirty="0"/>
            </a:p>
          </p:txBody>
        </p:sp>
        <p:sp>
          <p:nvSpPr>
            <p:cNvPr id="339" name="bk object 129"/>
            <p:cNvSpPr/>
            <p:nvPr/>
          </p:nvSpPr>
          <p:spPr>
            <a:xfrm>
              <a:off x="72879" y="0"/>
              <a:ext cx="557530" cy="1024255"/>
            </a:xfrm>
            <a:custGeom>
              <a:avLst/>
              <a:gdLst/>
              <a:ahLst/>
              <a:cxnLst/>
              <a:rect l="l" t="t" r="r" b="b"/>
              <a:pathLst>
                <a:path w="557530" h="1024255">
                  <a:moveTo>
                    <a:pt x="557173" y="1024125"/>
                  </a:moveTo>
                  <a:lnTo>
                    <a:pt x="0" y="0"/>
                  </a:lnTo>
                </a:path>
              </a:pathLst>
            </a:custGeom>
            <a:ln w="9994">
              <a:solidFill>
                <a:srgbClr val="FFFFFF"/>
              </a:solidFill>
            </a:ln>
          </p:spPr>
          <p:txBody>
            <a:bodyPr wrap="square" lIns="0" tIns="0" rIns="0" bIns="0" rtlCol="0"/>
            <a:lstStyle/>
            <a:p>
              <a:endParaRPr dirty="0"/>
            </a:p>
          </p:txBody>
        </p:sp>
        <p:sp>
          <p:nvSpPr>
            <p:cNvPr id="340" name="bk object 130"/>
            <p:cNvSpPr/>
            <p:nvPr/>
          </p:nvSpPr>
          <p:spPr>
            <a:xfrm>
              <a:off x="0" y="13593"/>
              <a:ext cx="549910" cy="1010919"/>
            </a:xfrm>
            <a:custGeom>
              <a:avLst/>
              <a:gdLst/>
              <a:ahLst/>
              <a:cxnLst/>
              <a:rect l="l" t="t" r="r" b="b"/>
              <a:pathLst>
                <a:path w="549910" h="1010919">
                  <a:moveTo>
                    <a:pt x="549779" y="1010531"/>
                  </a:moveTo>
                  <a:lnTo>
                    <a:pt x="0" y="0"/>
                  </a:lnTo>
                </a:path>
              </a:pathLst>
            </a:custGeom>
            <a:ln w="9994">
              <a:solidFill>
                <a:srgbClr val="FFFFFF"/>
              </a:solidFill>
            </a:ln>
          </p:spPr>
          <p:txBody>
            <a:bodyPr wrap="square" lIns="0" tIns="0" rIns="0" bIns="0" rtlCol="0"/>
            <a:lstStyle/>
            <a:p>
              <a:endParaRPr dirty="0"/>
            </a:p>
          </p:txBody>
        </p:sp>
        <p:sp>
          <p:nvSpPr>
            <p:cNvPr id="341" name="bk object 131"/>
            <p:cNvSpPr/>
            <p:nvPr/>
          </p:nvSpPr>
          <p:spPr>
            <a:xfrm>
              <a:off x="0" y="161111"/>
              <a:ext cx="469900" cy="863600"/>
            </a:xfrm>
            <a:custGeom>
              <a:avLst/>
              <a:gdLst/>
              <a:ahLst/>
              <a:cxnLst/>
              <a:rect l="l" t="t" r="r" b="b"/>
              <a:pathLst>
                <a:path w="469900" h="863600">
                  <a:moveTo>
                    <a:pt x="469519" y="863014"/>
                  </a:moveTo>
                  <a:lnTo>
                    <a:pt x="0" y="0"/>
                  </a:lnTo>
                </a:path>
              </a:pathLst>
            </a:custGeom>
            <a:ln w="9994">
              <a:solidFill>
                <a:srgbClr val="FFFFFF"/>
              </a:solidFill>
            </a:ln>
          </p:spPr>
          <p:txBody>
            <a:bodyPr wrap="square" lIns="0" tIns="0" rIns="0" bIns="0" rtlCol="0"/>
            <a:lstStyle/>
            <a:p>
              <a:endParaRPr dirty="0"/>
            </a:p>
          </p:txBody>
        </p:sp>
        <p:sp>
          <p:nvSpPr>
            <p:cNvPr id="342" name="bk object 132"/>
            <p:cNvSpPr/>
            <p:nvPr/>
          </p:nvSpPr>
          <p:spPr>
            <a:xfrm>
              <a:off x="0" y="308670"/>
              <a:ext cx="389255" cy="715645"/>
            </a:xfrm>
            <a:custGeom>
              <a:avLst/>
              <a:gdLst/>
              <a:ahLst/>
              <a:cxnLst/>
              <a:rect l="l" t="t" r="r" b="b"/>
              <a:pathLst>
                <a:path w="389255" h="715644">
                  <a:moveTo>
                    <a:pt x="389240" y="715456"/>
                  </a:moveTo>
                  <a:lnTo>
                    <a:pt x="0" y="0"/>
                  </a:lnTo>
                </a:path>
              </a:pathLst>
            </a:custGeom>
            <a:ln w="9994">
              <a:solidFill>
                <a:srgbClr val="FFFFFF"/>
              </a:solidFill>
            </a:ln>
          </p:spPr>
          <p:txBody>
            <a:bodyPr wrap="square" lIns="0" tIns="0" rIns="0" bIns="0" rtlCol="0"/>
            <a:lstStyle/>
            <a:p>
              <a:endParaRPr dirty="0"/>
            </a:p>
          </p:txBody>
        </p:sp>
        <p:sp>
          <p:nvSpPr>
            <p:cNvPr id="343" name="bk object 133"/>
            <p:cNvSpPr/>
            <p:nvPr/>
          </p:nvSpPr>
          <p:spPr>
            <a:xfrm>
              <a:off x="0" y="456174"/>
              <a:ext cx="309245" cy="568325"/>
            </a:xfrm>
            <a:custGeom>
              <a:avLst/>
              <a:gdLst/>
              <a:ahLst/>
              <a:cxnLst/>
              <a:rect l="l" t="t" r="r" b="b"/>
              <a:pathLst>
                <a:path w="309245" h="568325">
                  <a:moveTo>
                    <a:pt x="308992" y="567951"/>
                  </a:moveTo>
                  <a:lnTo>
                    <a:pt x="0" y="0"/>
                  </a:lnTo>
                </a:path>
              </a:pathLst>
            </a:custGeom>
            <a:ln w="9994">
              <a:solidFill>
                <a:srgbClr val="FFFFFF"/>
              </a:solidFill>
            </a:ln>
          </p:spPr>
          <p:txBody>
            <a:bodyPr wrap="square" lIns="0" tIns="0" rIns="0" bIns="0" rtlCol="0"/>
            <a:lstStyle/>
            <a:p>
              <a:endParaRPr dirty="0"/>
            </a:p>
          </p:txBody>
        </p:sp>
        <p:sp>
          <p:nvSpPr>
            <p:cNvPr id="344" name="bk object 134"/>
            <p:cNvSpPr/>
            <p:nvPr/>
          </p:nvSpPr>
          <p:spPr>
            <a:xfrm>
              <a:off x="0" y="603695"/>
              <a:ext cx="229235" cy="421005"/>
            </a:xfrm>
            <a:custGeom>
              <a:avLst/>
              <a:gdLst/>
              <a:ahLst/>
              <a:cxnLst/>
              <a:rect l="l" t="t" r="r" b="b"/>
              <a:pathLst>
                <a:path w="229235" h="421005">
                  <a:moveTo>
                    <a:pt x="228732" y="420431"/>
                  </a:moveTo>
                  <a:lnTo>
                    <a:pt x="0" y="0"/>
                  </a:lnTo>
                </a:path>
              </a:pathLst>
            </a:custGeom>
            <a:ln w="9994">
              <a:solidFill>
                <a:srgbClr val="FFFFFF"/>
              </a:solidFill>
            </a:ln>
          </p:spPr>
          <p:txBody>
            <a:bodyPr wrap="square" lIns="0" tIns="0" rIns="0" bIns="0" rtlCol="0"/>
            <a:lstStyle/>
            <a:p>
              <a:endParaRPr dirty="0"/>
            </a:p>
          </p:txBody>
        </p:sp>
        <p:sp>
          <p:nvSpPr>
            <p:cNvPr id="345" name="bk object 135"/>
            <p:cNvSpPr/>
            <p:nvPr/>
          </p:nvSpPr>
          <p:spPr>
            <a:xfrm>
              <a:off x="0" y="751256"/>
              <a:ext cx="148590" cy="273050"/>
            </a:xfrm>
            <a:custGeom>
              <a:avLst/>
              <a:gdLst/>
              <a:ahLst/>
              <a:cxnLst/>
              <a:rect l="l" t="t" r="r" b="b"/>
              <a:pathLst>
                <a:path w="148590" h="273050">
                  <a:moveTo>
                    <a:pt x="148454" y="272870"/>
                  </a:moveTo>
                  <a:lnTo>
                    <a:pt x="0" y="0"/>
                  </a:lnTo>
                </a:path>
              </a:pathLst>
            </a:custGeom>
            <a:ln w="9994">
              <a:solidFill>
                <a:srgbClr val="FFFFFF"/>
              </a:solidFill>
            </a:ln>
          </p:spPr>
          <p:txBody>
            <a:bodyPr wrap="square" lIns="0" tIns="0" rIns="0" bIns="0" rtlCol="0"/>
            <a:lstStyle/>
            <a:p>
              <a:endParaRPr dirty="0"/>
            </a:p>
          </p:txBody>
        </p:sp>
        <p:sp>
          <p:nvSpPr>
            <p:cNvPr id="346" name="bk object 136"/>
            <p:cNvSpPr/>
            <p:nvPr/>
          </p:nvSpPr>
          <p:spPr>
            <a:xfrm>
              <a:off x="0" y="898760"/>
              <a:ext cx="68580" cy="125730"/>
            </a:xfrm>
            <a:custGeom>
              <a:avLst/>
              <a:gdLst/>
              <a:ahLst/>
              <a:cxnLst/>
              <a:rect l="l" t="t" r="r" b="b"/>
              <a:pathLst>
                <a:path w="68580" h="125730">
                  <a:moveTo>
                    <a:pt x="68204" y="125366"/>
                  </a:moveTo>
                  <a:lnTo>
                    <a:pt x="0" y="0"/>
                  </a:lnTo>
                </a:path>
              </a:pathLst>
            </a:custGeom>
            <a:ln w="9994">
              <a:solidFill>
                <a:srgbClr val="FFFFFF"/>
              </a:solidFill>
            </a:ln>
          </p:spPr>
          <p:txBody>
            <a:bodyPr wrap="square" lIns="0" tIns="0" rIns="0" bIns="0" rtlCol="0"/>
            <a:lstStyle/>
            <a:p>
              <a:endParaRPr dirty="0"/>
            </a:p>
          </p:txBody>
        </p:sp>
        <p:sp>
          <p:nvSpPr>
            <p:cNvPr id="347" name="bk object 137"/>
            <p:cNvSpPr/>
            <p:nvPr/>
          </p:nvSpPr>
          <p:spPr>
            <a:xfrm>
              <a:off x="0" y="1051052"/>
              <a:ext cx="12189460" cy="91440"/>
            </a:xfrm>
            <a:custGeom>
              <a:avLst/>
              <a:gdLst/>
              <a:ahLst/>
              <a:cxnLst/>
              <a:rect l="l" t="t" r="r" b="b"/>
              <a:pathLst>
                <a:path w="12189460" h="91440">
                  <a:moveTo>
                    <a:pt x="0" y="91439"/>
                  </a:moveTo>
                  <a:lnTo>
                    <a:pt x="12188952" y="91439"/>
                  </a:lnTo>
                  <a:lnTo>
                    <a:pt x="12188952" y="0"/>
                  </a:lnTo>
                  <a:lnTo>
                    <a:pt x="0" y="0"/>
                  </a:lnTo>
                  <a:lnTo>
                    <a:pt x="0" y="91439"/>
                  </a:lnTo>
                  <a:close/>
                </a:path>
              </a:pathLst>
            </a:custGeom>
            <a:solidFill>
              <a:srgbClr val="010202"/>
            </a:solidFill>
          </p:spPr>
          <p:txBody>
            <a:bodyPr wrap="square" lIns="0" tIns="0" rIns="0" bIns="0" rtlCol="0"/>
            <a:lstStyle/>
            <a:p>
              <a:endParaRPr dirty="0"/>
            </a:p>
          </p:txBody>
        </p:sp>
      </p:grpSp>
      <p:sp>
        <p:nvSpPr>
          <p:cNvPr id="132" name="Slide Number Placeholder 5"/>
          <p:cNvSpPr txBox="1">
            <a:spLocks/>
          </p:cNvSpPr>
          <p:nvPr userDrawn="1"/>
        </p:nvSpPr>
        <p:spPr>
          <a:xfrm>
            <a:off x="9469120" y="615331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05EB2EB-69F8-D948-986A-A0FFB8F3ADC8}" type="slidenum">
              <a:rPr lang="en-US" smtClean="0"/>
              <a:pPr algn="r"/>
              <a:t>‹#›</a:t>
            </a:fld>
            <a:endParaRPr lang="en-US" dirty="0"/>
          </a:p>
        </p:txBody>
      </p:sp>
      <p:pic>
        <p:nvPicPr>
          <p:cNvPr id="133" name="Picture 132"/>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903661" y="6164342"/>
            <a:ext cx="1760135" cy="365105"/>
          </a:xfrm>
          <a:prstGeom prst="rect">
            <a:avLst/>
          </a:prstGeom>
          <a:noFill/>
          <a:ln>
            <a:noFill/>
          </a:ln>
        </p:spPr>
      </p:pic>
    </p:spTree>
    <p:extLst>
      <p:ext uri="{BB962C8B-B14F-4D97-AF65-F5344CB8AC3E}">
        <p14:creationId xmlns:p14="http://schemas.microsoft.com/office/powerpoint/2010/main" val="648426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6" r:id="rId5"/>
    <p:sldLayoutId id="2147483668" r:id="rId6"/>
    <p:sldLayoutId id="2147483669" r:id="rId7"/>
    <p:sldLayoutId id="2147483667" r:id="rId8"/>
    <p:sldLayoutId id="2147483670" r:id="rId9"/>
    <p:sldLayoutId id="2147483671" r:id="rId10"/>
  </p:sldLayoutIdLst>
  <p:txStyles>
    <p:titleStyle>
      <a:lvl1pPr algn="l" defTabSz="914400" rtl="0" eaLnBrk="1" latinLnBrk="0" hangingPunct="1">
        <a:lnSpc>
          <a:spcPct val="90000"/>
        </a:lnSpc>
        <a:spcBef>
          <a:spcPct val="0"/>
        </a:spcBef>
        <a:buNone/>
        <a:defRPr sz="3600" kern="1200" cap="all" baseline="0">
          <a:solidFill>
            <a:schemeClr val="tx1"/>
          </a:solidFill>
          <a:latin typeface="Impact"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ejYohW0H670&amp;feature=youtu.be" TargetMode="External"/><Relationship Id="rId2" Type="http://schemas.openxmlformats.org/officeDocument/2006/relationships/hyperlink" Target="https://slg.engagement.purdue.edu/?_ga=2.47083047.1260535777.1560958528-326278593.1560958528" TargetMode="External"/><Relationship Id="rId1" Type="http://schemas.openxmlformats.org/officeDocument/2006/relationships/slideLayout" Target="../slideLayouts/slideLayout2.xml"/><Relationship Id="rId4" Type="http://schemas.openxmlformats.org/officeDocument/2006/relationships/hyperlink" Target="https://sharepoint.ecn.purdue.edu/epics/teams/Public%20Documents/GrantApplicationExample.pdf?_ga=2.39275811.1260535777.1560958528-326278593.1560958528"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engineering.purdue.edu/EPICS/k12/Students-Schools/Specific-Roles/purchasing.html" TargetMode="External"/><Relationship Id="rId2" Type="http://schemas.openxmlformats.org/officeDocument/2006/relationships/hyperlink" Target="https://powerforms.docusign.net/652174dc-b3f2-49ab-898e-488cebcde3ad?env=na2&amp;acct=9ad6adfd-6804-409b-91bc-173cbee909f9&amp;accountId=9ad6adfd-6804-409b-91bc-173cbee909f9"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rterwill@purdue.edu"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hyperlink" Target="https://engineering.purdue.edu/EPICS/purdue/role-specific/financial-officer-detail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powerforms.docusign.net/d1585f9e-72bb-46e7-8a4d-180a2c0858b4?env=na2&amp;acct=9ad6adfd-6804-409b-91bc-173cbee909f9&amp;_ga=2.86397400.1558309425.1597060819-2071069985.158163470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740530"/>
            <a:ext cx="10439400" cy="2086605"/>
          </a:xfrm>
        </p:spPr>
        <p:txBody>
          <a:bodyPr/>
          <a:lstStyle/>
          <a:p>
            <a:r>
              <a:rPr lang="en-US" dirty="0"/>
              <a:t>Financial officer Training</a:t>
            </a:r>
          </a:p>
        </p:txBody>
      </p:sp>
      <p:pic>
        <p:nvPicPr>
          <p:cNvPr id="8" name="Picture 7"/>
          <p:cNvPicPr/>
          <p:nvPr/>
        </p:nvPicPr>
        <p:blipFill>
          <a:blip r:embed="rId2">
            <a:biLevel thresh="25000"/>
            <a:extLst>
              <a:ext uri="{28A0092B-C50C-407E-A947-70E740481C1C}">
                <a14:useLocalDpi xmlns:a14="http://schemas.microsoft.com/office/drawing/2010/main" val="0"/>
              </a:ext>
            </a:extLst>
          </a:blip>
          <a:srcRect/>
          <a:stretch>
            <a:fillRect/>
          </a:stretch>
        </p:blipFill>
        <p:spPr bwMode="auto">
          <a:xfrm>
            <a:off x="10481732" y="6502369"/>
            <a:ext cx="1710268" cy="355631"/>
          </a:xfrm>
          <a:prstGeom prst="rect">
            <a:avLst/>
          </a:prstGeom>
          <a:noFill/>
        </p:spPr>
      </p:pic>
    </p:spTree>
    <p:extLst>
      <p:ext uri="{BB962C8B-B14F-4D97-AF65-F5344CB8AC3E}">
        <p14:creationId xmlns:p14="http://schemas.microsoft.com/office/powerpoint/2010/main" val="3230903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I do with my completed budget form?</a:t>
            </a:r>
          </a:p>
        </p:txBody>
      </p:sp>
      <p:sp>
        <p:nvSpPr>
          <p:cNvPr id="3" name="Content Placeholder 2"/>
          <p:cNvSpPr>
            <a:spLocks noGrp="1"/>
          </p:cNvSpPr>
          <p:nvPr>
            <p:ph idx="1"/>
          </p:nvPr>
        </p:nvSpPr>
        <p:spPr/>
        <p:txBody>
          <a:bodyPr/>
          <a:lstStyle/>
          <a:p>
            <a:pPr marL="514350" indent="-514350">
              <a:buFont typeface="+mj-lt"/>
              <a:buAutoNum type="arabicPeriod"/>
            </a:pPr>
            <a:r>
              <a:rPr lang="en-US" dirty="0"/>
              <a:t>Submit the DocuSign budget form.</a:t>
            </a:r>
          </a:p>
          <a:p>
            <a:pPr marL="514350" indent="-514350">
              <a:buFont typeface="+mj-lt"/>
              <a:buAutoNum type="arabicPeriod"/>
            </a:pPr>
            <a:r>
              <a:rPr lang="en-US" dirty="0"/>
              <a:t>Your advisor will review and sign.</a:t>
            </a:r>
          </a:p>
          <a:p>
            <a:pPr marL="514350" indent="-514350">
              <a:buFont typeface="+mj-lt"/>
              <a:buAutoNum type="arabicPeriod"/>
            </a:pPr>
            <a:r>
              <a:rPr lang="en-US" dirty="0"/>
              <a:t>EPICS administration will review and approve.</a:t>
            </a:r>
          </a:p>
          <a:p>
            <a:pPr marL="514350" indent="-514350">
              <a:buFont typeface="+mj-lt"/>
              <a:buAutoNum type="arabicPeriod"/>
            </a:pPr>
            <a:r>
              <a:rPr lang="en-US" dirty="0"/>
              <a:t>You will receive notification in the Teams Budget channel when your budget is approved. Any modifications will be noted and a copy will be posted in your budget folder, files, in Teams.</a:t>
            </a:r>
          </a:p>
          <a:p>
            <a:pPr marL="514350" indent="-514350">
              <a:buFont typeface="+mj-lt"/>
              <a:buAutoNum type="arabicPeriod"/>
            </a:pPr>
            <a:endParaRPr lang="en-US" dirty="0"/>
          </a:p>
        </p:txBody>
      </p:sp>
    </p:spTree>
    <p:extLst>
      <p:ext uri="{BB962C8B-B14F-4D97-AF65-F5344CB8AC3E}">
        <p14:creationId xmlns:p14="http://schemas.microsoft.com/office/powerpoint/2010/main" val="1544750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Expense Tracking</a:t>
            </a:r>
          </a:p>
        </p:txBody>
      </p:sp>
      <p:sp>
        <p:nvSpPr>
          <p:cNvPr id="3" name="Content Placeholder 2"/>
          <p:cNvSpPr>
            <a:spLocks noGrp="1"/>
          </p:cNvSpPr>
          <p:nvPr>
            <p:ph idx="1"/>
          </p:nvPr>
        </p:nvSpPr>
        <p:spPr>
          <a:xfrm>
            <a:off x="838200" y="2177143"/>
            <a:ext cx="10809513" cy="4245427"/>
          </a:xfrm>
        </p:spPr>
        <p:txBody>
          <a:bodyPr>
            <a:normAutofit lnSpcReduction="10000"/>
          </a:bodyPr>
          <a:lstStyle/>
          <a:p>
            <a:pPr marL="0" indent="0">
              <a:buNone/>
            </a:pPr>
            <a:r>
              <a:rPr lang="en-US" dirty="0"/>
              <a:t>When your budget is approved, it will appear on Teams &gt; Budget &gt; Files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An updated accounting of your budget and expenses will be added monthly in that location. </a:t>
            </a:r>
          </a:p>
          <a:p>
            <a:pPr marL="0" indent="0">
              <a:buNone/>
            </a:pPr>
            <a:r>
              <a:rPr lang="en-US" b="1" dirty="0"/>
              <a:t>You should make a monthly report to your team to discuss your financial standings.</a:t>
            </a:r>
          </a:p>
        </p:txBody>
      </p:sp>
      <p:pic>
        <p:nvPicPr>
          <p:cNvPr id="4" name="Picture 3">
            <a:extLst>
              <a:ext uri="{FF2B5EF4-FFF2-40B4-BE49-F238E27FC236}">
                <a16:creationId xmlns:a16="http://schemas.microsoft.com/office/drawing/2014/main" id="{DC93EFF2-880C-4657-B04F-574DBC07D85D}"/>
              </a:ext>
            </a:extLst>
          </p:cNvPr>
          <p:cNvPicPr>
            <a:picLocks noChangeAspect="1"/>
          </p:cNvPicPr>
          <p:nvPr/>
        </p:nvPicPr>
        <p:blipFill rotWithShape="1">
          <a:blip r:embed="rId2"/>
          <a:srcRect b="27690"/>
          <a:stretch/>
        </p:blipFill>
        <p:spPr>
          <a:xfrm>
            <a:off x="2245218" y="2808512"/>
            <a:ext cx="6351736" cy="1730829"/>
          </a:xfrm>
          <a:prstGeom prst="rect">
            <a:avLst/>
          </a:prstGeom>
        </p:spPr>
      </p:pic>
      <p:sp>
        <p:nvSpPr>
          <p:cNvPr id="5" name="Oval 4">
            <a:extLst>
              <a:ext uri="{FF2B5EF4-FFF2-40B4-BE49-F238E27FC236}">
                <a16:creationId xmlns:a16="http://schemas.microsoft.com/office/drawing/2014/main" id="{73D611B9-E997-4E46-B6A9-AE878418F8F6}"/>
              </a:ext>
            </a:extLst>
          </p:cNvPr>
          <p:cNvSpPr/>
          <p:nvPr/>
        </p:nvSpPr>
        <p:spPr>
          <a:xfrm>
            <a:off x="4996545" y="3037114"/>
            <a:ext cx="522515" cy="391886"/>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ED6D30C-2D6B-46C0-880E-B4414F52DD93}"/>
              </a:ext>
            </a:extLst>
          </p:cNvPr>
          <p:cNvSpPr/>
          <p:nvPr/>
        </p:nvSpPr>
        <p:spPr>
          <a:xfrm>
            <a:off x="2503713" y="4251958"/>
            <a:ext cx="522515" cy="391886"/>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4493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Grants</a:t>
            </a:r>
          </a:p>
        </p:txBody>
      </p:sp>
    </p:spTree>
    <p:extLst>
      <p:ext uri="{BB962C8B-B14F-4D97-AF65-F5344CB8AC3E}">
        <p14:creationId xmlns:p14="http://schemas.microsoft.com/office/powerpoint/2010/main" val="1268052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Service Learning Grants</a:t>
            </a:r>
          </a:p>
        </p:txBody>
      </p:sp>
      <p:sp>
        <p:nvSpPr>
          <p:cNvPr id="3" name="Content Placeholder 2"/>
          <p:cNvSpPr>
            <a:spLocks noGrp="1"/>
          </p:cNvSpPr>
          <p:nvPr>
            <p:ph idx="1"/>
          </p:nvPr>
        </p:nvSpPr>
        <p:spPr>
          <a:xfrm>
            <a:off x="838201" y="2434398"/>
            <a:ext cx="8443807" cy="3803116"/>
          </a:xfrm>
        </p:spPr>
        <p:txBody>
          <a:bodyPr vert="horz" lIns="0" tIns="0" rIns="0" bIns="0" rtlCol="0" anchor="t">
            <a:noAutofit/>
          </a:bodyPr>
          <a:lstStyle/>
          <a:p>
            <a:pPr marL="0" indent="0">
              <a:lnSpc>
                <a:spcPct val="110000"/>
              </a:lnSpc>
              <a:buNone/>
            </a:pPr>
            <a:r>
              <a:rPr lang="en-US" sz="1600" dirty="0"/>
              <a:t>You are encouraged to apply for a </a:t>
            </a:r>
            <a:r>
              <a:rPr lang="en-US" sz="1600" dirty="0">
                <a:hlinkClick r:id="rId2"/>
              </a:rPr>
              <a:t>service learning grant</a:t>
            </a:r>
            <a:r>
              <a:rPr lang="en-US" sz="1600" dirty="0"/>
              <a:t>. You can either apply for a grant for your team as a whole or for each individual project. When completing the application, </a:t>
            </a:r>
            <a:r>
              <a:rPr lang="en-US" sz="1600" b="1" dirty="0"/>
              <a:t>please use the following naming convention for each project to aid in tracking expenses.</a:t>
            </a:r>
            <a:endParaRPr lang="en-US" sz="1600" b="1" dirty="0">
              <a:cs typeface="Arial"/>
            </a:endParaRPr>
          </a:p>
          <a:p>
            <a:pPr marL="0" indent="0">
              <a:lnSpc>
                <a:spcPct val="110000"/>
              </a:lnSpc>
              <a:buNone/>
            </a:pPr>
            <a:endParaRPr lang="en-US" sz="1600" b="1" dirty="0">
              <a:cs typeface="Arial"/>
            </a:endParaRPr>
          </a:p>
          <a:p>
            <a:pPr marL="0" indent="0">
              <a:lnSpc>
                <a:spcPct val="120000"/>
              </a:lnSpc>
              <a:spcBef>
                <a:spcPts val="200"/>
              </a:spcBef>
              <a:buNone/>
            </a:pPr>
            <a:r>
              <a:rPr lang="en-US" sz="1600" dirty="0">
                <a:cs typeface="Arial"/>
              </a:rPr>
              <a:t>                                       </a:t>
            </a:r>
            <a:r>
              <a:rPr lang="en-US" sz="1600" b="1" dirty="0">
                <a:cs typeface="Arial"/>
              </a:rPr>
              <a:t>EPICS: Team name - Project name</a:t>
            </a:r>
          </a:p>
          <a:p>
            <a:pPr marL="0" indent="0">
              <a:lnSpc>
                <a:spcPct val="120000"/>
              </a:lnSpc>
              <a:spcBef>
                <a:spcPts val="0"/>
              </a:spcBef>
              <a:buNone/>
            </a:pPr>
            <a:r>
              <a:rPr lang="en-US" sz="1600" b="1" dirty="0">
                <a:cs typeface="Arial"/>
              </a:rPr>
              <a:t>                                           e.g., EPICS: AT - Colton Fishing</a:t>
            </a:r>
          </a:p>
          <a:p>
            <a:pPr marL="0" indent="0">
              <a:lnSpc>
                <a:spcPct val="110000"/>
              </a:lnSpc>
              <a:buNone/>
            </a:pPr>
            <a:r>
              <a:rPr lang="en-US" sz="1600" dirty="0"/>
              <a:t>These grants allow EPICS to do more projects and maximize community impact. This is also a great opportunity for you to learn about grant writing.</a:t>
            </a:r>
            <a:endParaRPr lang="en-US" sz="1600" dirty="0">
              <a:cs typeface="Arial"/>
            </a:endParaRPr>
          </a:p>
          <a:p>
            <a:pPr marL="0" indent="0">
              <a:lnSpc>
                <a:spcPct val="110000"/>
              </a:lnSpc>
              <a:buNone/>
            </a:pPr>
            <a:endParaRPr lang="en-US" sz="1600" dirty="0"/>
          </a:p>
          <a:p>
            <a:pPr marL="0" indent="0">
              <a:lnSpc>
                <a:spcPct val="110000"/>
              </a:lnSpc>
              <a:buNone/>
            </a:pPr>
            <a:r>
              <a:rPr lang="en-US" sz="1600" dirty="0"/>
              <a:t>A grant workshop is available online </a:t>
            </a:r>
            <a:r>
              <a:rPr lang="en-US" sz="1600" dirty="0">
                <a:hlinkClick r:id="rId3"/>
              </a:rPr>
              <a:t>here</a:t>
            </a:r>
            <a:r>
              <a:rPr lang="en-US" sz="1600" dirty="0">
                <a:solidFill>
                  <a:srgbClr val="FF0000"/>
                </a:solidFill>
              </a:rPr>
              <a:t> </a:t>
            </a:r>
            <a:r>
              <a:rPr lang="en-US" sz="1600" dirty="0"/>
              <a:t>to provide you with detailed information about grant writing and the submission process. A grant application example can be found </a:t>
            </a:r>
            <a:r>
              <a:rPr lang="en-US" sz="1600" dirty="0">
                <a:hlinkClick r:id="rId4"/>
              </a:rPr>
              <a:t>here</a:t>
            </a:r>
            <a:r>
              <a:rPr lang="en-US" sz="1600" dirty="0"/>
              <a:t>.</a:t>
            </a:r>
            <a:endParaRPr lang="en-US" sz="1600" dirty="0">
              <a:cs typeface="Arial"/>
            </a:endParaRPr>
          </a:p>
        </p:txBody>
      </p:sp>
    </p:spTree>
    <p:extLst>
      <p:ext uri="{BB962C8B-B14F-4D97-AF65-F5344CB8AC3E}">
        <p14:creationId xmlns:p14="http://schemas.microsoft.com/office/powerpoint/2010/main" val="1716225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Purchasing on Grant Funds</a:t>
            </a:r>
          </a:p>
        </p:txBody>
      </p:sp>
      <p:sp>
        <p:nvSpPr>
          <p:cNvPr id="3" name="Content Placeholder 2"/>
          <p:cNvSpPr>
            <a:spLocks noGrp="1"/>
          </p:cNvSpPr>
          <p:nvPr>
            <p:ph idx="1"/>
          </p:nvPr>
        </p:nvSpPr>
        <p:spPr>
          <a:xfrm>
            <a:off x="838201" y="2434398"/>
            <a:ext cx="9445282" cy="3491949"/>
          </a:xfrm>
        </p:spPr>
        <p:txBody>
          <a:bodyPr>
            <a:normAutofit fontScale="92500"/>
          </a:bodyPr>
          <a:lstStyle/>
          <a:p>
            <a:pPr marL="0" indent="0">
              <a:lnSpc>
                <a:spcPct val="110000"/>
              </a:lnSpc>
              <a:spcAft>
                <a:spcPts val="1200"/>
              </a:spcAft>
              <a:buNone/>
            </a:pPr>
            <a:r>
              <a:rPr lang="en-US" dirty="0"/>
              <a:t>You will be notified by the Office of Engagement if your application is approved. You must provide this information to the EPICS office, epics@purdue.edu, for the funds to be reflected in your budget.</a:t>
            </a:r>
          </a:p>
          <a:p>
            <a:pPr marL="0" indent="0">
              <a:lnSpc>
                <a:spcPct val="110000"/>
              </a:lnSpc>
              <a:spcAft>
                <a:spcPts val="1200"/>
              </a:spcAft>
              <a:buNone/>
            </a:pPr>
            <a:r>
              <a:rPr lang="en-US" dirty="0"/>
              <a:t>The purchase request form has a place for you to indicate if grant funds are to be used. Please indicate your team, your project, and which grant you would like the purchase applied to.</a:t>
            </a:r>
          </a:p>
        </p:txBody>
      </p:sp>
    </p:spTree>
    <p:extLst>
      <p:ext uri="{BB962C8B-B14F-4D97-AF65-F5344CB8AC3E}">
        <p14:creationId xmlns:p14="http://schemas.microsoft.com/office/powerpoint/2010/main" val="1261675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Grant fund accounting</a:t>
            </a:r>
          </a:p>
        </p:txBody>
      </p:sp>
      <p:sp>
        <p:nvSpPr>
          <p:cNvPr id="3" name="Content Placeholder 2"/>
          <p:cNvSpPr>
            <a:spLocks noGrp="1"/>
          </p:cNvSpPr>
          <p:nvPr>
            <p:ph idx="1"/>
          </p:nvPr>
        </p:nvSpPr>
        <p:spPr/>
        <p:txBody>
          <a:bodyPr/>
          <a:lstStyle/>
          <a:p>
            <a:pPr marL="0" indent="0">
              <a:buNone/>
            </a:pPr>
            <a:r>
              <a:rPr lang="en-US" dirty="0"/>
              <a:t>You will be required to provide a detailed accounting of your grant purchases to the Office of Engagement at the end of the semester.</a:t>
            </a:r>
          </a:p>
          <a:p>
            <a:pPr marL="0" indent="0">
              <a:buNone/>
            </a:pPr>
            <a:endParaRPr lang="en-US" dirty="0"/>
          </a:p>
          <a:p>
            <a:pPr marL="0" indent="0">
              <a:buNone/>
            </a:pPr>
            <a:r>
              <a:rPr lang="en-US" dirty="0"/>
              <a:t>The accounting for your grant purchases will be included in the MS Teams budget folder in the Files tab and updated monthly.</a:t>
            </a:r>
          </a:p>
        </p:txBody>
      </p:sp>
    </p:spTree>
    <p:extLst>
      <p:ext uri="{BB962C8B-B14F-4D97-AF65-F5344CB8AC3E}">
        <p14:creationId xmlns:p14="http://schemas.microsoft.com/office/powerpoint/2010/main" val="2684406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Purchasing</a:t>
            </a:r>
          </a:p>
        </p:txBody>
      </p:sp>
    </p:spTree>
    <p:extLst>
      <p:ext uri="{BB962C8B-B14F-4D97-AF65-F5344CB8AC3E}">
        <p14:creationId xmlns:p14="http://schemas.microsoft.com/office/powerpoint/2010/main" val="3786995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can my team purchase items?</a:t>
            </a:r>
          </a:p>
        </p:txBody>
      </p:sp>
      <p:sp>
        <p:nvSpPr>
          <p:cNvPr id="3" name="Content Placeholder 2"/>
          <p:cNvSpPr>
            <a:spLocks noGrp="1"/>
          </p:cNvSpPr>
          <p:nvPr>
            <p:ph idx="1"/>
          </p:nvPr>
        </p:nvSpPr>
        <p:spPr/>
        <p:txBody>
          <a:bodyPr vert="horz" lIns="0" tIns="0" rIns="0" bIns="0" rtlCol="0" anchor="t">
            <a:normAutofit fontScale="92500" lnSpcReduction="10000"/>
          </a:bodyPr>
          <a:lstStyle/>
          <a:p>
            <a:pPr marL="0" indent="0">
              <a:buNone/>
            </a:pPr>
            <a:r>
              <a:rPr lang="en-US" dirty="0"/>
              <a:t>The first step to purchasing anything is filling out the purchase request form found </a:t>
            </a:r>
            <a:r>
              <a:rPr lang="en-US" dirty="0">
                <a:hlinkClick r:id="rId2"/>
              </a:rPr>
              <a:t>here</a:t>
            </a:r>
            <a:r>
              <a:rPr lang="en-US" dirty="0"/>
              <a:t>. As the financial officer, you are responsible for familiarizing yourself and your team with the form and its requirements.</a:t>
            </a:r>
          </a:p>
          <a:p>
            <a:pPr marL="0" indent="0">
              <a:buNone/>
            </a:pPr>
            <a:endParaRPr lang="en-US" dirty="0"/>
          </a:p>
          <a:p>
            <a:pPr marL="0" indent="0">
              <a:buNone/>
            </a:pPr>
            <a:r>
              <a:rPr lang="en-US" dirty="0"/>
              <a:t>You can either have the items ordered for you, or request to check out a credit card for purchases at local vendors.</a:t>
            </a:r>
          </a:p>
          <a:p>
            <a:pPr marL="0" indent="0">
              <a:buNone/>
            </a:pPr>
            <a:endParaRPr lang="en-US" dirty="0"/>
          </a:p>
          <a:p>
            <a:pPr marL="0" indent="0">
              <a:buNone/>
            </a:pPr>
            <a:r>
              <a:rPr lang="en-US" dirty="0"/>
              <a:t>Additional purchasing guidelines are detailed </a:t>
            </a:r>
            <a:r>
              <a:rPr lang="en-US" dirty="0">
                <a:hlinkClick r:id="rId3"/>
              </a:rPr>
              <a:t>here</a:t>
            </a:r>
            <a:r>
              <a:rPr lang="en-US" dirty="0"/>
              <a:t>.</a:t>
            </a:r>
          </a:p>
        </p:txBody>
      </p:sp>
    </p:spTree>
    <p:extLst>
      <p:ext uri="{BB962C8B-B14F-4D97-AF65-F5344CB8AC3E}">
        <p14:creationId xmlns:p14="http://schemas.microsoft.com/office/powerpoint/2010/main" val="2153893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Sample Purchase Request</a:t>
            </a:r>
          </a:p>
        </p:txBody>
      </p:sp>
      <p:sp>
        <p:nvSpPr>
          <p:cNvPr id="6" name="Content Placeholder 2"/>
          <p:cNvSpPr>
            <a:spLocks noGrp="1"/>
          </p:cNvSpPr>
          <p:nvPr>
            <p:ph idx="1"/>
          </p:nvPr>
        </p:nvSpPr>
        <p:spPr>
          <a:xfrm>
            <a:off x="6372665" y="2434398"/>
            <a:ext cx="5176910" cy="3491949"/>
          </a:xfrm>
        </p:spPr>
        <p:txBody>
          <a:bodyPr>
            <a:normAutofit fontScale="85000" lnSpcReduction="20000"/>
          </a:bodyPr>
          <a:lstStyle/>
          <a:p>
            <a:pPr marL="0" indent="0">
              <a:buNone/>
            </a:pPr>
            <a:r>
              <a:rPr lang="en-US" dirty="0"/>
              <a:t>After providing your personal and advisor information, you will be directed to this form.</a:t>
            </a:r>
          </a:p>
          <a:p>
            <a:pPr marL="0" indent="0">
              <a:buNone/>
            </a:pPr>
            <a:endParaRPr lang="en-US" dirty="0"/>
          </a:p>
          <a:p>
            <a:pPr marL="0" indent="0">
              <a:buNone/>
            </a:pPr>
            <a:r>
              <a:rPr lang="en-US" dirty="0"/>
              <a:t>Read all fields to ensure that your order gets placed efficiently and accurately.</a:t>
            </a:r>
          </a:p>
          <a:p>
            <a:pPr marL="0" indent="0">
              <a:buNone/>
            </a:pPr>
            <a:endParaRPr lang="en-US" dirty="0"/>
          </a:p>
          <a:p>
            <a:pPr marL="0" indent="0">
              <a:buNone/>
            </a:pPr>
            <a:r>
              <a:rPr lang="en-US" dirty="0"/>
              <a:t>After you complete all required fields as indicated on the form, it will be sent to your advisor for approval.</a:t>
            </a:r>
          </a:p>
        </p:txBody>
      </p:sp>
      <p:pic>
        <p:nvPicPr>
          <p:cNvPr id="3" name="Picture 2">
            <a:extLst>
              <a:ext uri="{FF2B5EF4-FFF2-40B4-BE49-F238E27FC236}">
                <a16:creationId xmlns:a16="http://schemas.microsoft.com/office/drawing/2014/main" id="{89621B11-0166-4DAA-B7CB-91BB0FC974D2}"/>
              </a:ext>
            </a:extLst>
          </p:cNvPr>
          <p:cNvPicPr>
            <a:picLocks noChangeAspect="1"/>
          </p:cNvPicPr>
          <p:nvPr/>
        </p:nvPicPr>
        <p:blipFill>
          <a:blip r:embed="rId2"/>
          <a:stretch>
            <a:fillRect/>
          </a:stretch>
        </p:blipFill>
        <p:spPr>
          <a:xfrm>
            <a:off x="1407131" y="2165685"/>
            <a:ext cx="3222616" cy="4249912"/>
          </a:xfrm>
          <a:prstGeom prst="rect">
            <a:avLst/>
          </a:prstGeom>
        </p:spPr>
      </p:pic>
    </p:spTree>
    <p:extLst>
      <p:ext uri="{BB962C8B-B14F-4D97-AF65-F5344CB8AC3E}">
        <p14:creationId xmlns:p14="http://schemas.microsoft.com/office/powerpoint/2010/main" val="1130455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Purchase request Tips</a:t>
            </a:r>
          </a:p>
        </p:txBody>
      </p:sp>
      <p:sp>
        <p:nvSpPr>
          <p:cNvPr id="3" name="Content Placeholder 2"/>
          <p:cNvSpPr>
            <a:spLocks noGrp="1"/>
          </p:cNvSpPr>
          <p:nvPr>
            <p:ph idx="1"/>
          </p:nvPr>
        </p:nvSpPr>
        <p:spPr>
          <a:xfrm>
            <a:off x="838201" y="2434398"/>
            <a:ext cx="9403079" cy="3491949"/>
          </a:xfrm>
        </p:spPr>
        <p:txBody>
          <a:bodyPr>
            <a:normAutofit lnSpcReduction="10000"/>
          </a:bodyPr>
          <a:lstStyle/>
          <a:p>
            <a:r>
              <a:rPr lang="en-US" dirty="0"/>
              <a:t>Submit a </a:t>
            </a:r>
            <a:r>
              <a:rPr lang="en-US" u="sng" dirty="0"/>
              <a:t>separate purchase request for each vendor </a:t>
            </a:r>
            <a:r>
              <a:rPr lang="en-US" dirty="0"/>
              <a:t>(e.g., Amazon, Home Depot, Menards, etc.).</a:t>
            </a:r>
          </a:p>
          <a:p>
            <a:r>
              <a:rPr lang="en-US" dirty="0"/>
              <a:t>If you are ordering too many items to fit in the lines on the document, attach a spreadsheet and indicate “spreadsheet attached” on the form. Make sure you still include the ASIN for </a:t>
            </a:r>
            <a:r>
              <a:rPr lang="en-US"/>
              <a:t>Amazon, catalog </a:t>
            </a:r>
            <a:r>
              <a:rPr lang="en-US" dirty="0"/>
              <a:t>number, item description, quantity, unit cost, and total cost for all items.</a:t>
            </a:r>
          </a:p>
          <a:p>
            <a:r>
              <a:rPr lang="en-US" dirty="0"/>
              <a:t>Make sure your shipping cost is consistent with the speed with which you want it shipped (“Need by date”).</a:t>
            </a:r>
          </a:p>
        </p:txBody>
      </p:sp>
    </p:spTree>
    <p:extLst>
      <p:ext uri="{BB962C8B-B14F-4D97-AF65-F5344CB8AC3E}">
        <p14:creationId xmlns:p14="http://schemas.microsoft.com/office/powerpoint/2010/main" val="2240528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role as the financial Officer</a:t>
            </a:r>
          </a:p>
        </p:txBody>
      </p:sp>
      <p:sp>
        <p:nvSpPr>
          <p:cNvPr id="3" name="Text Placeholder 2"/>
          <p:cNvSpPr>
            <a:spLocks noGrp="1"/>
          </p:cNvSpPr>
          <p:nvPr>
            <p:ph type="body" idx="1"/>
          </p:nvPr>
        </p:nvSpPr>
        <p:spPr/>
        <p:txBody>
          <a:bodyPr/>
          <a:lstStyle/>
          <a:p>
            <a:r>
              <a:rPr lang="en-US" dirty="0"/>
              <a:t>To manage your team’s budget and expenses during the semester or year.</a:t>
            </a:r>
          </a:p>
        </p:txBody>
      </p:sp>
    </p:spTree>
    <p:extLst>
      <p:ext uri="{BB962C8B-B14F-4D97-AF65-F5344CB8AC3E}">
        <p14:creationId xmlns:p14="http://schemas.microsoft.com/office/powerpoint/2010/main" val="3461106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Purchase Process</a:t>
            </a:r>
          </a:p>
        </p:txBody>
      </p:sp>
      <p:sp>
        <p:nvSpPr>
          <p:cNvPr id="3" name="Content Placeholder 2"/>
          <p:cNvSpPr>
            <a:spLocks noGrp="1"/>
          </p:cNvSpPr>
          <p:nvPr>
            <p:ph idx="1"/>
          </p:nvPr>
        </p:nvSpPr>
        <p:spPr/>
        <p:txBody>
          <a:bodyPr vert="horz" lIns="0" tIns="0" rIns="0" bIns="0" rtlCol="0" anchor="t">
            <a:noAutofit/>
          </a:bodyPr>
          <a:lstStyle/>
          <a:p>
            <a:pPr marL="0" indent="0">
              <a:buNone/>
            </a:pPr>
            <a:r>
              <a:rPr lang="en-US" sz="2000" dirty="0"/>
              <a:t>You will be notified via email when:</a:t>
            </a:r>
            <a:endParaRPr lang="en-US" sz="2000" dirty="0">
              <a:cs typeface="Arial"/>
            </a:endParaRPr>
          </a:p>
          <a:p>
            <a:pPr marL="914400" lvl="1" indent="-457200">
              <a:buFont typeface="+mj-lt"/>
              <a:buAutoNum type="arabicPeriod"/>
            </a:pPr>
            <a:r>
              <a:rPr lang="en-US" sz="2000" dirty="0"/>
              <a:t>Your purchase request is submitted</a:t>
            </a:r>
            <a:endParaRPr lang="en-US" sz="2000" dirty="0">
              <a:cs typeface="Arial"/>
            </a:endParaRPr>
          </a:p>
          <a:p>
            <a:pPr marL="914400" lvl="1" indent="-457200">
              <a:buFont typeface="+mj-lt"/>
              <a:buAutoNum type="arabicPeriod"/>
            </a:pPr>
            <a:r>
              <a:rPr lang="en-US" sz="2000" dirty="0"/>
              <a:t>When your order is placed</a:t>
            </a:r>
            <a:endParaRPr lang="en-US" sz="2000" dirty="0">
              <a:cs typeface="Arial"/>
            </a:endParaRPr>
          </a:p>
          <a:p>
            <a:pPr marL="914400" lvl="1" indent="-457200">
              <a:buFont typeface="+mj-lt"/>
              <a:buAutoNum type="arabicPeriod"/>
            </a:pPr>
            <a:r>
              <a:rPr lang="en-US" sz="2000" dirty="0"/>
              <a:t>When your item is available for pickup from the EPICS office (ARMS 1200).</a:t>
            </a:r>
            <a:endParaRPr lang="en-US" sz="2000" dirty="0">
              <a:cs typeface="Arial"/>
            </a:endParaRPr>
          </a:p>
          <a:p>
            <a:pPr marL="0" indent="0">
              <a:buNone/>
            </a:pPr>
            <a:endParaRPr lang="en-US" sz="2000" dirty="0">
              <a:cs typeface="Arial"/>
            </a:endParaRPr>
          </a:p>
          <a:p>
            <a:pPr marL="0" indent="0">
              <a:buNone/>
            </a:pPr>
            <a:r>
              <a:rPr lang="en-US" sz="2000" dirty="0"/>
              <a:t>If you don’t receive an email that your order has been placed within a reasonable amount of time, check with your advisor to see if they have approved the request.</a:t>
            </a:r>
            <a:endParaRPr lang="en-US" sz="2000">
              <a:cs typeface="Arial"/>
            </a:endParaRPr>
          </a:p>
          <a:p>
            <a:pPr marL="0" indent="0">
              <a:buNone/>
            </a:pPr>
            <a:r>
              <a:rPr lang="en-US" sz="2000" dirty="0"/>
              <a:t>Please pick up your packages in a timely manner. </a:t>
            </a:r>
            <a:r>
              <a:rPr lang="en-US" sz="2000" b="1" dirty="0"/>
              <a:t>If you have not received an email, your package has not arrived.</a:t>
            </a:r>
            <a:endParaRPr lang="en-US" sz="2000" b="1">
              <a:cs typeface="Arial"/>
            </a:endParaRPr>
          </a:p>
        </p:txBody>
      </p:sp>
    </p:spTree>
    <p:extLst>
      <p:ext uri="{BB962C8B-B14F-4D97-AF65-F5344CB8AC3E}">
        <p14:creationId xmlns:p14="http://schemas.microsoft.com/office/powerpoint/2010/main" val="2137303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Text Placeholder 2"/>
          <p:cNvSpPr>
            <a:spLocks noGrp="1"/>
          </p:cNvSpPr>
          <p:nvPr>
            <p:ph type="body" sz="quarter" idx="18"/>
          </p:nvPr>
        </p:nvSpPr>
        <p:spPr/>
        <p:txBody>
          <a:bodyPr/>
          <a:lstStyle/>
          <a:p>
            <a:r>
              <a:rPr lang="en-US" dirty="0"/>
              <a:t>If you have questions </a:t>
            </a:r>
          </a:p>
        </p:txBody>
      </p:sp>
      <p:sp>
        <p:nvSpPr>
          <p:cNvPr id="4" name="Text Placeholder 3"/>
          <p:cNvSpPr>
            <a:spLocks noGrp="1"/>
          </p:cNvSpPr>
          <p:nvPr>
            <p:ph type="body" sz="quarter" idx="19"/>
          </p:nvPr>
        </p:nvSpPr>
        <p:spPr/>
        <p:txBody>
          <a:bodyPr/>
          <a:lstStyle/>
          <a:p>
            <a:pPr marL="282575" indent="-282575"/>
            <a:r>
              <a:rPr lang="en-US" dirty="0"/>
              <a:t>talk to Robin Terwilliger (ARMS 1200), </a:t>
            </a:r>
            <a:r>
              <a:rPr lang="en-US" dirty="0">
                <a:hlinkClick r:id="rId3"/>
              </a:rPr>
              <a:t>rterwill@purdue.edu</a:t>
            </a:r>
            <a:r>
              <a:rPr lang="en-US" dirty="0"/>
              <a:t>, or on Teams.</a:t>
            </a:r>
          </a:p>
          <a:p>
            <a:r>
              <a:rPr lang="en-US" dirty="0"/>
              <a:t> </a:t>
            </a:r>
          </a:p>
        </p:txBody>
      </p:sp>
      <p:sp>
        <p:nvSpPr>
          <p:cNvPr id="5" name="Footer Placeholder 4">
            <a:extLst>
              <a:ext uri="{FF2B5EF4-FFF2-40B4-BE49-F238E27FC236}">
                <a16:creationId xmlns:a16="http://schemas.microsoft.com/office/drawing/2014/main" id="{E34FF646-BF63-42F9-8986-4F91CAF32FF8}"/>
              </a:ext>
            </a:extLst>
          </p:cNvPr>
          <p:cNvSpPr>
            <a:spLocks noGrp="1"/>
          </p:cNvSpPr>
          <p:nvPr>
            <p:ph type="ftr" sz="quarter" idx="16"/>
          </p:nvPr>
        </p:nvSpPr>
        <p:spPr>
          <a:xfrm>
            <a:off x="110639" y="6492875"/>
            <a:ext cx="1227274" cy="365125"/>
          </a:xfrm>
        </p:spPr>
        <p:txBody>
          <a:bodyPr/>
          <a:lstStyle/>
          <a:p>
            <a:r>
              <a:rPr lang="en-US" dirty="0"/>
              <a:t>Revised 1/9/23</a:t>
            </a:r>
          </a:p>
        </p:txBody>
      </p:sp>
    </p:spTree>
    <p:extLst>
      <p:ext uri="{BB962C8B-B14F-4D97-AF65-F5344CB8AC3E}">
        <p14:creationId xmlns:p14="http://schemas.microsoft.com/office/powerpoint/2010/main" val="1240413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I do as the financial officer?</a:t>
            </a:r>
          </a:p>
        </p:txBody>
      </p:sp>
      <p:sp>
        <p:nvSpPr>
          <p:cNvPr id="3" name="Content Placeholder 2"/>
          <p:cNvSpPr>
            <a:spLocks noGrp="1"/>
          </p:cNvSpPr>
          <p:nvPr>
            <p:ph idx="1"/>
          </p:nvPr>
        </p:nvSpPr>
        <p:spPr/>
        <p:txBody>
          <a:bodyPr/>
          <a:lstStyle/>
          <a:p>
            <a:pPr marL="0" indent="0">
              <a:buNone/>
            </a:pPr>
            <a:r>
              <a:rPr lang="en-US" dirty="0"/>
              <a:t>As the financial officer, you will:</a:t>
            </a:r>
          </a:p>
          <a:p>
            <a:pPr lvl="1"/>
            <a:r>
              <a:rPr lang="en-US" dirty="0"/>
              <a:t>Learn how to create and maintain a budget for multiple projects</a:t>
            </a:r>
          </a:p>
          <a:p>
            <a:pPr lvl="1"/>
            <a:r>
              <a:rPr lang="en-US" dirty="0"/>
              <a:t>Track expenditures for multiple projects</a:t>
            </a:r>
          </a:p>
          <a:p>
            <a:pPr marL="0" indent="0">
              <a:buNone/>
            </a:pPr>
            <a:endParaRPr lang="en-US" dirty="0"/>
          </a:p>
          <a:p>
            <a:pPr marL="0" indent="0">
              <a:buNone/>
            </a:pPr>
            <a:r>
              <a:rPr lang="en-US" dirty="0"/>
              <a:t>A detailed description of the role and responsibilities can be found </a:t>
            </a:r>
            <a:r>
              <a:rPr lang="en-US" dirty="0">
                <a:hlinkClick r:id="rId2"/>
              </a:rPr>
              <a:t>here</a:t>
            </a:r>
            <a:r>
              <a:rPr lang="en-US" dirty="0"/>
              <a:t>.</a:t>
            </a:r>
          </a:p>
        </p:txBody>
      </p:sp>
    </p:spTree>
    <p:extLst>
      <p:ext uri="{BB962C8B-B14F-4D97-AF65-F5344CB8AC3E}">
        <p14:creationId xmlns:p14="http://schemas.microsoft.com/office/powerpoint/2010/main" val="3539525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Planning</a:t>
            </a:r>
          </a:p>
        </p:txBody>
      </p:sp>
    </p:spTree>
    <p:extLst>
      <p:ext uri="{BB962C8B-B14F-4D97-AF65-F5344CB8AC3E}">
        <p14:creationId xmlns:p14="http://schemas.microsoft.com/office/powerpoint/2010/main" val="1256699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1640079"/>
            <a:ext cx="8770033" cy="432561"/>
          </a:xfrm>
        </p:spPr>
        <p:txBody>
          <a:bodyPr>
            <a:normAutofit fontScale="90000"/>
          </a:bodyPr>
          <a:lstStyle/>
          <a:p>
            <a:r>
              <a:rPr lang="en-US" dirty="0"/>
              <a:t>Why do I need to submit a team budget?</a:t>
            </a:r>
          </a:p>
        </p:txBody>
      </p:sp>
      <p:sp>
        <p:nvSpPr>
          <p:cNvPr id="3" name="Content Placeholder 2"/>
          <p:cNvSpPr>
            <a:spLocks noGrp="1"/>
          </p:cNvSpPr>
          <p:nvPr>
            <p:ph idx="1"/>
          </p:nvPr>
        </p:nvSpPr>
        <p:spPr/>
        <p:txBody>
          <a:bodyPr>
            <a:normAutofit/>
          </a:bodyPr>
          <a:lstStyle/>
          <a:p>
            <a:pPr marL="0" indent="0">
              <a:spcAft>
                <a:spcPts val="600"/>
              </a:spcAft>
              <a:buNone/>
            </a:pPr>
            <a:r>
              <a:rPr lang="en-US" dirty="0"/>
              <a:t>EPICS is just like any other group – we operate on a budget.  Knowing what each team might need and spend is how we determine our yearly budget.  We make our overall project budget from your budget submissions.</a:t>
            </a:r>
          </a:p>
          <a:p>
            <a:pPr marL="0" indent="0">
              <a:buNone/>
            </a:pPr>
            <a:r>
              <a:rPr lang="en-US" dirty="0"/>
              <a:t>We want your team to be successful and don’t want project progress to be held up by insufficient funds.</a:t>
            </a:r>
          </a:p>
        </p:txBody>
      </p:sp>
    </p:spTree>
    <p:extLst>
      <p:ext uri="{BB962C8B-B14F-4D97-AF65-F5344CB8AC3E}">
        <p14:creationId xmlns:p14="http://schemas.microsoft.com/office/powerpoint/2010/main" val="507963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Seed allocation</a:t>
            </a:r>
          </a:p>
        </p:txBody>
      </p:sp>
      <p:sp>
        <p:nvSpPr>
          <p:cNvPr id="3" name="Content Placeholder 2"/>
          <p:cNvSpPr>
            <a:spLocks noGrp="1"/>
          </p:cNvSpPr>
          <p:nvPr>
            <p:ph idx="1"/>
          </p:nvPr>
        </p:nvSpPr>
        <p:spPr/>
        <p:txBody>
          <a:bodyPr>
            <a:normAutofit fontScale="85000" lnSpcReduction="20000"/>
          </a:bodyPr>
          <a:lstStyle/>
          <a:p>
            <a:pPr marL="0" indent="0">
              <a:lnSpc>
                <a:spcPct val="110000"/>
              </a:lnSpc>
              <a:buNone/>
            </a:pPr>
            <a:r>
              <a:rPr lang="en-US" dirty="0"/>
              <a:t>Each team starts with a $200 seed allocation. It is automatically included on your budget form.</a:t>
            </a:r>
          </a:p>
          <a:p>
            <a:pPr marL="0" indent="0">
              <a:lnSpc>
                <a:spcPct val="110000"/>
              </a:lnSpc>
              <a:buNone/>
            </a:pPr>
            <a:r>
              <a:rPr lang="en-US" dirty="0"/>
              <a:t>Your budget submission is your opportunity to request additional funding. The EPICS staff will take the project scope into consideration when evaluating your budget submission.</a:t>
            </a:r>
          </a:p>
          <a:p>
            <a:pPr marL="0" indent="0">
              <a:buNone/>
            </a:pPr>
            <a:endParaRPr lang="en-US" dirty="0"/>
          </a:p>
          <a:p>
            <a:pPr marL="0" indent="0">
              <a:buNone/>
            </a:pPr>
            <a:r>
              <a:rPr lang="en-US" b="1" dirty="0"/>
              <a:t>Question:</a:t>
            </a:r>
            <a:r>
              <a:rPr lang="en-US" dirty="0"/>
              <a:t> Do I need to submit a budget if I know my team will not exceed the seed money?</a:t>
            </a:r>
          </a:p>
          <a:p>
            <a:pPr marL="0" indent="0">
              <a:buNone/>
            </a:pPr>
            <a:r>
              <a:rPr lang="en-US" b="1" dirty="0"/>
              <a:t>Answer: </a:t>
            </a:r>
            <a:r>
              <a:rPr lang="en-US" dirty="0"/>
              <a:t>Yes. Even if you are not spending over the $200 seed money, we need to know what your expenses will be.</a:t>
            </a:r>
          </a:p>
          <a:p>
            <a:endParaRPr lang="en-US" dirty="0"/>
          </a:p>
        </p:txBody>
      </p:sp>
    </p:spTree>
    <p:extLst>
      <p:ext uri="{BB962C8B-B14F-4D97-AF65-F5344CB8AC3E}">
        <p14:creationId xmlns:p14="http://schemas.microsoft.com/office/powerpoint/2010/main" val="3615777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I create my budget?</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Have each project team on your team give you an estimate for what they will spend. It is a team budget and you need your team’s help in preparing it.</a:t>
            </a:r>
          </a:p>
          <a:p>
            <a:pPr marL="0" indent="0">
              <a:buNone/>
            </a:pPr>
            <a:endParaRPr lang="en-US" dirty="0"/>
          </a:p>
          <a:p>
            <a:pPr marL="0" indent="0">
              <a:buNone/>
            </a:pPr>
            <a:r>
              <a:rPr lang="en-US" b="1" dirty="0"/>
              <a:t>You must use the budget form found </a:t>
            </a:r>
            <a:r>
              <a:rPr lang="en-US" b="1" dirty="0">
                <a:hlinkClick r:id="rId2"/>
              </a:rPr>
              <a:t>here</a:t>
            </a:r>
            <a:r>
              <a:rPr lang="en-US" b="1" dirty="0"/>
              <a:t>, which will start a DocuSign document.</a:t>
            </a:r>
          </a:p>
          <a:p>
            <a:pPr marL="0" indent="0">
              <a:buNone/>
            </a:pPr>
            <a:endParaRPr lang="en-US" dirty="0"/>
          </a:p>
          <a:p>
            <a:pPr marL="0" indent="0">
              <a:buNone/>
            </a:pPr>
            <a:r>
              <a:rPr lang="en-US" dirty="0"/>
              <a:t>Tips:</a:t>
            </a:r>
          </a:p>
          <a:p>
            <a:pPr lvl="1"/>
            <a:r>
              <a:rPr lang="en-US" dirty="0"/>
              <a:t>Include shipping costs in your purchase estimates if you know them.</a:t>
            </a:r>
          </a:p>
          <a:p>
            <a:pPr lvl="1"/>
            <a:r>
              <a:rPr lang="en-US" dirty="0"/>
              <a:t>Do not include tax in your estimates. Purchases through the university are tax exempt.</a:t>
            </a:r>
          </a:p>
          <a:p>
            <a:pPr lvl="1"/>
            <a:r>
              <a:rPr lang="en-US" dirty="0"/>
              <a:t>Be realistic about room for error in your project.</a:t>
            </a:r>
          </a:p>
          <a:p>
            <a:pPr marL="0" indent="0">
              <a:buNone/>
            </a:pPr>
            <a:endParaRPr lang="en-US" dirty="0"/>
          </a:p>
        </p:txBody>
      </p:sp>
    </p:spTree>
    <p:extLst>
      <p:ext uri="{BB962C8B-B14F-4D97-AF65-F5344CB8AC3E}">
        <p14:creationId xmlns:p14="http://schemas.microsoft.com/office/powerpoint/2010/main" val="1039308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E13D61-4693-4FCD-B417-0ECCD82061E3}"/>
              </a:ext>
            </a:extLst>
          </p:cNvPr>
          <p:cNvPicPr>
            <a:picLocks noChangeAspect="1"/>
          </p:cNvPicPr>
          <p:nvPr/>
        </p:nvPicPr>
        <p:blipFill>
          <a:blip r:embed="rId2"/>
          <a:stretch>
            <a:fillRect/>
          </a:stretch>
        </p:blipFill>
        <p:spPr>
          <a:xfrm>
            <a:off x="1106993" y="2205077"/>
            <a:ext cx="5029902" cy="4191585"/>
          </a:xfrm>
          <a:prstGeom prst="rect">
            <a:avLst/>
          </a:prstGeom>
        </p:spPr>
      </p:pic>
      <p:sp>
        <p:nvSpPr>
          <p:cNvPr id="2" name="Title 1"/>
          <p:cNvSpPr>
            <a:spLocks noGrp="1"/>
          </p:cNvSpPr>
          <p:nvPr>
            <p:ph type="title"/>
          </p:nvPr>
        </p:nvSpPr>
        <p:spPr/>
        <p:txBody>
          <a:bodyPr>
            <a:normAutofit fontScale="90000"/>
          </a:bodyPr>
          <a:lstStyle/>
          <a:p>
            <a:r>
              <a:rPr lang="en-US" dirty="0"/>
              <a:t>Sample Budget</a:t>
            </a:r>
          </a:p>
        </p:txBody>
      </p:sp>
      <p:sp>
        <p:nvSpPr>
          <p:cNvPr id="9" name="Oval 8"/>
          <p:cNvSpPr/>
          <p:nvPr/>
        </p:nvSpPr>
        <p:spPr>
          <a:xfrm>
            <a:off x="1106993" y="3924887"/>
            <a:ext cx="4989007" cy="212503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ontent Placeholder 2"/>
          <p:cNvSpPr>
            <a:spLocks noGrp="1"/>
          </p:cNvSpPr>
          <p:nvPr>
            <p:ph idx="1"/>
          </p:nvPr>
        </p:nvSpPr>
        <p:spPr>
          <a:xfrm>
            <a:off x="6728722" y="1493006"/>
            <a:ext cx="5106572" cy="2898686"/>
          </a:xfrm>
        </p:spPr>
        <p:txBody>
          <a:bodyPr vert="horz" lIns="0" tIns="0" rIns="0" bIns="0" rtlCol="0" anchor="t">
            <a:normAutofit fontScale="92500" lnSpcReduction="10000"/>
          </a:bodyPr>
          <a:lstStyle/>
          <a:p>
            <a:pPr marL="0" indent="0" algn="ctr">
              <a:lnSpc>
                <a:spcPct val="100000"/>
              </a:lnSpc>
              <a:buNone/>
            </a:pPr>
            <a:r>
              <a:rPr lang="en-US" sz="2400" dirty="0"/>
              <a:t>You will fill out one of these boxes for each of your projects with the help of that project team. If additional item lines are needed, continue in box for next project.</a:t>
            </a:r>
          </a:p>
          <a:p>
            <a:pPr marL="0" indent="0" algn="ctr">
              <a:lnSpc>
                <a:spcPct val="100000"/>
              </a:lnSpc>
              <a:buNone/>
            </a:pPr>
            <a:endParaRPr lang="en-US" sz="2400" dirty="0">
              <a:cs typeface="Arial"/>
            </a:endParaRPr>
          </a:p>
          <a:p>
            <a:pPr marL="0" indent="0" algn="ctr">
              <a:lnSpc>
                <a:spcPct val="100000"/>
              </a:lnSpc>
              <a:buNone/>
            </a:pPr>
            <a:r>
              <a:rPr lang="en-US" sz="2400" dirty="0">
                <a:cs typeface="Arial"/>
              </a:rPr>
              <a:t>The box for Project 1 includes room for 20 line items, so please use it for your biggest project.</a:t>
            </a:r>
          </a:p>
          <a:p>
            <a:pPr marL="0" indent="0" algn="ctr">
              <a:lnSpc>
                <a:spcPct val="100000"/>
              </a:lnSpc>
              <a:buNone/>
            </a:pPr>
            <a:endParaRPr lang="en-US" sz="2400" dirty="0">
              <a:cs typeface="Arial"/>
            </a:endParaRPr>
          </a:p>
        </p:txBody>
      </p:sp>
      <p:cxnSp>
        <p:nvCxnSpPr>
          <p:cNvPr id="14" name="Elbow Connector 13"/>
          <p:cNvCxnSpPr>
            <a:cxnSpLocks/>
            <a:stCxn id="10" idx="2"/>
            <a:endCxn id="9" idx="6"/>
          </p:cNvCxnSpPr>
          <p:nvPr/>
        </p:nvCxnSpPr>
        <p:spPr>
          <a:xfrm rot="5400000">
            <a:off x="7391147" y="3096545"/>
            <a:ext cx="595715" cy="3186008"/>
          </a:xfrm>
          <a:prstGeom prst="bentConnector2">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D72253A8-D15F-4939-BF9B-F3024DE55831}"/>
              </a:ext>
            </a:extLst>
          </p:cNvPr>
          <p:cNvCxnSpPr>
            <a:cxnSpLocks/>
          </p:cNvCxnSpPr>
          <p:nvPr/>
        </p:nvCxnSpPr>
        <p:spPr>
          <a:xfrm flipH="1">
            <a:off x="6000303" y="6254793"/>
            <a:ext cx="848916" cy="0"/>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9A77A83-483C-48D6-A3A1-9147ADDD3EC3}"/>
              </a:ext>
            </a:extLst>
          </p:cNvPr>
          <p:cNvSpPr txBox="1"/>
          <p:nvPr/>
        </p:nvSpPr>
        <p:spPr>
          <a:xfrm>
            <a:off x="6856318" y="5454211"/>
            <a:ext cx="3186009" cy="923330"/>
          </a:xfrm>
          <a:prstGeom prst="rect">
            <a:avLst/>
          </a:prstGeom>
          <a:noFill/>
        </p:spPr>
        <p:txBody>
          <a:bodyPr wrap="square" rtlCol="0">
            <a:spAutoFit/>
          </a:bodyPr>
          <a:lstStyle/>
          <a:p>
            <a:r>
              <a:rPr lang="en-US" dirty="0"/>
              <a:t>If you have applied for, or are going to apply for a grant, enter the amount here.</a:t>
            </a:r>
          </a:p>
        </p:txBody>
      </p:sp>
      <p:sp>
        <p:nvSpPr>
          <p:cNvPr id="16" name="Oval 15">
            <a:extLst>
              <a:ext uri="{FF2B5EF4-FFF2-40B4-BE49-F238E27FC236}">
                <a16:creationId xmlns:a16="http://schemas.microsoft.com/office/drawing/2014/main" id="{34453B6A-A445-4BC6-8581-3A83A4069D4C}"/>
              </a:ext>
            </a:extLst>
          </p:cNvPr>
          <p:cNvSpPr/>
          <p:nvPr/>
        </p:nvSpPr>
        <p:spPr>
          <a:xfrm>
            <a:off x="1466340" y="6049926"/>
            <a:ext cx="4542011" cy="412953"/>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81878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C6B636D-3643-4E0D-9F3E-0F84815E8977}"/>
              </a:ext>
            </a:extLst>
          </p:cNvPr>
          <p:cNvPicPr>
            <a:picLocks noChangeAspect="1"/>
          </p:cNvPicPr>
          <p:nvPr/>
        </p:nvPicPr>
        <p:blipFill>
          <a:blip r:embed="rId2"/>
          <a:stretch>
            <a:fillRect/>
          </a:stretch>
        </p:blipFill>
        <p:spPr>
          <a:xfrm>
            <a:off x="6950609" y="2273732"/>
            <a:ext cx="4162215" cy="1636537"/>
          </a:xfrm>
          <a:prstGeom prst="rect">
            <a:avLst/>
          </a:prstGeom>
        </p:spPr>
      </p:pic>
      <p:sp>
        <p:nvSpPr>
          <p:cNvPr id="2" name="Title 1"/>
          <p:cNvSpPr>
            <a:spLocks noGrp="1"/>
          </p:cNvSpPr>
          <p:nvPr>
            <p:ph type="title"/>
          </p:nvPr>
        </p:nvSpPr>
        <p:spPr/>
        <p:txBody>
          <a:bodyPr>
            <a:normAutofit fontScale="90000"/>
          </a:bodyPr>
          <a:lstStyle/>
          <a:p>
            <a:r>
              <a:rPr lang="en-US" dirty="0"/>
              <a:t>Sample Budget</a:t>
            </a:r>
          </a:p>
        </p:txBody>
      </p:sp>
      <p:sp>
        <p:nvSpPr>
          <p:cNvPr id="6" name="Oval 5"/>
          <p:cNvSpPr/>
          <p:nvPr/>
        </p:nvSpPr>
        <p:spPr>
          <a:xfrm>
            <a:off x="6476227" y="2297725"/>
            <a:ext cx="5027525" cy="168343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idx="1"/>
          </p:nvPr>
        </p:nvSpPr>
        <p:spPr>
          <a:xfrm>
            <a:off x="699484" y="2305629"/>
            <a:ext cx="4198033" cy="3979287"/>
          </a:xfrm>
        </p:spPr>
        <p:txBody>
          <a:bodyPr vert="horz" lIns="0" tIns="0" rIns="0" bIns="0" rtlCol="0" anchor="t">
            <a:normAutofit fontScale="92500" lnSpcReduction="10000"/>
          </a:bodyPr>
          <a:lstStyle/>
          <a:p>
            <a:pPr marL="0" indent="0" algn="ctr">
              <a:lnSpc>
                <a:spcPct val="100000"/>
              </a:lnSpc>
              <a:buNone/>
            </a:pPr>
            <a:r>
              <a:rPr lang="en-US" sz="2400" dirty="0"/>
              <a:t>These boxes will autofill based on the information entered for each project. The seed allocation and grant funds you have requested are subtracted to calculate the additional funds needed to support your projects.</a:t>
            </a:r>
          </a:p>
          <a:p>
            <a:pPr marL="0" indent="0" algn="ctr">
              <a:lnSpc>
                <a:spcPct val="100000"/>
              </a:lnSpc>
              <a:buNone/>
            </a:pPr>
            <a:endParaRPr lang="en-US" sz="2400" dirty="0"/>
          </a:p>
          <a:p>
            <a:pPr marL="0" indent="0" algn="ctr">
              <a:lnSpc>
                <a:spcPct val="100000"/>
              </a:lnSpc>
              <a:buNone/>
            </a:pPr>
            <a:r>
              <a:rPr lang="en-US" sz="2400" b="1" dirty="0"/>
              <a:t>It is important to use meaningful names for each project to facilitate accurate tracking.</a:t>
            </a:r>
            <a:endParaRPr lang="en-US" sz="2400" b="1" dirty="0">
              <a:cs typeface="Arial"/>
            </a:endParaRPr>
          </a:p>
        </p:txBody>
      </p:sp>
      <p:cxnSp>
        <p:nvCxnSpPr>
          <p:cNvPr id="18" name="Straight Arrow Connector 17"/>
          <p:cNvCxnSpPr>
            <a:endCxn id="6" idx="2"/>
          </p:cNvCxnSpPr>
          <p:nvPr/>
        </p:nvCxnSpPr>
        <p:spPr>
          <a:xfrm>
            <a:off x="5134708" y="3139441"/>
            <a:ext cx="1341519"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2027957"/>
      </p:ext>
    </p:extLst>
  </p:cSld>
  <p:clrMapOvr>
    <a:masterClrMapping/>
  </p:clrMapOvr>
</p:sld>
</file>

<file path=ppt/theme/theme1.xml><?xml version="1.0" encoding="utf-8"?>
<a:theme xmlns:a="http://schemas.openxmlformats.org/drawingml/2006/main" name="Office Theme">
  <a:themeElements>
    <a:clrScheme name="Purdue Brand Colors Accessible">
      <a:dk1>
        <a:srgbClr val="000000"/>
      </a:dk1>
      <a:lt1>
        <a:srgbClr val="FFFFFF"/>
      </a:lt1>
      <a:dk2>
        <a:srgbClr val="B1810B"/>
      </a:dk2>
      <a:lt2>
        <a:srgbClr val="BAA892"/>
      </a:lt2>
      <a:accent1>
        <a:srgbClr val="4D4038"/>
      </a:accent1>
      <a:accent2>
        <a:srgbClr val="FF9B1A"/>
      </a:accent2>
      <a:accent3>
        <a:srgbClr val="BAA892"/>
      </a:accent3>
      <a:accent4>
        <a:srgbClr val="FFD100"/>
      </a:accent4>
      <a:accent5>
        <a:srgbClr val="6B4536"/>
      </a:accent5>
      <a:accent6>
        <a:srgbClr val="5B6870"/>
      </a:accent6>
      <a:hlink>
        <a:srgbClr val="B1810B"/>
      </a:hlink>
      <a:folHlink>
        <a:srgbClr val="B1810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E53E5FCF-10E5-484E-AE9E-FE493AD12B7C}" vid="{1784E346-3E45-6A40-8972-4919F1C20B4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424EA83E96104448847A744112691C3" ma:contentTypeVersion="8" ma:contentTypeDescription="Create a new document." ma:contentTypeScope="" ma:versionID="57e7e030364f60536aada47b969a65ed">
  <xsd:schema xmlns:xsd="http://www.w3.org/2001/XMLSchema" xmlns:xs="http://www.w3.org/2001/XMLSchema" xmlns:p="http://schemas.microsoft.com/office/2006/metadata/properties" xmlns:ns2="c0ef11d3-b450-48b4-aeb7-45eb4d9dbc1b" xmlns:ns3="ff0be989-26ed-4196-8a11-9d973f1add64" targetNamespace="http://schemas.microsoft.com/office/2006/metadata/properties" ma:root="true" ma:fieldsID="0f8ecccd1953c5fa0eabf03095844275" ns2:_="" ns3:_="">
    <xsd:import namespace="c0ef11d3-b450-48b4-aeb7-45eb4d9dbc1b"/>
    <xsd:import namespace="ff0be989-26ed-4196-8a11-9d973f1add6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ef11d3-b450-48b4-aeb7-45eb4d9dbc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f0be989-26ed-4196-8a11-9d973f1add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6951C9-526F-4829-A432-8EB52C05DEE9}">
  <ds:schemaRefs>
    <ds:schemaRef ds:uri="http://schemas.microsoft.com/sharepoint/v3/contenttype/forms"/>
  </ds:schemaRefs>
</ds:datastoreItem>
</file>

<file path=customXml/itemProps2.xml><?xml version="1.0" encoding="utf-8"?>
<ds:datastoreItem xmlns:ds="http://schemas.openxmlformats.org/officeDocument/2006/customXml" ds:itemID="{04084118-AB4B-431E-B464-82C0DBB5C697}">
  <ds:schemaRefs>
    <ds:schemaRef ds:uri="http://schemas.microsoft.com/office/2006/metadata/properties"/>
    <ds:schemaRef ds:uri="http://purl.org/dc/elements/1.1/"/>
    <ds:schemaRef ds:uri="http://schemas.microsoft.com/office/2006/documentManagement/types"/>
    <ds:schemaRef ds:uri="http://purl.org/dc/terms/"/>
    <ds:schemaRef ds:uri="http://purl.org/dc/dcmitype/"/>
    <ds:schemaRef ds:uri="ff0be989-26ed-4196-8a11-9d973f1add64"/>
    <ds:schemaRef ds:uri="http://www.w3.org/XML/1998/namespace"/>
    <ds:schemaRef ds:uri="http://schemas.microsoft.com/office/infopath/2007/PartnerControls"/>
    <ds:schemaRef ds:uri="http://schemas.openxmlformats.org/package/2006/metadata/core-properties"/>
    <ds:schemaRef ds:uri="c0ef11d3-b450-48b4-aeb7-45eb4d9dbc1b"/>
  </ds:schemaRefs>
</ds:datastoreItem>
</file>

<file path=customXml/itemProps3.xml><?xml version="1.0" encoding="utf-8"?>
<ds:datastoreItem xmlns:ds="http://schemas.openxmlformats.org/officeDocument/2006/customXml" ds:itemID="{11799648-2DAE-45D3-AF73-6855CEC53E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ef11d3-b450-48b4-aeb7-45eb4d9dbc1b"/>
    <ds:schemaRef ds:uri="ff0be989-26ed-4196-8a11-9d973f1add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PPT_Temp1_Widescreen_Alternate_Fonts</Template>
  <TotalTime>0</TotalTime>
  <Words>1276</Words>
  <Application>Microsoft Office PowerPoint</Application>
  <PresentationFormat>Widescreen</PresentationFormat>
  <Paragraphs>98</Paragraphs>
  <Slides>21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 Bold</vt:lpstr>
      <vt:lpstr>Calibri</vt:lpstr>
      <vt:lpstr>Impact</vt:lpstr>
      <vt:lpstr>Office Theme</vt:lpstr>
      <vt:lpstr>Financial officer Training</vt:lpstr>
      <vt:lpstr>Your role as the financial Officer</vt:lpstr>
      <vt:lpstr>What do I do as the financial officer?</vt:lpstr>
      <vt:lpstr>Budget Planning</vt:lpstr>
      <vt:lpstr>Why do I need to submit a team budget?</vt:lpstr>
      <vt:lpstr>Seed allocation</vt:lpstr>
      <vt:lpstr>How do I create my budget?</vt:lpstr>
      <vt:lpstr>Sample Budget</vt:lpstr>
      <vt:lpstr>Sample Budget</vt:lpstr>
      <vt:lpstr>What do I do with my completed budget form?</vt:lpstr>
      <vt:lpstr>Expense Tracking</vt:lpstr>
      <vt:lpstr>Grants</vt:lpstr>
      <vt:lpstr>Service Learning Grants</vt:lpstr>
      <vt:lpstr>Purchasing on Grant Funds</vt:lpstr>
      <vt:lpstr>Grant fund accounting</vt:lpstr>
      <vt:lpstr>Purchasing</vt:lpstr>
      <vt:lpstr>How can my team purchase items?</vt:lpstr>
      <vt:lpstr>Sample Purchase Request</vt:lpstr>
      <vt:lpstr>Purchase request Tips</vt:lpstr>
      <vt:lpstr>Purchase Process</vt:lpstr>
      <vt:lpstr>Thank you</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officer Training</dc:title>
  <dc:creator/>
  <cp:lastModifiedBy/>
  <cp:revision>61</cp:revision>
  <cp:lastPrinted>2016-08-04T21:31:16Z</cp:lastPrinted>
  <dcterms:created xsi:type="dcterms:W3CDTF">2019-06-19T18:22:11Z</dcterms:created>
  <dcterms:modified xsi:type="dcterms:W3CDTF">2023-01-09T16:58:39Z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0x0101008424EA83E96104448847A744112691C3</vt:lpwstr>
  </property>
</Properties>
</file>