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2" r:id="rId2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5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885" tIns="46442" rIns="92885" bIns="46442" rtlCol="0"/>
          <a:lstStyle>
            <a:lvl1pPr algn="r">
              <a:defRPr sz="1200"/>
            </a:lvl1pPr>
          </a:lstStyle>
          <a:p>
            <a:pPr>
              <a:defRPr/>
            </a:pPr>
            <a:fld id="{9AC812B6-F6F8-43D1-9BA7-225D31FE7F48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05863"/>
            <a:ext cx="302736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0" y="8805863"/>
            <a:ext cx="3027363" cy="463550"/>
          </a:xfrm>
          <a:prstGeom prst="rect">
            <a:avLst/>
          </a:prstGeom>
        </p:spPr>
        <p:txBody>
          <a:bodyPr vert="horz" lIns="92885" tIns="46442" rIns="92885" bIns="46442" rtlCol="0" anchor="b"/>
          <a:lstStyle>
            <a:lvl1pPr algn="r">
              <a:defRPr sz="1200"/>
            </a:lvl1pPr>
          </a:lstStyle>
          <a:p>
            <a:pPr>
              <a:defRPr/>
            </a:pPr>
            <a:fld id="{3B8BB07E-08CA-47DA-AE9D-5E3C7B1F69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FA0BE1B-D089-4AA7-AC64-46A915224F35}" type="datetimeFigureOut">
              <a:rPr lang="en-US"/>
              <a:pPr/>
              <a:t>8/23/2011</a:t>
            </a:fld>
            <a:endParaRPr lang="en-US"/>
          </a:p>
        </p:txBody>
      </p:sp>
      <p:sp>
        <p:nvSpPr>
          <p:cNvPr id="2150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150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05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1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8392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3B1680-CF02-4730-9DFF-5D300C28A07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FB6E6-0C36-4300-B60E-25FBCE899BC7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D279E-CD3A-4469-901E-5EC4EA768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C6940-17E5-4D49-86D8-ED6E64F2A16D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3425A-47DA-4513-AA33-4E3BDB0C6D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7F9CA-E521-43FD-867A-4FDDB3557576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56D03-BBA8-4741-8CAB-975C46FC4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B181-C3DC-4E99-BAB3-D02CAB35F861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EE7E2-09D0-4095-87A6-8A3AF41DC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D5A9C-2260-43D4-8F6B-7F2486542D5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D36BB-A5F1-4FAB-99E4-B6FFC5CA4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F189A-B05B-4191-BA86-0AF05BD10CC3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A73F9-0AAF-4242-A628-11174E23C6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30A13-F57D-40A5-928A-2C2364699203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EB4BA-F7DE-4D61-A69B-6CFE7AFEF4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BC3BB-AEFF-4BB5-B600-5B9CD7227B4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5383D-7387-4A43-8E4B-45EB123D4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BAB2C-9EC1-4573-87E9-C5C95EF92637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210034-3FE8-4AF4-8FDE-D5428A5351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B8FD6-2F2A-4B86-9E66-9F900AD13A00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8106B-3450-4BA3-9D87-880CDC9661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C1F90-6556-4442-8A40-F887047AEDF1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4315C-03EC-4D77-B844-45A166182D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B85918-3D02-4F39-8B8D-17DDD68E2639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FD8D02B-712B-463E-BE91-0666E4DC1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534400" cy="868362"/>
          </a:xfrm>
        </p:spPr>
        <p:txBody>
          <a:bodyPr/>
          <a:lstStyle/>
          <a:p>
            <a:pPr eaLnBrk="1" hangingPunct="1"/>
            <a:r>
              <a:rPr lang="en-US" sz="3600" dirty="0" smtClean="0">
                <a:latin typeface="Arial" charset="0"/>
              </a:rPr>
              <a:t>ARMS B061 and B098 Emergency Plan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Arial" charset="0"/>
              </a:rPr>
              <a:t>Emergency: For ANY emergency, 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</a:rPr>
              <a:t>call 911</a:t>
            </a:r>
            <a:r>
              <a:rPr lang="en-US" sz="2400" dirty="0" smtClean="0">
                <a:latin typeface="Arial" charset="0"/>
              </a:rPr>
              <a:t>. 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The phone in ARMS B061 is in the corner of the room by the podium, in ARMS B098 in the hallway by the printer.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Fire Alarm – Evacuation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Take keys, coat, purse and any critical personal items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Proceed up the stairs by ARMS 1010, Amelia’s, or stairwell outside I2I Lab (ARMS B098).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DO NOT USE THE ELEVATOR!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Students meet at the emergency assembly area located in grass between Civil Engineering and Johnson Hall of Nursing</a:t>
            </a:r>
          </a:p>
          <a:p>
            <a:pPr eaLnBrk="1" hangingPunct="1"/>
            <a:r>
              <a:rPr lang="en-US" sz="2400" dirty="0" smtClean="0">
                <a:latin typeface="Arial" charset="0"/>
              </a:rPr>
              <a:t>Tornado</a:t>
            </a:r>
          </a:p>
          <a:p>
            <a:pPr lvl="1" eaLnBrk="1" hangingPunct="1"/>
            <a:r>
              <a:rPr lang="en-US" sz="2000" dirty="0" smtClean="0">
                <a:latin typeface="Arial" charset="0"/>
              </a:rPr>
              <a:t>Stay in the room, away </a:t>
            </a:r>
          </a:p>
          <a:p>
            <a:pPr lvl="1" eaLnBrk="1" hangingPunct="1">
              <a:buFont typeface="Arial" charset="0"/>
              <a:buNone/>
            </a:pPr>
            <a:r>
              <a:rPr lang="en-US" sz="2000" dirty="0" smtClean="0">
                <a:latin typeface="Arial" charset="0"/>
              </a:rPr>
              <a:t>	from glass (ARMS B098).</a:t>
            </a:r>
          </a:p>
          <a:p>
            <a:pPr lvl="1" eaLnBrk="1" hangingPunct="1"/>
            <a:endParaRPr lang="en-US" sz="2400" dirty="0" smtClean="0">
              <a:latin typeface="Arial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914900" y="4518834"/>
            <a:ext cx="2552700" cy="1958166"/>
            <a:chOff x="5295900" y="4495800"/>
            <a:chExt cx="3543300" cy="2905125"/>
          </a:xfrm>
        </p:grpSpPr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95900" y="4495800"/>
              <a:ext cx="3543300" cy="2905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 rot="19268036">
              <a:off x="6224588" y="5334000"/>
              <a:ext cx="685800" cy="1257300"/>
            </a:xfrm>
            <a:custGeom>
              <a:avLst/>
              <a:gdLst>
                <a:gd name="T0" fmla="*/ 342900 w 21600"/>
                <a:gd name="T1" fmla="*/ 0 h 21600"/>
                <a:gd name="T2" fmla="*/ 100425 w 21600"/>
                <a:gd name="T3" fmla="*/ 184113 h 21600"/>
                <a:gd name="T4" fmla="*/ 0 w 21600"/>
                <a:gd name="T5" fmla="*/ 628650 h 21600"/>
                <a:gd name="T6" fmla="*/ 100425 w 21600"/>
                <a:gd name="T7" fmla="*/ 1073187 h 21600"/>
                <a:gd name="T8" fmla="*/ 342900 w 21600"/>
                <a:gd name="T9" fmla="*/ 1257300 h 21600"/>
                <a:gd name="T10" fmla="*/ 585375 w 21600"/>
                <a:gd name="T11" fmla="*/ 1073187 h 21600"/>
                <a:gd name="T12" fmla="*/ 685800 w 21600"/>
                <a:gd name="T13" fmla="*/ 628650 h 21600"/>
                <a:gd name="T14" fmla="*/ 585375 w 21600"/>
                <a:gd name="T15" fmla="*/ 184113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3163 w 21600"/>
                <a:gd name="T25" fmla="*/ 3163 h 21600"/>
                <a:gd name="T26" fmla="*/ 18437 w 21600"/>
                <a:gd name="T27" fmla="*/ 18437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259" y="10800"/>
                  </a:moveTo>
                  <a:cubicBezTo>
                    <a:pt x="1259" y="16069"/>
                    <a:pt x="5531" y="20341"/>
                    <a:pt x="10800" y="20341"/>
                  </a:cubicBezTo>
                  <a:cubicBezTo>
                    <a:pt x="16069" y="20341"/>
                    <a:pt x="20341" y="16069"/>
                    <a:pt x="20341" y="10800"/>
                  </a:cubicBezTo>
                  <a:cubicBezTo>
                    <a:pt x="20341" y="5531"/>
                    <a:pt x="16069" y="1259"/>
                    <a:pt x="10800" y="1259"/>
                  </a:cubicBezTo>
                  <a:cubicBezTo>
                    <a:pt x="5531" y="1259"/>
                    <a:pt x="1259" y="5531"/>
                    <a:pt x="1259" y="10800"/>
                  </a:cubicBez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" name="AutoShape 6"/>
            <p:cNvSpPr>
              <a:spLocks noChangeArrowheads="1"/>
            </p:cNvSpPr>
            <p:nvPr/>
          </p:nvSpPr>
          <p:spPr bwMode="auto">
            <a:xfrm rot="17031086" flipH="1">
              <a:off x="5741466" y="5023535"/>
              <a:ext cx="800100" cy="685800"/>
            </a:xfrm>
            <a:custGeom>
              <a:avLst/>
              <a:gdLst>
                <a:gd name="T0" fmla="*/ 429091 w 21600"/>
                <a:gd name="T1" fmla="*/ 889 h 21600"/>
                <a:gd name="T2" fmla="*/ 37005 w 21600"/>
                <a:gd name="T3" fmla="*/ 287655 h 21600"/>
                <a:gd name="T4" fmla="*/ 424535 w 21600"/>
                <a:gd name="T5" fmla="*/ 54483 h 21600"/>
                <a:gd name="T6" fmla="*/ 899853 w 21600"/>
                <a:gd name="T7" fmla="*/ 329946 h 21600"/>
                <a:gd name="T8" fmla="*/ 772541 w 21600"/>
                <a:gd name="T9" fmla="*/ 445865 h 21600"/>
                <a:gd name="T10" fmla="*/ 637302 w 21600"/>
                <a:gd name="T11" fmla="*/ 33674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9903" y="10525"/>
                  </a:moveTo>
                  <a:cubicBezTo>
                    <a:pt x="19755" y="5604"/>
                    <a:pt x="15723" y="1692"/>
                    <a:pt x="10800" y="1692"/>
                  </a:cubicBezTo>
                  <a:cubicBezTo>
                    <a:pt x="6383" y="1691"/>
                    <a:pt x="2603" y="4860"/>
                    <a:pt x="1832" y="9208"/>
                  </a:cubicBezTo>
                  <a:lnTo>
                    <a:pt x="166" y="8912"/>
                  </a:lnTo>
                  <a:cubicBezTo>
                    <a:pt x="1081" y="3756"/>
                    <a:pt x="5563" y="-1"/>
                    <a:pt x="10800" y="0"/>
                  </a:cubicBezTo>
                  <a:cubicBezTo>
                    <a:pt x="16637" y="0"/>
                    <a:pt x="21418" y="4638"/>
                    <a:pt x="21595" y="10473"/>
                  </a:cubicBezTo>
                  <a:lnTo>
                    <a:pt x="24293" y="10392"/>
                  </a:lnTo>
                  <a:lnTo>
                    <a:pt x="20856" y="14043"/>
                  </a:lnTo>
                  <a:lnTo>
                    <a:pt x="17205" y="10606"/>
                  </a:lnTo>
                  <a:lnTo>
                    <a:pt x="19903" y="10525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3" name="AutoShape 7"/>
            <p:cNvSpPr>
              <a:spLocks noChangeArrowheads="1"/>
            </p:cNvSpPr>
            <p:nvPr/>
          </p:nvSpPr>
          <p:spPr bwMode="auto">
            <a:xfrm rot="6620647">
              <a:off x="6567488" y="5241263"/>
              <a:ext cx="1485900" cy="800100"/>
            </a:xfrm>
            <a:custGeom>
              <a:avLst/>
              <a:gdLst>
                <a:gd name="T0" fmla="*/ 754851 w 21600"/>
                <a:gd name="T1" fmla="*/ 37 h 21600"/>
                <a:gd name="T2" fmla="*/ 51043 w 21600"/>
                <a:gd name="T3" fmla="*/ 333894 h 21600"/>
                <a:gd name="T4" fmla="*/ 753544 w 21600"/>
                <a:gd name="T5" fmla="*/ 43413 h 21600"/>
                <a:gd name="T6" fmla="*/ 1662075 w 21600"/>
                <a:gd name="T7" fmla="*/ 328523 h 21600"/>
                <a:gd name="T8" fmla="*/ 1470766 w 21600"/>
                <a:gd name="T9" fmla="*/ 466429 h 21600"/>
                <a:gd name="T10" fmla="*/ 1214655 w 21600"/>
                <a:gd name="T11" fmla="*/ 36334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20330" y="9423"/>
                  </a:moveTo>
                  <a:cubicBezTo>
                    <a:pt x="19645" y="4686"/>
                    <a:pt x="15586" y="1171"/>
                    <a:pt x="10800" y="1171"/>
                  </a:cubicBezTo>
                  <a:cubicBezTo>
                    <a:pt x="6131" y="1170"/>
                    <a:pt x="2135" y="4520"/>
                    <a:pt x="1319" y="9117"/>
                  </a:cubicBezTo>
                  <a:lnTo>
                    <a:pt x="166" y="8912"/>
                  </a:lnTo>
                  <a:cubicBezTo>
                    <a:pt x="1081" y="3756"/>
                    <a:pt x="5563" y="-1"/>
                    <a:pt x="10800" y="0"/>
                  </a:cubicBezTo>
                  <a:cubicBezTo>
                    <a:pt x="16168" y="0"/>
                    <a:pt x="20721" y="3942"/>
                    <a:pt x="21489" y="9255"/>
                  </a:cubicBezTo>
                  <a:lnTo>
                    <a:pt x="24161" y="8869"/>
                  </a:lnTo>
                  <a:lnTo>
                    <a:pt x="21380" y="12592"/>
                  </a:lnTo>
                  <a:lnTo>
                    <a:pt x="17657" y="9809"/>
                  </a:lnTo>
                  <a:lnTo>
                    <a:pt x="20330" y="9423"/>
                  </a:lnTo>
                  <a:close/>
                </a:path>
              </a:pathLst>
            </a:custGeom>
            <a:solidFill>
              <a:srgbClr val="FFFF00"/>
            </a:solidFill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5338</TotalTime>
  <Words>106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ARMS B061 and B098 Emergency Plan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ENGR126 – Problem Solving and Computer Tools</dc:title>
  <dc:creator>mverleg1</dc:creator>
  <cp:lastModifiedBy>eahollow</cp:lastModifiedBy>
  <cp:revision>38</cp:revision>
  <dcterms:created xsi:type="dcterms:W3CDTF">2007-07-12T20:21:59Z</dcterms:created>
  <dcterms:modified xsi:type="dcterms:W3CDTF">2011-08-23T19:00:15Z</dcterms:modified>
</cp:coreProperties>
</file>