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 userDrawn="1">
          <p15:clr>
            <a:srgbClr val="A4A3A4"/>
          </p15:clr>
        </p15:guide>
        <p15:guide id="2" pos="1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23" d="100"/>
          <a:sy n="23" d="100"/>
        </p:scale>
        <p:origin x="858" y="132"/>
      </p:cViewPr>
      <p:guideLst>
        <p:guide orient="horz" pos="10368"/>
        <p:guide pos="13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7D7CF-1389-4E5A-8C58-8E769D7BC0F5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012A5-AD2F-4771-806E-E059BDEA8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366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7D7CF-1389-4E5A-8C58-8E769D7BC0F5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012A5-AD2F-4771-806E-E059BDEA8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480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7D7CF-1389-4E5A-8C58-8E769D7BC0F5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012A5-AD2F-4771-806E-E059BDEA8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02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7D7CF-1389-4E5A-8C58-8E769D7BC0F5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012A5-AD2F-4771-806E-E059BDEA8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81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7D7CF-1389-4E5A-8C58-8E769D7BC0F5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012A5-AD2F-4771-806E-E059BDEA8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429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7D7CF-1389-4E5A-8C58-8E769D7BC0F5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012A5-AD2F-4771-806E-E059BDEA8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519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7D7CF-1389-4E5A-8C58-8E769D7BC0F5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012A5-AD2F-4771-806E-E059BDEA8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907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7D7CF-1389-4E5A-8C58-8E769D7BC0F5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012A5-AD2F-4771-806E-E059BDEA8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741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7D7CF-1389-4E5A-8C58-8E769D7BC0F5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012A5-AD2F-4771-806E-E059BDEA8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168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7D7CF-1389-4E5A-8C58-8E769D7BC0F5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012A5-AD2F-4771-806E-E059BDEA8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94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7D7CF-1389-4E5A-8C58-8E769D7BC0F5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012A5-AD2F-4771-806E-E059BDEA8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540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7D7CF-1389-4E5A-8C58-8E769D7BC0F5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012A5-AD2F-4771-806E-E059BDEA8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036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1C6940-33C6-470D-8BEB-79C7DF7486B9}"/>
              </a:ext>
            </a:extLst>
          </p:cNvPr>
          <p:cNvSpPr/>
          <p:nvPr/>
        </p:nvSpPr>
        <p:spPr>
          <a:xfrm>
            <a:off x="0" y="0"/>
            <a:ext cx="43891200" cy="6477000"/>
          </a:xfrm>
          <a:prstGeom prst="rect">
            <a:avLst/>
          </a:prstGeom>
          <a:solidFill>
            <a:schemeClr val="tx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77D047-EC6F-4A84-8847-940FBFE6EDBC}"/>
              </a:ext>
            </a:extLst>
          </p:cNvPr>
          <p:cNvSpPr txBox="1"/>
          <p:nvPr/>
        </p:nvSpPr>
        <p:spPr>
          <a:xfrm>
            <a:off x="10465117" y="352485"/>
            <a:ext cx="3262597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0" b="1" spc="3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TITLE HEADING OF RESEARCH POSTER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B05386-3653-42DE-A83F-5E6F090CDB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2" y="435530"/>
            <a:ext cx="7629525" cy="60350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5B4D96D-E6F1-476F-8B06-A04140D7BDF6}"/>
              </a:ext>
            </a:extLst>
          </p:cNvPr>
          <p:cNvSpPr txBox="1"/>
          <p:nvPr/>
        </p:nvSpPr>
        <p:spPr>
          <a:xfrm>
            <a:off x="10465117" y="4276516"/>
            <a:ext cx="3262597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spc="300" dirty="0">
                <a:solidFill>
                  <a:schemeClr val="bg1"/>
                </a:solidFill>
                <a:latin typeface="Franklin Gothic Book" panose="020B0503020102020204" pitchFamily="34" charset="0"/>
              </a:rPr>
              <a:t>List of contributors, list of contributors, list of contributors, list of contributors, list of contributors, list of contributors, list of contributors, list of contributors.</a:t>
            </a:r>
          </a:p>
          <a:p>
            <a:endParaRPr lang="en-US" sz="6600" spc="300" dirty="0">
              <a:solidFill>
                <a:schemeClr val="tx1"/>
              </a:solidFill>
              <a:latin typeface="Myriad Pro" panose="020B0503030403020204" pitchFamily="34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802972" y="7415617"/>
            <a:ext cx="14324251" cy="797471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60960" tIns="30480" rIns="60960" bIns="30480" numCol="1" rtlCol="0" anchor="t" anchorCtr="0" compatLnSpc="1">
            <a:prstTxWarp prst="textNoShape">
              <a:avLst/>
            </a:prstTxWarp>
          </a:bodyPr>
          <a:lstStyle/>
          <a:p>
            <a:pPr defTabSz="766272">
              <a:lnSpc>
                <a:spcPct val="150000"/>
              </a:lnSpc>
            </a:pPr>
            <a:r>
              <a:rPr lang="en-US" sz="36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TITLE TEXT</a:t>
            </a:r>
          </a:p>
          <a:p>
            <a:pPr defTabSz="766272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Body Text</a:t>
            </a:r>
            <a:endParaRPr lang="en-US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>
            <a:off x="16346423" y="7895524"/>
            <a:ext cx="0" cy="674935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 bwMode="auto">
          <a:xfrm>
            <a:off x="28763976" y="7415617"/>
            <a:ext cx="14327115" cy="797471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60960" tIns="30480" rIns="60960" bIns="30480" numCol="1" rtlCol="0" anchor="t" anchorCtr="0" compatLnSpc="1">
            <a:prstTxWarp prst="textNoShape">
              <a:avLst/>
            </a:prstTxWarp>
          </a:bodyPr>
          <a:lstStyle/>
          <a:p>
            <a:pPr defTabSz="766272">
              <a:lnSpc>
                <a:spcPct val="150000"/>
              </a:lnSpc>
            </a:pPr>
            <a:r>
              <a:rPr lang="en-US" sz="36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TITLE TEXT</a:t>
            </a:r>
          </a:p>
          <a:p>
            <a:pPr defTabSz="766272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Body Text</a:t>
            </a:r>
            <a:endParaRPr lang="en-US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17486376" y="7415837"/>
            <a:ext cx="8918447" cy="797471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60960" tIns="30480" rIns="60960" bIns="30480" numCol="1" rtlCol="0" anchor="t" anchorCtr="0" compatLnSpc="1">
            <a:prstTxWarp prst="textNoShape">
              <a:avLst/>
            </a:prstTxWarp>
          </a:bodyPr>
          <a:lstStyle/>
          <a:p>
            <a:pPr defTabSz="766272">
              <a:lnSpc>
                <a:spcPct val="150000"/>
              </a:lnSpc>
            </a:pPr>
            <a:r>
              <a:rPr lang="en-US" sz="36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TITLE TEXT</a:t>
            </a:r>
          </a:p>
          <a:p>
            <a:pPr defTabSz="766272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Body Text</a:t>
            </a:r>
            <a:endParaRPr lang="en-US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>
            <a:off x="27624023" y="7895524"/>
            <a:ext cx="0" cy="674935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1" name="Picture 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972" y="16328947"/>
            <a:ext cx="6367930" cy="92025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CFB99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2" name="TextBox 71"/>
          <p:cNvSpPr txBox="1"/>
          <p:nvPr/>
        </p:nvSpPr>
        <p:spPr>
          <a:xfrm>
            <a:off x="1269137" y="17784507"/>
            <a:ext cx="5435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ADD PHOTOS/VISUALS</a:t>
            </a:r>
          </a:p>
          <a:p>
            <a:pPr algn="ctr"/>
            <a:r>
              <a:rPr lang="en-US" sz="60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TO ENHANCE THE APPEAL</a:t>
            </a:r>
          </a:p>
          <a:p>
            <a:pPr algn="ctr"/>
            <a:r>
              <a:rPr lang="en-US" sz="60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OF YOUR POSTER</a:t>
            </a:r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270" y="16328947"/>
            <a:ext cx="6367930" cy="4116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CFB99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4" name="Rectangle 73"/>
          <p:cNvSpPr/>
          <p:nvPr/>
        </p:nvSpPr>
        <p:spPr bwMode="auto">
          <a:xfrm>
            <a:off x="15127223" y="16328947"/>
            <a:ext cx="27963868" cy="920253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60960" tIns="30480" rIns="60960" bIns="30480" numCol="1" rtlCol="0" anchor="t" anchorCtr="0" compatLnSpc="1">
            <a:prstTxWarp prst="textNoShape">
              <a:avLst/>
            </a:prstTxWarp>
          </a:bodyPr>
          <a:lstStyle/>
          <a:p>
            <a:pPr defTabSz="766272">
              <a:lnSpc>
                <a:spcPct val="150000"/>
              </a:lnSpc>
            </a:pPr>
            <a:r>
              <a:rPr lang="en-US" sz="36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TITLE TEXT</a:t>
            </a:r>
          </a:p>
          <a:p>
            <a:pPr defTabSz="766272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Body Text</a:t>
            </a:r>
            <a:endParaRPr lang="en-US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422435" y="16843057"/>
            <a:ext cx="543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ADD PHOTOS/VISUALS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TO ENHANCE THE APPEAL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OF YOUR POSTER</a:t>
            </a: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270" y="21290839"/>
            <a:ext cx="6367930" cy="4116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CFB99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7" name="TextBox 76"/>
          <p:cNvSpPr txBox="1"/>
          <p:nvPr/>
        </p:nvSpPr>
        <p:spPr>
          <a:xfrm>
            <a:off x="8422435" y="21769122"/>
            <a:ext cx="543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ADD PHOTOS/VISUALS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TO ENHANCE THE APPEAL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OF YOUR POSTER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802972" y="26252731"/>
            <a:ext cx="24910119" cy="587596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60960" tIns="30480" rIns="60960" bIns="30480" numCol="1" rtlCol="0" anchor="t" anchorCtr="0" compatLnSpc="1">
            <a:prstTxWarp prst="textNoShape">
              <a:avLst/>
            </a:prstTxWarp>
          </a:bodyPr>
          <a:lstStyle/>
          <a:p>
            <a:pPr defTabSz="766272">
              <a:lnSpc>
                <a:spcPct val="150000"/>
              </a:lnSpc>
            </a:pPr>
            <a:r>
              <a:rPr lang="en-US" sz="36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TITLE TEXT</a:t>
            </a:r>
          </a:p>
          <a:p>
            <a:pPr defTabSz="766272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Body Text</a:t>
            </a:r>
            <a:endParaRPr lang="en-US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80" name="Picture 79"/>
          <p:cNvPicPr>
            <a:picLocks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4823" y="26469877"/>
            <a:ext cx="10110753" cy="56588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CFB99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1" name="Picture 80"/>
          <p:cNvPicPr>
            <a:picLocks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0955" y="26469877"/>
            <a:ext cx="5660136" cy="56588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CFB99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2" name="TextBox 81"/>
          <p:cNvSpPr txBox="1"/>
          <p:nvPr/>
        </p:nvSpPr>
        <p:spPr>
          <a:xfrm>
            <a:off x="28742399" y="27667217"/>
            <a:ext cx="543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ADD PHOTOS/VISUALS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TO ENHANCE THE APPEAL</a:t>
            </a:r>
          </a:p>
          <a:p>
            <a:pPr algn="ctr"/>
            <a:r>
              <a:rPr lang="en-US" sz="48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OF YOUR POSTER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8122686" y="28405881"/>
            <a:ext cx="42766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THIS IS GREAT FOR A QR CODE</a:t>
            </a:r>
            <a:endParaRPr lang="en-US" sz="48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609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102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Franklin Gothic Book</vt:lpstr>
      <vt:lpstr>Franklin Gothic Medium Cond</vt:lpstr>
      <vt:lpstr>Georgia</vt:lpstr>
      <vt:lpstr>Myriad Pro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Bowers, Anna K</dc:creator>
  <cp:lastModifiedBy>akbowers</cp:lastModifiedBy>
  <cp:revision>6</cp:revision>
  <dcterms:created xsi:type="dcterms:W3CDTF">2020-02-21T22:56:35Z</dcterms:created>
  <dcterms:modified xsi:type="dcterms:W3CDTF">2021-07-27T19:28:16Z</dcterms:modified>
</cp:coreProperties>
</file>