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32918400" cy="438912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B9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288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7183123"/>
            <a:ext cx="27980640" cy="15280640"/>
          </a:xfrm>
        </p:spPr>
        <p:txBody>
          <a:bodyPr anchor="b"/>
          <a:lstStyle>
            <a:lvl1pPr algn="ctr">
              <a:defRPr sz="2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0" y="23053043"/>
            <a:ext cx="24688800" cy="10596877"/>
          </a:xfrm>
        </p:spPr>
        <p:txBody>
          <a:bodyPr/>
          <a:lstStyle>
            <a:lvl1pPr marL="0" indent="0" algn="ctr">
              <a:buNone/>
              <a:defRPr sz="8640"/>
            </a:lvl1pPr>
            <a:lvl2pPr marL="1645920" indent="0" algn="ctr">
              <a:buNone/>
              <a:defRPr sz="7200"/>
            </a:lvl2pPr>
            <a:lvl3pPr marL="3291840" indent="0" algn="ctr">
              <a:buNone/>
              <a:defRPr sz="6480"/>
            </a:lvl3pPr>
            <a:lvl4pPr marL="4937760" indent="0" algn="ctr">
              <a:buNone/>
              <a:defRPr sz="5760"/>
            </a:lvl4pPr>
            <a:lvl5pPr marL="6583680" indent="0" algn="ctr">
              <a:buNone/>
              <a:defRPr sz="5760"/>
            </a:lvl5pPr>
            <a:lvl6pPr marL="8229600" indent="0" algn="ctr">
              <a:buNone/>
              <a:defRPr sz="5760"/>
            </a:lvl6pPr>
            <a:lvl7pPr marL="9875520" indent="0" algn="ctr">
              <a:buNone/>
              <a:defRPr sz="5760"/>
            </a:lvl7pPr>
            <a:lvl8pPr marL="11521440" indent="0" algn="ctr">
              <a:buNone/>
              <a:defRPr sz="5760"/>
            </a:lvl8pPr>
            <a:lvl9pPr marL="13167360" indent="0" algn="ctr">
              <a:buNone/>
              <a:defRPr sz="57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90E1D-7577-47A9-ACC5-883222106E84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9F49-8AE0-4212-A3BE-A162A187C9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5490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90E1D-7577-47A9-ACC5-883222106E84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9F49-8AE0-4212-A3BE-A162A187C9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127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557232" y="2336800"/>
            <a:ext cx="7098030" cy="37195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63142" y="2336800"/>
            <a:ext cx="20882610" cy="37195763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90E1D-7577-47A9-ACC5-883222106E84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9F49-8AE0-4212-A3BE-A162A187C9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789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90E1D-7577-47A9-ACC5-883222106E84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9F49-8AE0-4212-A3BE-A162A187C9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137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5997" y="10942333"/>
            <a:ext cx="28392120" cy="18257517"/>
          </a:xfrm>
        </p:spPr>
        <p:txBody>
          <a:bodyPr anchor="b"/>
          <a:lstStyle>
            <a:lvl1pPr>
              <a:defRPr sz="2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5997" y="29372573"/>
            <a:ext cx="28392120" cy="9601197"/>
          </a:xfrm>
        </p:spPr>
        <p:txBody>
          <a:bodyPr/>
          <a:lstStyle>
            <a:lvl1pPr marL="0" indent="0">
              <a:buNone/>
              <a:defRPr sz="8640">
                <a:solidFill>
                  <a:schemeClr val="tx1"/>
                </a:solidFill>
              </a:defRPr>
            </a:lvl1pPr>
            <a:lvl2pPr marL="164592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90E1D-7577-47A9-ACC5-883222106E84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9F49-8AE0-4212-A3BE-A162A187C9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679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63140" y="11684000"/>
            <a:ext cx="13990320" cy="278485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664940" y="11684000"/>
            <a:ext cx="13990320" cy="278485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90E1D-7577-47A9-ACC5-883222106E84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9F49-8AE0-4212-A3BE-A162A187C9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411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2336810"/>
            <a:ext cx="28392120" cy="848360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7431" y="10759443"/>
            <a:ext cx="13926024" cy="5273037"/>
          </a:xfrm>
        </p:spPr>
        <p:txBody>
          <a:bodyPr anchor="b"/>
          <a:lstStyle>
            <a:lvl1pPr marL="0" indent="0">
              <a:buNone/>
              <a:defRPr sz="8640" b="1"/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67431" y="16032480"/>
            <a:ext cx="13926024" cy="235813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664942" y="10759443"/>
            <a:ext cx="13994608" cy="5273037"/>
          </a:xfrm>
        </p:spPr>
        <p:txBody>
          <a:bodyPr anchor="b"/>
          <a:lstStyle>
            <a:lvl1pPr marL="0" indent="0">
              <a:buNone/>
              <a:defRPr sz="8640" b="1"/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664942" y="16032480"/>
            <a:ext cx="13994608" cy="235813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90E1D-7577-47A9-ACC5-883222106E84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9F49-8AE0-4212-A3BE-A162A187C9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42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90E1D-7577-47A9-ACC5-883222106E84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9F49-8AE0-4212-A3BE-A162A187C9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829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90E1D-7577-47A9-ACC5-883222106E84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9F49-8AE0-4212-A3BE-A162A187C9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018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2926080"/>
            <a:ext cx="10617041" cy="10241280"/>
          </a:xfrm>
        </p:spPr>
        <p:txBody>
          <a:bodyPr anchor="b"/>
          <a:lstStyle>
            <a:lvl1pPr>
              <a:defRPr sz="11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94608" y="6319530"/>
            <a:ext cx="16664940" cy="31191200"/>
          </a:xfrm>
        </p:spPr>
        <p:txBody>
          <a:bodyPr/>
          <a:lstStyle>
            <a:lvl1pPr>
              <a:defRPr sz="11520"/>
            </a:lvl1pPr>
            <a:lvl2pPr>
              <a:defRPr sz="10080"/>
            </a:lvl2pPr>
            <a:lvl3pPr>
              <a:defRPr sz="8640"/>
            </a:lvl3pPr>
            <a:lvl4pPr>
              <a:defRPr sz="7200"/>
            </a:lvl4pPr>
            <a:lvl5pPr>
              <a:defRPr sz="7200"/>
            </a:lvl5pPr>
            <a:lvl6pPr>
              <a:defRPr sz="7200"/>
            </a:lvl6pPr>
            <a:lvl7pPr>
              <a:defRPr sz="7200"/>
            </a:lvl7pPr>
            <a:lvl8pPr>
              <a:defRPr sz="7200"/>
            </a:lvl8pPr>
            <a:lvl9pPr>
              <a:defRPr sz="7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13167360"/>
            <a:ext cx="10617041" cy="24394163"/>
          </a:xfrm>
        </p:spPr>
        <p:txBody>
          <a:bodyPr/>
          <a:lstStyle>
            <a:lvl1pPr marL="0" indent="0">
              <a:buNone/>
              <a:defRPr sz="576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90E1D-7577-47A9-ACC5-883222106E84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9F49-8AE0-4212-A3BE-A162A187C9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677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2926080"/>
            <a:ext cx="10617041" cy="10241280"/>
          </a:xfrm>
        </p:spPr>
        <p:txBody>
          <a:bodyPr anchor="b"/>
          <a:lstStyle>
            <a:lvl1pPr>
              <a:defRPr sz="11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994608" y="6319530"/>
            <a:ext cx="16664940" cy="31191200"/>
          </a:xfrm>
        </p:spPr>
        <p:txBody>
          <a:bodyPr anchor="t"/>
          <a:lstStyle>
            <a:lvl1pPr marL="0" indent="0">
              <a:buNone/>
              <a:defRPr sz="11520"/>
            </a:lvl1pPr>
            <a:lvl2pPr marL="1645920" indent="0">
              <a:buNone/>
              <a:defRPr sz="10080"/>
            </a:lvl2pPr>
            <a:lvl3pPr marL="3291840" indent="0">
              <a:buNone/>
              <a:defRPr sz="8640"/>
            </a:lvl3pPr>
            <a:lvl4pPr marL="4937760" indent="0">
              <a:buNone/>
              <a:defRPr sz="7200"/>
            </a:lvl4pPr>
            <a:lvl5pPr marL="6583680" indent="0">
              <a:buNone/>
              <a:defRPr sz="7200"/>
            </a:lvl5pPr>
            <a:lvl6pPr marL="8229600" indent="0">
              <a:buNone/>
              <a:defRPr sz="7200"/>
            </a:lvl6pPr>
            <a:lvl7pPr marL="9875520" indent="0">
              <a:buNone/>
              <a:defRPr sz="7200"/>
            </a:lvl7pPr>
            <a:lvl8pPr marL="11521440" indent="0">
              <a:buNone/>
              <a:defRPr sz="7200"/>
            </a:lvl8pPr>
            <a:lvl9pPr marL="13167360" indent="0">
              <a:buNone/>
              <a:defRPr sz="7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13167360"/>
            <a:ext cx="10617041" cy="24394163"/>
          </a:xfrm>
        </p:spPr>
        <p:txBody>
          <a:bodyPr/>
          <a:lstStyle>
            <a:lvl1pPr marL="0" indent="0">
              <a:buNone/>
              <a:defRPr sz="576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90E1D-7577-47A9-ACC5-883222106E84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9F49-8AE0-4212-A3BE-A162A187C9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77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63140" y="2336810"/>
            <a:ext cx="28392120" cy="84836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3140" y="11684000"/>
            <a:ext cx="28392120" cy="27848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63140" y="40680650"/>
            <a:ext cx="7406640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590E1D-7577-47A9-ACC5-883222106E84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04220" y="40680650"/>
            <a:ext cx="11109960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48620" y="40680650"/>
            <a:ext cx="7406640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989F49-8AE0-4212-A3BE-A162A187C9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407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291840" rtl="0" eaLnBrk="1" latinLnBrk="0" hangingPunct="1">
        <a:lnSpc>
          <a:spcPct val="90000"/>
        </a:lnSpc>
        <a:spcBef>
          <a:spcPct val="0"/>
        </a:spcBef>
        <a:buNone/>
        <a:defRPr sz="15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22960" indent="-822960" algn="l" defTabSz="3291840" rtl="0" eaLnBrk="1" latinLnBrk="0" hangingPunct="1">
        <a:lnSpc>
          <a:spcPct val="90000"/>
        </a:lnSpc>
        <a:spcBef>
          <a:spcPts val="3600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+mn-lt"/>
          <a:ea typeface="+mn-ea"/>
          <a:cs typeface="+mn-cs"/>
        </a:defRPr>
      </a:lvl1pPr>
      <a:lvl2pPr marL="24688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1148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7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740664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905256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23444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9903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2pPr>
      <a:lvl3pPr marL="32918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822960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98755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15214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1673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17245A4-F62A-46FD-A78B-D4B9E8EF72D0}"/>
              </a:ext>
            </a:extLst>
          </p:cNvPr>
          <p:cNvSpPr/>
          <p:nvPr/>
        </p:nvSpPr>
        <p:spPr>
          <a:xfrm>
            <a:off x="0" y="1"/>
            <a:ext cx="32918400" cy="9535886"/>
          </a:xfrm>
          <a:prstGeom prst="rect">
            <a:avLst/>
          </a:prstGeom>
          <a:solidFill>
            <a:schemeClr val="tx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7CAD73-DD1D-4D10-93C2-31A9A3103DF3}"/>
              </a:ext>
            </a:extLst>
          </p:cNvPr>
          <p:cNvSpPr txBox="1"/>
          <p:nvPr/>
        </p:nvSpPr>
        <p:spPr>
          <a:xfrm>
            <a:off x="10465117" y="352485"/>
            <a:ext cx="21799387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500" b="1" spc="3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TITLE HEADING OF RESEARCH POSTER GOES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F3B436-8E53-4FAB-A3AA-6621628B9778}"/>
              </a:ext>
            </a:extLst>
          </p:cNvPr>
          <p:cNvSpPr txBox="1"/>
          <p:nvPr/>
        </p:nvSpPr>
        <p:spPr>
          <a:xfrm>
            <a:off x="10465117" y="4553035"/>
            <a:ext cx="2179938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600" spc="300" dirty="0">
                <a:solidFill>
                  <a:schemeClr val="bg1"/>
                </a:solidFill>
                <a:latin typeface="Franklin Gothic Book" panose="020B0503020102020204" pitchFamily="34" charset="0"/>
              </a:rPr>
              <a:t>List of contributors, list of contributors, list of contributors, list of contributors, list of contributors, list of contributors, list of contributors, list of contributors.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00277B0-FA77-44F6-9F0F-CCDE238918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64" y="1005364"/>
            <a:ext cx="10280602" cy="813207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auto">
          <a:xfrm>
            <a:off x="758953" y="10312489"/>
            <a:ext cx="8918447" cy="7974713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76200"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60960" tIns="30480" rIns="60960" bIns="30480" numCol="1" rtlCol="0" anchor="t" anchorCtr="0" compatLnSpc="1">
            <a:prstTxWarp prst="textNoShape">
              <a:avLst/>
            </a:prstTxWarp>
          </a:bodyPr>
          <a:lstStyle/>
          <a:p>
            <a:pPr defTabSz="766272">
              <a:lnSpc>
                <a:spcPct val="150000"/>
              </a:lnSpc>
            </a:pPr>
            <a:r>
              <a:rPr lang="en-US" sz="36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TITLE TEXT</a:t>
            </a:r>
          </a:p>
          <a:p>
            <a:pPr defTabSz="766272">
              <a:lnSpc>
                <a:spcPct val="150000"/>
              </a:lnSpc>
            </a:pPr>
            <a:r>
              <a:rPr lang="en-US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Body Text</a:t>
            </a:r>
            <a:endParaRPr lang="en-US" sz="24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9" name="Rectangle 2997"/>
          <p:cNvSpPr>
            <a:spLocks noChangeArrowheads="1"/>
          </p:cNvSpPr>
          <p:nvPr/>
        </p:nvSpPr>
        <p:spPr bwMode="auto">
          <a:xfrm>
            <a:off x="1828805" y="28459148"/>
            <a:ext cx="105585" cy="268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52250" tIns="26126" rIns="52250" bIns="26126" anchor="ctr">
            <a:spAutoFit/>
          </a:bodyPr>
          <a:lstStyle/>
          <a:p>
            <a:endParaRPr lang="en-US" sz="1400" dirty="0"/>
          </a:p>
        </p:txBody>
      </p:sp>
      <p:sp>
        <p:nvSpPr>
          <p:cNvPr id="10" name="Rectangle 3738"/>
          <p:cNvSpPr>
            <a:spLocks noChangeArrowheads="1"/>
          </p:cNvSpPr>
          <p:nvPr/>
        </p:nvSpPr>
        <p:spPr bwMode="auto">
          <a:xfrm>
            <a:off x="1828805" y="30005828"/>
            <a:ext cx="105585" cy="268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52250" tIns="26126" rIns="52250" bIns="26126" anchor="ctr">
            <a:spAutoFit/>
          </a:bodyPr>
          <a:lstStyle/>
          <a:p>
            <a:endParaRPr 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6096003" y="31762811"/>
            <a:ext cx="5617030" cy="592269"/>
          </a:xfrm>
          <a:prstGeom prst="rect">
            <a:avLst/>
          </a:prstGeom>
          <a:noFill/>
        </p:spPr>
        <p:txBody>
          <a:bodyPr wrap="square" lIns="52250" tIns="26126" rIns="52250" bIns="26126" rtlCol="0">
            <a:spAutoFit/>
          </a:bodyPr>
          <a:lstStyle/>
          <a:p>
            <a:pPr lvl="1"/>
            <a:endParaRPr lang="en-US" sz="2268" dirty="0">
              <a:latin typeface="Arial" charset="0"/>
            </a:endParaRPr>
          </a:p>
          <a:p>
            <a:endParaRPr lang="en-US" sz="1238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47904" y="19653865"/>
            <a:ext cx="6367930" cy="92025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CFB991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3" name="TextBox 12"/>
          <p:cNvSpPr txBox="1"/>
          <p:nvPr/>
        </p:nvSpPr>
        <p:spPr>
          <a:xfrm>
            <a:off x="26114069" y="21109425"/>
            <a:ext cx="54356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ADD PHOTOS/VISUALS</a:t>
            </a:r>
          </a:p>
          <a:p>
            <a:pPr algn="ctr"/>
            <a:r>
              <a:rPr lang="en-US" sz="60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TO ENHANCE THE APPEAL</a:t>
            </a:r>
          </a:p>
          <a:p>
            <a:pPr algn="ctr"/>
            <a:r>
              <a:rPr lang="en-US" sz="60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OF YOUR POSTER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403600" y="24237519"/>
            <a:ext cx="10515600" cy="282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238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336" y="19652738"/>
            <a:ext cx="6367930" cy="41168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CFB991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cxnSp>
        <p:nvCxnSpPr>
          <p:cNvPr id="17" name="Straight Connector 16"/>
          <p:cNvCxnSpPr/>
          <p:nvPr/>
        </p:nvCxnSpPr>
        <p:spPr>
          <a:xfrm>
            <a:off x="10896600" y="10792396"/>
            <a:ext cx="0" cy="674935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 bwMode="auto">
          <a:xfrm>
            <a:off x="758952" y="31243850"/>
            <a:ext cx="15395447" cy="11706056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76200"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60960" tIns="30480" rIns="60960" bIns="30480" numCol="1" rtlCol="0" anchor="t" anchorCtr="0" compatLnSpc="1">
            <a:prstTxWarp prst="textNoShape">
              <a:avLst/>
            </a:prstTxWarp>
          </a:bodyPr>
          <a:lstStyle/>
          <a:p>
            <a:pPr defTabSz="766272">
              <a:lnSpc>
                <a:spcPct val="150000"/>
              </a:lnSpc>
            </a:pPr>
            <a:r>
              <a:rPr lang="en-US" sz="36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TITLE TEXT</a:t>
            </a:r>
          </a:p>
          <a:p>
            <a:pPr defTabSz="766272">
              <a:lnSpc>
                <a:spcPct val="150000"/>
              </a:lnSpc>
            </a:pPr>
            <a:r>
              <a:rPr lang="en-US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Body Text</a:t>
            </a:r>
            <a:endParaRPr lang="en-US" sz="24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7936634" y="19652738"/>
            <a:ext cx="16814800" cy="920366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76200"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60960" tIns="30480" rIns="60960" bIns="30480" numCol="1" rtlCol="0" anchor="t" anchorCtr="0" compatLnSpc="1">
            <a:prstTxWarp prst="textNoShape">
              <a:avLst/>
            </a:prstTxWarp>
          </a:bodyPr>
          <a:lstStyle/>
          <a:p>
            <a:pPr defTabSz="766272">
              <a:lnSpc>
                <a:spcPct val="150000"/>
              </a:lnSpc>
            </a:pPr>
            <a:r>
              <a:rPr lang="en-US" sz="36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TITLE TEXT</a:t>
            </a:r>
          </a:p>
          <a:p>
            <a:pPr defTabSz="766272">
              <a:lnSpc>
                <a:spcPct val="150000"/>
              </a:lnSpc>
            </a:pPr>
            <a:r>
              <a:rPr lang="en-US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Body Text</a:t>
            </a:r>
            <a:endParaRPr lang="en-US" sz="24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4515648" y="30026530"/>
            <a:ext cx="23960255" cy="62417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249501" y="20166848"/>
            <a:ext cx="5435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ADD PHOTOS/VISUALS</a:t>
            </a:r>
          </a:p>
          <a:p>
            <a:pPr algn="ctr"/>
            <a:r>
              <a:rPr lang="en-US" sz="48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TO ENHANCE THE APPEAL</a:t>
            </a:r>
          </a:p>
          <a:p>
            <a:pPr algn="ctr"/>
            <a:r>
              <a:rPr lang="en-US" sz="48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OF YOUR POSTER</a:t>
            </a:r>
          </a:p>
        </p:txBody>
      </p:sp>
      <p:sp>
        <p:nvSpPr>
          <p:cNvPr id="22" name="Rectangle 21"/>
          <p:cNvSpPr/>
          <p:nvPr/>
        </p:nvSpPr>
        <p:spPr bwMode="auto">
          <a:xfrm>
            <a:off x="23314153" y="10312489"/>
            <a:ext cx="8918447" cy="7974713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76200"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60960" tIns="30480" rIns="60960" bIns="30480" numCol="1" rtlCol="0" anchor="t" anchorCtr="0" compatLnSpc="1">
            <a:prstTxWarp prst="textNoShape">
              <a:avLst/>
            </a:prstTxWarp>
          </a:bodyPr>
          <a:lstStyle/>
          <a:p>
            <a:pPr defTabSz="766272">
              <a:lnSpc>
                <a:spcPct val="150000"/>
              </a:lnSpc>
            </a:pPr>
            <a:r>
              <a:rPr lang="en-US" sz="36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TITLE TEXT</a:t>
            </a:r>
          </a:p>
          <a:p>
            <a:pPr defTabSz="766272">
              <a:lnSpc>
                <a:spcPct val="150000"/>
              </a:lnSpc>
            </a:pPr>
            <a:r>
              <a:rPr lang="en-US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Body Text</a:t>
            </a:r>
            <a:endParaRPr lang="en-US" sz="24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12036553" y="10312709"/>
            <a:ext cx="8918447" cy="7974713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76200"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60960" tIns="30480" rIns="60960" bIns="30480" numCol="1" rtlCol="0" anchor="t" anchorCtr="0" compatLnSpc="1">
            <a:prstTxWarp prst="textNoShape">
              <a:avLst/>
            </a:prstTxWarp>
          </a:bodyPr>
          <a:lstStyle/>
          <a:p>
            <a:pPr defTabSz="766272">
              <a:lnSpc>
                <a:spcPct val="150000"/>
              </a:lnSpc>
            </a:pPr>
            <a:r>
              <a:rPr lang="en-US" sz="36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TITLE TEXT</a:t>
            </a:r>
          </a:p>
          <a:p>
            <a:pPr defTabSz="766272">
              <a:lnSpc>
                <a:spcPct val="150000"/>
              </a:lnSpc>
            </a:pPr>
            <a:r>
              <a:rPr lang="en-US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Body Text</a:t>
            </a:r>
            <a:endParaRPr lang="en-US" sz="24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22174200" y="10792396"/>
            <a:ext cx="0" cy="674935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 bwMode="auto">
          <a:xfrm>
            <a:off x="16837153" y="31243850"/>
            <a:ext cx="15395447" cy="6387349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76200"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60960" tIns="30480" rIns="60960" bIns="30480" numCol="1" rtlCol="0" anchor="t" anchorCtr="0" compatLnSpc="1">
            <a:prstTxWarp prst="textNoShape">
              <a:avLst/>
            </a:prstTxWarp>
          </a:bodyPr>
          <a:lstStyle/>
          <a:p>
            <a:pPr defTabSz="766272">
              <a:lnSpc>
                <a:spcPct val="150000"/>
              </a:lnSpc>
            </a:pPr>
            <a:r>
              <a:rPr lang="en-US" sz="36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TITLE TEXT</a:t>
            </a:r>
          </a:p>
          <a:p>
            <a:pPr defTabSz="766272">
              <a:lnSpc>
                <a:spcPct val="150000"/>
              </a:lnSpc>
            </a:pPr>
            <a:r>
              <a:rPr lang="en-US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Body Text</a:t>
            </a:r>
            <a:endParaRPr lang="en-US" sz="24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336" y="24614630"/>
            <a:ext cx="6367930" cy="41168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CFB991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7" name="TextBox 26"/>
          <p:cNvSpPr txBox="1"/>
          <p:nvPr/>
        </p:nvSpPr>
        <p:spPr>
          <a:xfrm>
            <a:off x="1249501" y="25092913"/>
            <a:ext cx="5435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ADD PHOTOS/VISUALS</a:t>
            </a:r>
          </a:p>
          <a:p>
            <a:pPr algn="ctr"/>
            <a:r>
              <a:rPr lang="en-US" sz="48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TO ENHANCE THE APPEAL</a:t>
            </a:r>
          </a:p>
          <a:p>
            <a:pPr algn="ctr"/>
            <a:r>
              <a:rPr lang="en-US" sz="48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OF YOUR POSTER</a:t>
            </a:r>
          </a:p>
        </p:txBody>
      </p:sp>
      <p:pic>
        <p:nvPicPr>
          <p:cNvPr id="28" name="Picture 27"/>
          <p:cNvPicPr>
            <a:picLocks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7152" y="38515066"/>
            <a:ext cx="10110753" cy="44348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CFB991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2" name="Picture 31"/>
          <p:cNvPicPr>
            <a:picLocks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73376" y="38515066"/>
            <a:ext cx="4434840" cy="44348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CFB991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4" name="TextBox 33"/>
          <p:cNvSpPr txBox="1"/>
          <p:nvPr/>
        </p:nvSpPr>
        <p:spPr>
          <a:xfrm>
            <a:off x="19456400" y="39208992"/>
            <a:ext cx="5435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ADD PHOTOS/VISUALS</a:t>
            </a:r>
          </a:p>
          <a:p>
            <a:pPr algn="ctr"/>
            <a:r>
              <a:rPr lang="en-US" sz="48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TO ENHANCE THE APPEAL</a:t>
            </a:r>
          </a:p>
          <a:p>
            <a:pPr algn="ctr"/>
            <a:r>
              <a:rPr lang="en-US" sz="48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OF YOUR POSTER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7987831" y="39947656"/>
            <a:ext cx="42766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THIS IS GREAT FOR A QR CODE</a:t>
            </a:r>
            <a:endParaRPr lang="en-US" sz="4800" dirty="0">
              <a:solidFill>
                <a:schemeClr val="bg1"/>
              </a:solidFill>
              <a:latin typeface="Franklin Gothic Medium Cond" panose="020B06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20046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106</Words>
  <Application>Microsoft Office PowerPoint</Application>
  <PresentationFormat>Custom</PresentationFormat>
  <Paragraphs>27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Franklin Gothic Book</vt:lpstr>
      <vt:lpstr>Franklin Gothic Medium Cond</vt:lpstr>
      <vt:lpstr>Georgia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Bowers, Anna K</dc:creator>
  <cp:lastModifiedBy>akbowers</cp:lastModifiedBy>
  <cp:revision>5</cp:revision>
  <dcterms:created xsi:type="dcterms:W3CDTF">2020-02-21T22:57:42Z</dcterms:created>
  <dcterms:modified xsi:type="dcterms:W3CDTF">2021-07-27T19:09:52Z</dcterms:modified>
</cp:coreProperties>
</file>