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8" r:id="rId1"/>
  </p:sldMasterIdLst>
  <p:notesMasterIdLst>
    <p:notesMasterId r:id="rId11"/>
  </p:notesMasterIdLst>
  <p:sldIdLst>
    <p:sldId id="263" r:id="rId2"/>
    <p:sldId id="257" r:id="rId3"/>
    <p:sldId id="258" r:id="rId4"/>
    <p:sldId id="259" r:id="rId5"/>
    <p:sldId id="260" r:id="rId6"/>
    <p:sldId id="264" r:id="rId7"/>
    <p:sldId id="265" r:id="rId8"/>
    <p:sldId id="261" r:id="rId9"/>
    <p:sldId id="262" r:id="rId10"/>
  </p:sldIdLst>
  <p:sldSz cx="9144000" cy="6858000" type="screen4x3"/>
  <p:notesSz cx="6858000" cy="9144000"/>
  <p:embeddedFontLst>
    <p:embeddedFont>
      <p:font typeface="Acumin Pro" panose="020B0504020202020204" pitchFamily="34" charset="0"/>
      <p:regular r:id="rId12"/>
      <p:bold r:id="rId13"/>
      <p:italic r:id="rId14"/>
      <p:boldItalic r:id="rId15"/>
    </p:embeddedFont>
    <p:embeddedFont>
      <p:font typeface="Acumin Pro ExtraCondensed" panose="020B0508020202020204" pitchFamily="34" charset="0"/>
      <p:regular r:id="rId16"/>
      <p:bold r:id="rId17"/>
      <p:italic r:id="rId18"/>
      <p:boldItalic r:id="rId19"/>
    </p:embeddedFont>
    <p:embeddedFont>
      <p:font typeface="Acumin Pro ExtraCondensed Smbd" panose="020B0708020202020204" pitchFamily="34" charset="0"/>
      <p:regular r:id="rId20"/>
      <p:bold r:id="rId21"/>
      <p:italic r:id="rId22"/>
      <p:boldItalic r:id="rId23"/>
    </p:embeddedFont>
    <p:embeddedFont>
      <p:font typeface="Acumin Pro Medium" panose="020B0604020202020204" pitchFamily="34" charset="0"/>
      <p:regular r:id="rId24"/>
      <p:italic r:id="rId25"/>
    </p:embeddedFont>
    <p:embeddedFont>
      <p:font typeface="Acumin Pro Semibold" panose="020B0704020202020204" pitchFamily="34" charset="0"/>
      <p:regular r:id="rId26"/>
      <p:bold r:id="rId27"/>
      <p:italic r:id="rId28"/>
      <p:boldItalic r:id="rId29"/>
    </p:embeddedFont>
    <p:embeddedFont>
      <p:font typeface="Acumin Pro SemiCondensed" panose="020B0506020202020204" pitchFamily="34" charset="0"/>
      <p:regular r:id="rId30"/>
      <p:bold r:id="rId31"/>
      <p:italic r:id="rId32"/>
      <p:boldItalic r:id="rId33"/>
    </p:embeddedFont>
    <p:embeddedFont>
      <p:font typeface="Calibri" panose="020F0502020204030204" pitchFamily="34" charset="0"/>
      <p:regular r:id="rId34"/>
      <p:bold r:id="rId35"/>
      <p:italic r:id="rId36"/>
      <p:boldItalic r:id="rId37"/>
    </p:embeddedFont>
    <p:embeddedFont>
      <p:font typeface="United Sans Cd Md" pitchFamily="50" charset="0"/>
      <p:regular r:id="rId38"/>
    </p:embeddedFont>
    <p:embeddedFont>
      <p:font typeface="United Sans Rg Md" pitchFamily="50" charset="0"/>
      <p:regular r:id="rId3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2" autoAdjust="0"/>
    <p:restoredTop sz="86419"/>
  </p:normalViewPr>
  <p:slideViewPr>
    <p:cSldViewPr snapToGrid="0" snapToObjects="1">
      <p:cViewPr varScale="1">
        <p:scale>
          <a:sx n="110" d="100"/>
          <a:sy n="110" d="100"/>
        </p:scale>
        <p:origin x="1428" y="10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9" Type="http://schemas.openxmlformats.org/officeDocument/2006/relationships/font" Target="fonts/font28.fntdata"/><Relationship Id="rId21" Type="http://schemas.openxmlformats.org/officeDocument/2006/relationships/font" Target="fonts/font10.fntdata"/><Relationship Id="rId34" Type="http://schemas.openxmlformats.org/officeDocument/2006/relationships/font" Target="fonts/font23.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font" Target="fonts/font18.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32" Type="http://schemas.openxmlformats.org/officeDocument/2006/relationships/font" Target="fonts/font21.fntdata"/><Relationship Id="rId37" Type="http://schemas.openxmlformats.org/officeDocument/2006/relationships/font" Target="fonts/font26.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font" Target="fonts/font17.fntdata"/><Relationship Id="rId36" Type="http://schemas.openxmlformats.org/officeDocument/2006/relationships/font" Target="fonts/font25.fntdata"/><Relationship Id="rId10" Type="http://schemas.openxmlformats.org/officeDocument/2006/relationships/slide" Target="slides/slide9.xml"/><Relationship Id="rId19" Type="http://schemas.openxmlformats.org/officeDocument/2006/relationships/font" Target="fonts/font8.fntdata"/><Relationship Id="rId31"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font" Target="fonts/font19.fntdata"/><Relationship Id="rId35" Type="http://schemas.openxmlformats.org/officeDocument/2006/relationships/font" Target="fonts/font24.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33" Type="http://schemas.openxmlformats.org/officeDocument/2006/relationships/font" Target="fonts/font22.fntdata"/><Relationship Id="rId38" Type="http://schemas.openxmlformats.org/officeDocument/2006/relationships/font" Target="fonts/font2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55EAA-D64B-A54D-9AD6-840407C79D5E}" type="datetimeFigureOut">
              <a:rPr lang="en-US" smtClean="0"/>
              <a:t>5/16/2023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8F3A2B-14A6-8F47-B753-A658CA12576A}" type="slidenum">
              <a:rPr lang="en-US" smtClean="0"/>
              <a:t>‹#›</a:t>
            </a:fld>
            <a:endParaRPr lang="en-US"/>
          </a:p>
        </p:txBody>
      </p:sp>
    </p:spTree>
    <p:extLst>
      <p:ext uri="{BB962C8B-B14F-4D97-AF65-F5344CB8AC3E}">
        <p14:creationId xmlns:p14="http://schemas.microsoft.com/office/powerpoint/2010/main" val="1617900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8F3A2B-14A6-8F47-B753-A658CA12576A}" type="slidenum">
              <a:rPr lang="en-US" smtClean="0"/>
              <a:t>1</a:t>
            </a:fld>
            <a:endParaRPr lang="en-US"/>
          </a:p>
        </p:txBody>
      </p:sp>
    </p:spTree>
    <p:extLst>
      <p:ext uri="{BB962C8B-B14F-4D97-AF65-F5344CB8AC3E}">
        <p14:creationId xmlns:p14="http://schemas.microsoft.com/office/powerpoint/2010/main" val="1250716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8F3A2B-14A6-8F47-B753-A658CA12576A}" type="slidenum">
              <a:rPr lang="en-US" smtClean="0"/>
              <a:t>2</a:t>
            </a:fld>
            <a:endParaRPr lang="en-US"/>
          </a:p>
        </p:txBody>
      </p:sp>
    </p:spTree>
    <p:extLst>
      <p:ext uri="{BB962C8B-B14F-4D97-AF65-F5344CB8AC3E}">
        <p14:creationId xmlns:p14="http://schemas.microsoft.com/office/powerpoint/2010/main" val="323766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8F3A2B-14A6-8F47-B753-A658CA12576A}" type="slidenum">
              <a:rPr lang="en-US" smtClean="0"/>
              <a:t>3</a:t>
            </a:fld>
            <a:endParaRPr lang="en-US"/>
          </a:p>
        </p:txBody>
      </p:sp>
    </p:spTree>
    <p:extLst>
      <p:ext uri="{BB962C8B-B14F-4D97-AF65-F5344CB8AC3E}">
        <p14:creationId xmlns:p14="http://schemas.microsoft.com/office/powerpoint/2010/main" val="2026734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8</a:t>
            </a:fld>
            <a:endParaRPr lang="en-US"/>
          </a:p>
        </p:txBody>
      </p:sp>
    </p:spTree>
    <p:extLst>
      <p:ext uri="{BB962C8B-B14F-4D97-AF65-F5344CB8AC3E}">
        <p14:creationId xmlns:p14="http://schemas.microsoft.com/office/powerpoint/2010/main" val="56862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9</a:t>
            </a:fld>
            <a:endParaRPr lang="en-US"/>
          </a:p>
        </p:txBody>
      </p:sp>
    </p:spTree>
    <p:extLst>
      <p:ext uri="{BB962C8B-B14F-4D97-AF65-F5344CB8AC3E}">
        <p14:creationId xmlns:p14="http://schemas.microsoft.com/office/powerpoint/2010/main" val="2692634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ource Page - PPT Accessibility">
    <p:bg>
      <p:bgPr>
        <a:solidFill>
          <a:schemeClr val="accent4"/>
        </a:solidFill>
        <a:effectLst/>
      </p:bgPr>
    </p:bg>
    <p:spTree>
      <p:nvGrpSpPr>
        <p:cNvPr id="1" name=""/>
        <p:cNvGrpSpPr/>
        <p:nvPr/>
      </p:nvGrpSpPr>
      <p:grpSpPr>
        <a:xfrm>
          <a:off x="0" y="0"/>
          <a:ext cx="0" cy="0"/>
          <a:chOff x="0" y="0"/>
          <a:chExt cx="0" cy="0"/>
        </a:xfrm>
      </p:grpSpPr>
      <p:sp>
        <p:nvSpPr>
          <p:cNvPr id="3" name="PPT Accessibility"/>
          <p:cNvSpPr>
            <a:spLocks noGrp="1"/>
          </p:cNvSpPr>
          <p:nvPr>
            <p:ph type="subTitle" idx="1" hasCustomPrompt="1"/>
          </p:nvPr>
        </p:nvSpPr>
        <p:spPr>
          <a:xfrm>
            <a:off x="1562100" y="1597306"/>
            <a:ext cx="5993395" cy="1938992"/>
          </a:xfrm>
          <a:noFill/>
        </p:spPr>
        <p:txBody>
          <a:bodyPr wrap="square" lIns="0" tIns="0" rIns="0" bIns="0" anchor="t" anchorCtr="0">
            <a:spAutoFit/>
          </a:bodyPr>
          <a:lstStyle>
            <a:lvl1pPr marL="0" indent="0" algn="l">
              <a:buNone/>
              <a:defRPr lang="en-US" b="0" smtClean="0">
                <a:solidFill>
                  <a:schemeClr val="bg1"/>
                </a:solidFill>
                <a:effectLst/>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effectLst/>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10" name="PPT Accessibility URL" descr="PPT Accessibility URL">
            <a:extLst>
              <a:ext uri="{FF2B5EF4-FFF2-40B4-BE49-F238E27FC236}">
                <a16:creationId xmlns:a16="http://schemas.microsoft.com/office/drawing/2014/main" id="{E7B0FF2D-DA7C-7D4D-A32C-27DF18CCFBFD}"/>
              </a:ext>
            </a:extLst>
          </p:cNvPr>
          <p:cNvSpPr>
            <a:spLocks noGrp="1"/>
          </p:cNvSpPr>
          <p:nvPr>
            <p:ph type="body" sz="quarter" idx="14" hasCustomPrompt="1"/>
          </p:nvPr>
        </p:nvSpPr>
        <p:spPr>
          <a:xfrm>
            <a:off x="1562100" y="3813008"/>
            <a:ext cx="5670506" cy="998768"/>
          </a:xfrm>
        </p:spPr>
        <p:txBody>
          <a:bodyPr lIns="0" tIns="0" rIns="0" bIns="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r>
              <a:rPr lang="en-US" dirty="0">
                <a:solidFill>
                  <a:schemeClr val="accent1"/>
                </a:solidFill>
                <a:effectLst/>
                <a:latin typeface="Acumin Pro" panose="020B0504020202020204" pitchFamily="34" charset="77"/>
              </a:rPr>
              <a:t>https://</a:t>
            </a:r>
            <a:r>
              <a:rPr lang="en-US" dirty="0" err="1">
                <a:solidFill>
                  <a:schemeClr val="accent1"/>
                </a:solidFill>
                <a:effectLst/>
                <a:latin typeface="Acumin Pro" panose="020B0504020202020204" pitchFamily="34" charset="77"/>
              </a:rPr>
              <a:t>support.office.com</a:t>
            </a:r>
            <a:r>
              <a:rPr lang="en-US" dirty="0">
                <a:solidFill>
                  <a:schemeClr val="accent1"/>
                </a:solidFill>
                <a:effectLst/>
                <a:latin typeface="Acumin Pro" panose="020B0504020202020204" pitchFamily="34" charset="77"/>
              </a:rPr>
              <a:t>/</a:t>
            </a:r>
            <a:r>
              <a:rPr lang="en-US" dirty="0" err="1">
                <a:solidFill>
                  <a:schemeClr val="accent1"/>
                </a:solidFill>
                <a:effectLst/>
                <a:latin typeface="Acumin Pro" panose="020B0504020202020204" pitchFamily="34" charset="77"/>
              </a:rPr>
              <a:t>en</a:t>
            </a:r>
            <a:r>
              <a:rPr lang="en-US" dirty="0">
                <a:solidFill>
                  <a:schemeClr val="accent1"/>
                </a:solidFill>
                <a:effectLst/>
                <a:latin typeface="Acumin Pro" panose="020B0504020202020204" pitchFamily="34" charset="77"/>
              </a:rPr>
              <a:t>-us/article/Make-your-PowerPoint-presentations-accessible-6f7772b2-2f33-4bd2-8ca7-dae3b2b3ef25</a:t>
            </a:r>
            <a:endParaRPr lang="en-US" dirty="0">
              <a:solidFill>
                <a:schemeClr val="accent1"/>
              </a:solidFill>
            </a:endParaRPr>
          </a:p>
        </p:txBody>
      </p:sp>
      <p:pic>
        <p:nvPicPr>
          <p:cNvPr id="12" name="Purdue Logo" descr="Purdue Logo">
            <a:extLst>
              <a:ext uri="{FF2B5EF4-FFF2-40B4-BE49-F238E27FC236}">
                <a16:creationId xmlns:a16="http://schemas.microsoft.com/office/drawing/2014/main" id="{B21C3C35-DE04-B844-B5FE-2DE32EB44EA9}"/>
              </a:ext>
            </a:extLst>
          </p:cNvPr>
          <p:cNvPicPr>
            <a:picLocks noChangeAspect="1"/>
          </p:cNvPicPr>
          <p:nvPr/>
        </p:nvPicPr>
        <p:blipFill>
          <a:blip r:embed="rId2"/>
          <a:stretch>
            <a:fillRect/>
          </a:stretch>
        </p:blipFill>
        <p:spPr>
          <a:xfrm>
            <a:off x="853384" y="6087255"/>
            <a:ext cx="1916505" cy="341599"/>
          </a:xfrm>
          <a:prstGeom prst="rect">
            <a:avLst/>
          </a:prstGeom>
        </p:spPr>
      </p:pic>
      <p:sp>
        <p:nvSpPr>
          <p:cNvPr id="7" name="Date"/>
          <p:cNvSpPr>
            <a:spLocks noGrp="1"/>
          </p:cNvSpPr>
          <p:nvPr>
            <p:ph type="dt" sz="half" idx="10"/>
          </p:nvPr>
        </p:nvSpPr>
        <p:spPr>
          <a:xfrm>
            <a:off x="6936379" y="6220740"/>
            <a:ext cx="766418"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30699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4032" userDrawn="1">
          <p15:clr>
            <a:srgbClr val="FBAE40"/>
          </p15:clr>
        </p15:guide>
        <p15:guide id="4" pos="4464">
          <p15:clr>
            <a:srgbClr val="FBAE40"/>
          </p15:clr>
        </p15:guide>
        <p15:guide id="5" pos="5136">
          <p15:clr>
            <a:srgbClr val="FBAE40"/>
          </p15:clr>
        </p15:guide>
        <p15:guide id="6" orient="horz" pos="4080">
          <p15:clr>
            <a:srgbClr val="FBAE40"/>
          </p15:clr>
        </p15:guide>
        <p15:guide id="7" pos="9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hasCustomPrompt="1"/>
          </p:nvPr>
        </p:nvSpPr>
        <p:spPr bwMode="blackWhite">
          <a:xfrm>
            <a:off x="1585703" y="1501741"/>
            <a:ext cx="5933959" cy="1685077"/>
          </a:xfrm>
          <a:prstGeom prst="rect">
            <a:avLst/>
          </a:prstGeom>
          <a:noFill/>
          <a:ln w="38100">
            <a:noFill/>
          </a:ln>
        </p:spPr>
        <p:txBody>
          <a:bodyPr wrap="square" lIns="0" tIns="0" rIns="0" bIns="0" anchor="t" anchorCtr="0">
            <a:spAutoFit/>
          </a:bodyPr>
          <a:lstStyle>
            <a:lvl1pPr algn="l">
              <a:defRPr sz="6000" b="1" i="1" spc="0">
                <a:solidFill>
                  <a:schemeClr val="tx2"/>
                </a:solidFill>
                <a:latin typeface="Acumin Pro ExtraCondensed" panose="020B0508020202020204" pitchFamily="34" charset="77"/>
              </a:defRPr>
            </a:lvl1pPr>
          </a:lstStyle>
          <a:p>
            <a:r>
              <a:rPr lang="en-US" dirty="0"/>
              <a:t>Title Slide </a:t>
            </a:r>
            <a:r>
              <a:rPr lang="en-US" dirty="0" err="1"/>
              <a:t>Acumin</a:t>
            </a:r>
            <a:r>
              <a:rPr lang="en-US" dirty="0"/>
              <a:t> Pro Extra Cond Bold Italic 60</a:t>
            </a:r>
          </a:p>
        </p:txBody>
      </p:sp>
      <p:sp>
        <p:nvSpPr>
          <p:cNvPr id="3" name="Subtitle"/>
          <p:cNvSpPr>
            <a:spLocks noGrp="1"/>
          </p:cNvSpPr>
          <p:nvPr>
            <p:ph type="subTitle" idx="1" hasCustomPrompt="1"/>
          </p:nvPr>
        </p:nvSpPr>
        <p:spPr>
          <a:xfrm>
            <a:off x="1585703" y="3937833"/>
            <a:ext cx="5322202" cy="336015"/>
          </a:xfrm>
          <a:noFill/>
        </p:spPr>
        <p:txBody>
          <a:bodyPr wrap="square" lIns="0" tIns="0" rIns="0" bIns="0" anchor="t" anchorCtr="0">
            <a:spAutoFit/>
          </a:bodyPr>
          <a:lstStyle>
            <a:lvl1pPr marL="0" indent="0" algn="l">
              <a:buNone/>
              <a:defRPr sz="2200" b="1" i="0">
                <a:solidFill>
                  <a:schemeClr val="accent4"/>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a:t>
            </a:r>
            <a:r>
              <a:rPr lang="en-US" dirty="0" err="1"/>
              <a:t>Acumin</a:t>
            </a:r>
            <a:r>
              <a:rPr lang="en-US" dirty="0"/>
              <a:t> Pro Semi Cond Bold 22 </a:t>
            </a:r>
            <a:r>
              <a:rPr lang="en-US" dirty="0" err="1"/>
              <a:t>pt</a:t>
            </a:r>
            <a:endParaRPr lang="en-US" dirty="0"/>
          </a:p>
        </p:txBody>
      </p:sp>
      <p:sp>
        <p:nvSpPr>
          <p:cNvPr id="7" name="Date"/>
          <p:cNvSpPr>
            <a:spLocks noGrp="1"/>
          </p:cNvSpPr>
          <p:nvPr>
            <p:ph type="dt" sz="half" idx="10"/>
          </p:nvPr>
        </p:nvSpPr>
        <p:spPr>
          <a:xfrm>
            <a:off x="6831874" y="6226694"/>
            <a:ext cx="870923" cy="323968"/>
          </a:xfrm>
        </p:spPr>
        <p:txBody>
          <a:bodyPr/>
          <a:lstStyle>
            <a:lvl1pPr>
              <a:defRPr>
                <a:solidFill>
                  <a:schemeClr val="accent4">
                    <a:alpha val="70000"/>
                  </a:schemeClr>
                </a:solidFill>
              </a:defRPr>
            </a:lvl1pPr>
          </a:lstStyle>
          <a:p>
            <a:fld id="{049DC8E1-D369-0F48-9062-BB068AFD07CE}" type="datetime1">
              <a:rPr lang="en-US" smtClean="0"/>
              <a:pPr/>
              <a:t>5/16/2023</a:t>
            </a:fld>
            <a:endParaRPr lang="en-US" dirty="0"/>
          </a:p>
        </p:txBody>
      </p:sp>
      <p:sp>
        <p:nvSpPr>
          <p:cNvPr id="9" name="Slide Number"/>
          <p:cNvSpPr>
            <a:spLocks noGrp="1"/>
          </p:cNvSpPr>
          <p:nvPr>
            <p:ph type="sldNum" sz="quarter" idx="12"/>
          </p:nvPr>
        </p:nvSpPr>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0"/>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50217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pos="100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Slide - Copy">
    <p:bg>
      <p:bgPr>
        <a:solidFill>
          <a:schemeClr val="accent4"/>
        </a:solidFill>
        <a:effectLst/>
      </p:bgPr>
    </p:bg>
    <p:spTree>
      <p:nvGrpSpPr>
        <p:cNvPr id="1" name=""/>
        <p:cNvGrpSpPr/>
        <p:nvPr/>
      </p:nvGrpSpPr>
      <p:grpSpPr>
        <a:xfrm>
          <a:off x="0" y="0"/>
          <a:ext cx="0" cy="0"/>
          <a:chOff x="0" y="0"/>
          <a:chExt cx="0" cy="0"/>
        </a:xfrm>
      </p:grpSpPr>
      <p:sp>
        <p:nvSpPr>
          <p:cNvPr id="20" name="Black Bar">
            <a:extLst>
              <a:ext uri="{FF2B5EF4-FFF2-40B4-BE49-F238E27FC236}">
                <a16:creationId xmlns:a16="http://schemas.microsoft.com/office/drawing/2014/main" id="{EACB2F0C-1C3D-CD48-AD13-7B5AD683F7C7}"/>
              </a:ext>
            </a:extLst>
          </p:cNvPr>
          <p:cNvSpPr/>
          <p:nvPr/>
        </p:nvSpPr>
        <p:spPr>
          <a:xfrm>
            <a:off x="862313" y="-1"/>
            <a:ext cx="7425159"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hasCustomPrompt="1"/>
          </p:nvPr>
        </p:nvSpPr>
        <p:spPr bwMode="blackWhite">
          <a:xfrm>
            <a:off x="1128502" y="437030"/>
            <a:ext cx="6925732"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3" name="Subhead"/>
          <p:cNvSpPr>
            <a:spLocks noGrp="1"/>
          </p:cNvSpPr>
          <p:nvPr>
            <p:ph type="subTitle" idx="1" hasCustomPrompt="1"/>
          </p:nvPr>
        </p:nvSpPr>
        <p:spPr>
          <a:xfrm>
            <a:off x="1128501" y="1345166"/>
            <a:ext cx="6925731"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1562100" y="1917388"/>
            <a:ext cx="5524500"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p:txBody>
      </p:sp>
      <p:sp>
        <p:nvSpPr>
          <p:cNvPr id="7" name="Date"/>
          <p:cNvSpPr>
            <a:spLocks noGrp="1"/>
          </p:cNvSpPr>
          <p:nvPr>
            <p:ph type="dt" sz="half" idx="10"/>
          </p:nvPr>
        </p:nvSpPr>
        <p:spPr>
          <a:xfrm>
            <a:off x="6884126" y="6220740"/>
            <a:ext cx="818671" cy="323968"/>
          </a:xfrm>
        </p:spPr>
        <p:txBody>
          <a:bodyPr/>
          <a:lstStyle>
            <a:lvl1pPr>
              <a:defRPr>
                <a:solidFill>
                  <a:schemeClr val="bg1">
                    <a:alpha val="70000"/>
                  </a:schemeClr>
                </a:solidFill>
              </a:defRPr>
            </a:lvl1pPr>
          </a:lstStyle>
          <a:p>
            <a:fld id="{93C70D44-4D52-E745-B943-20C0DA58653C}" type="datetime1">
              <a:rPr lang="en-US" smtClean="0"/>
              <a:pPr/>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67548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pos="98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Slide - Copy &amp; Pic/Chart">
    <p:bg>
      <p:bgPr>
        <a:solidFill>
          <a:schemeClr val="accent4"/>
        </a:solidFill>
        <a:effectLst/>
      </p:bgPr>
    </p:bg>
    <p:spTree>
      <p:nvGrpSpPr>
        <p:cNvPr id="1" name=""/>
        <p:cNvGrpSpPr/>
        <p:nvPr/>
      </p:nvGrpSpPr>
      <p:grpSpPr>
        <a:xfrm>
          <a:off x="0" y="0"/>
          <a:ext cx="0" cy="0"/>
          <a:chOff x="0" y="0"/>
          <a:chExt cx="0" cy="0"/>
        </a:xfrm>
      </p:grpSpPr>
      <p:sp>
        <p:nvSpPr>
          <p:cNvPr id="20" name="Black Bar">
            <a:extLst>
              <a:ext uri="{FF2B5EF4-FFF2-40B4-BE49-F238E27FC236}">
                <a16:creationId xmlns:a16="http://schemas.microsoft.com/office/drawing/2014/main" id="{EACB2F0C-1C3D-CD48-AD13-7B5AD683F7C7}"/>
              </a:ext>
            </a:extLst>
          </p:cNvPr>
          <p:cNvSpPr/>
          <p:nvPr/>
        </p:nvSpPr>
        <p:spPr>
          <a:xfrm>
            <a:off x="862313" y="-1"/>
            <a:ext cx="7425159"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hasCustomPrompt="1"/>
          </p:nvPr>
        </p:nvSpPr>
        <p:spPr bwMode="blackWhite">
          <a:xfrm>
            <a:off x="1128502" y="437030"/>
            <a:ext cx="6925732"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3" name="Subhead"/>
          <p:cNvSpPr>
            <a:spLocks noGrp="1"/>
          </p:cNvSpPr>
          <p:nvPr>
            <p:ph type="subTitle" idx="1" hasCustomPrompt="1"/>
          </p:nvPr>
        </p:nvSpPr>
        <p:spPr>
          <a:xfrm>
            <a:off x="1128501" y="1345166"/>
            <a:ext cx="6925728" cy="338554"/>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19" name="Body Text">
            <a:extLst>
              <a:ext uri="{FF2B5EF4-FFF2-40B4-BE49-F238E27FC236}">
                <a16:creationId xmlns:a16="http://schemas.microsoft.com/office/drawing/2014/main" id="{4B5CCD19-DE21-294C-8B0B-3103725AE082}"/>
              </a:ext>
            </a:extLst>
          </p:cNvPr>
          <p:cNvSpPr>
            <a:spLocks noGrp="1"/>
          </p:cNvSpPr>
          <p:nvPr>
            <p:ph type="body" sz="quarter" idx="14" hasCustomPrompt="1"/>
          </p:nvPr>
        </p:nvSpPr>
        <p:spPr>
          <a:xfrm>
            <a:off x="1128501" y="1917388"/>
            <a:ext cx="3443499"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lvl="0"/>
            <a:endParaRPr lang="en-US" dirty="0"/>
          </a:p>
        </p:txBody>
      </p: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4765675" y="1920875"/>
            <a:ext cx="3965575" cy="2982913"/>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7" name="Date"/>
          <p:cNvSpPr>
            <a:spLocks noGrp="1"/>
          </p:cNvSpPr>
          <p:nvPr>
            <p:ph type="dt" sz="half" idx="10"/>
          </p:nvPr>
        </p:nvSpPr>
        <p:spPr>
          <a:xfrm>
            <a:off x="6936377" y="6220740"/>
            <a:ext cx="766420" cy="323968"/>
          </a:xfrm>
        </p:spPr>
        <p:txBody>
          <a:bodyPr/>
          <a:lstStyle>
            <a:lvl1pPr>
              <a:defRPr>
                <a:solidFill>
                  <a:schemeClr val="bg1">
                    <a:alpha val="70000"/>
                  </a:schemeClr>
                </a:solidFill>
              </a:defRPr>
            </a:lvl1pPr>
          </a:lstStyle>
          <a:p>
            <a:fld id="{4127BF28-8E52-EB4D-8A7B-6C7DC4946F53}"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54640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4032" userDrawn="1">
          <p15:clr>
            <a:srgbClr val="FBAE40"/>
          </p15:clr>
        </p15:guide>
        <p15:guide id="4" pos="4464">
          <p15:clr>
            <a:srgbClr val="FBAE40"/>
          </p15:clr>
        </p15:guide>
        <p15:guide id="5" pos="5136">
          <p15:clr>
            <a:srgbClr val="FBAE40"/>
          </p15:clr>
        </p15:guide>
        <p15:guide id="6" orient="horz" pos="40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Slide - Picture">
    <p:bg>
      <p:bgPr>
        <a:solidFill>
          <a:schemeClr val="accent4"/>
        </a:solidFill>
        <a:effectLst/>
      </p:bgPr>
    </p:bg>
    <p:spTree>
      <p:nvGrpSpPr>
        <p:cNvPr id="1" name=""/>
        <p:cNvGrpSpPr/>
        <p:nvPr/>
      </p:nvGrpSpPr>
      <p:grpSpPr>
        <a:xfrm>
          <a:off x="0" y="0"/>
          <a:ext cx="0" cy="0"/>
          <a:chOff x="0" y="0"/>
          <a:chExt cx="0" cy="0"/>
        </a:xfrm>
      </p:grpSpPr>
      <p:sp>
        <p:nvSpPr>
          <p:cNvPr id="17" name="Picture" descr="Picture Description">
            <a:extLst>
              <a:ext uri="{FF2B5EF4-FFF2-40B4-BE49-F238E27FC236}">
                <a16:creationId xmlns:a16="http://schemas.microsoft.com/office/drawing/2014/main" id="{B6A7C9B5-3617-0144-A4ED-16186741E8C3}"/>
              </a:ext>
            </a:extLst>
          </p:cNvPr>
          <p:cNvSpPr>
            <a:spLocks noGrp="1"/>
          </p:cNvSpPr>
          <p:nvPr>
            <p:ph type="pic" sz="quarter" idx="13"/>
          </p:nvPr>
        </p:nvSpPr>
        <p:spPr>
          <a:xfrm>
            <a:off x="0" y="11798"/>
            <a:ext cx="9144000" cy="6858000"/>
          </a:xfrm>
        </p:spPr>
        <p:txBody>
          <a:bodyPr anchor="ctr" anchorCtr="1"/>
          <a:lstStyle>
            <a:lvl1pPr marL="0" indent="0" algn="ctr">
              <a:buFontTx/>
              <a:buNone/>
              <a:defRPr baseline="0">
                <a:solidFill>
                  <a:schemeClr val="bg1"/>
                </a:solidFill>
                <a:latin typeface="Acumin Pro" panose="020B0504020202020204" pitchFamily="34" charset="77"/>
              </a:defRPr>
            </a:lvl1pPr>
          </a:lstStyle>
          <a:p>
            <a:r>
              <a:rPr lang="en-US" dirty="0"/>
              <a:t>Click icon to add picture</a:t>
            </a:r>
          </a:p>
        </p:txBody>
      </p:sp>
      <p:sp>
        <p:nvSpPr>
          <p:cNvPr id="3" name="Photo caption"/>
          <p:cNvSpPr>
            <a:spLocks noGrp="1"/>
          </p:cNvSpPr>
          <p:nvPr>
            <p:ph type="subTitle" idx="1" hasCustomPrompt="1"/>
          </p:nvPr>
        </p:nvSpPr>
        <p:spPr>
          <a:xfrm>
            <a:off x="5475877" y="219205"/>
            <a:ext cx="2680565" cy="1384995"/>
          </a:xfrm>
          <a:noFill/>
        </p:spPr>
        <p:txBody>
          <a:bodyPr wrap="square" lIns="0" tIns="0" rIns="0" bIns="0" anchor="t" anchorCtr="0">
            <a:spAutoFit/>
          </a:bodyPr>
          <a:lstStyle>
            <a:lvl1pPr marL="0" indent="0" algn="l">
              <a:buNone/>
              <a:defRPr sz="1800" b="1" i="0">
                <a:solidFill>
                  <a:schemeClr val="bg1"/>
                </a:solidFill>
                <a:latin typeface="Acumin Pro" panose="020B0504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Brief photo caption. Place in top left or right corner. </a:t>
            </a:r>
            <a:r>
              <a:rPr lang="en-US" dirty="0" err="1"/>
              <a:t>Acumin</a:t>
            </a:r>
            <a:r>
              <a:rPr lang="en-US" dirty="0"/>
              <a:t> Pro Bold 18 pt. Make text black or white for legibility.</a:t>
            </a:r>
          </a:p>
        </p:txBody>
      </p:sp>
      <p:sp>
        <p:nvSpPr>
          <p:cNvPr id="7" name="Date"/>
          <p:cNvSpPr>
            <a:spLocks noGrp="1"/>
          </p:cNvSpPr>
          <p:nvPr>
            <p:ph type="dt" sz="half" idx="10"/>
          </p:nvPr>
        </p:nvSpPr>
        <p:spPr>
          <a:xfrm>
            <a:off x="6936384" y="6220740"/>
            <a:ext cx="766414"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2580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ogan">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userDrawn="1"/>
        </p:nvSpPr>
        <p:spPr>
          <a:xfrm>
            <a:off x="0" y="0"/>
            <a:ext cx="9143999" cy="6852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Date"/>
          <p:cNvSpPr>
            <a:spLocks noGrp="1"/>
          </p:cNvSpPr>
          <p:nvPr>
            <p:ph type="dt" sz="half" idx="10"/>
          </p:nvPr>
        </p:nvSpPr>
        <p:spPr>
          <a:xfrm>
            <a:off x="6831874" y="6226694"/>
            <a:ext cx="870923" cy="323968"/>
          </a:xfrm>
        </p:spPr>
        <p:txBody>
          <a:bodyPr/>
          <a:lstStyle>
            <a:lvl1pPr>
              <a:defRPr>
                <a:solidFill>
                  <a:schemeClr val="accent4">
                    <a:alpha val="70000"/>
                  </a:schemeClr>
                </a:solidFill>
              </a:defRPr>
            </a:lvl1pPr>
          </a:lstStyle>
          <a:p>
            <a:fld id="{69E19CAC-2325-1047-B0FD-9C1EACA0A0AE}" type="datetime1">
              <a:rPr lang="en-US" smtClean="0"/>
              <a:pPr/>
              <a:t>5/16/2023</a:t>
            </a:fld>
            <a:endParaRPr lang="en-US" dirty="0"/>
          </a:p>
        </p:txBody>
      </p:sp>
      <p:sp>
        <p:nvSpPr>
          <p:cNvPr id="17" name="Slide Number"/>
          <p:cNvSpPr>
            <a:spLocks noGrp="1"/>
          </p:cNvSpPr>
          <p:nvPr>
            <p:ph type="sldNum" sz="quarter" idx="12"/>
          </p:nvPr>
        </p:nvSpPr>
        <p:spPr>
          <a:xfrm>
            <a:off x="7840786" y="6200875"/>
            <a:ext cx="365760" cy="365760"/>
          </a:xfrm>
        </p:spPr>
        <p:txBody>
          <a:bodyPr/>
          <a:lstStyle>
            <a:lvl1pPr>
              <a:defRPr>
                <a:solidFill>
                  <a:schemeClr val="accent4"/>
                </a:solidFill>
              </a:defRPr>
            </a:lvl1pPr>
          </a:lstStyle>
          <a:p>
            <a:fld id="{8A7A6979-0714-4377-B894-6BE4C2D6E202}" type="slidenum">
              <a:rPr lang="en-US" smtClean="0"/>
              <a:pPr/>
              <a:t>‹#›</a:t>
            </a:fld>
            <a:endParaRPr lang="en-US" dirty="0"/>
          </a:p>
        </p:txBody>
      </p:sp>
      <p:grpSp>
        <p:nvGrpSpPr>
          <p:cNvPr id="4" name="Group 3"/>
          <p:cNvGrpSpPr/>
          <p:nvPr userDrawn="1"/>
        </p:nvGrpSpPr>
        <p:grpSpPr>
          <a:xfrm>
            <a:off x="521711" y="0"/>
            <a:ext cx="8100582" cy="6864673"/>
            <a:chOff x="521710" y="-72154"/>
            <a:chExt cx="8100582" cy="6864673"/>
          </a:xfrm>
        </p:grpSpPr>
        <p:cxnSp>
          <p:nvCxnSpPr>
            <p:cNvPr id="19" name="Line 3">
              <a:extLst>
                <a:ext uri="{FF2B5EF4-FFF2-40B4-BE49-F238E27FC236}">
                  <a16:creationId xmlns:a16="http://schemas.microsoft.com/office/drawing/2014/main" id="{313F26B3-63DC-44B0-A055-C4A99B32799C}"/>
                </a:ext>
              </a:extLst>
            </p:cNvPr>
            <p:cNvCxnSpPr>
              <a:cxnSpLocks/>
            </p:cNvCxnSpPr>
            <p:nvPr userDrawn="1"/>
          </p:nvCxnSpPr>
          <p:spPr>
            <a:xfrm flipH="1">
              <a:off x="4572000" y="-72154"/>
              <a:ext cx="2" cy="968781"/>
            </a:xfrm>
            <a:prstGeom prst="line">
              <a:avLst/>
            </a:prstGeom>
            <a:noFill/>
            <a:ln w="12700" cap="flat" cmpd="sng" algn="ctr">
              <a:solidFill>
                <a:schemeClr val="accent4"/>
              </a:solidFill>
              <a:prstDash val="solid"/>
            </a:ln>
            <a:effectLst/>
          </p:spPr>
        </p:cxnSp>
        <p:cxnSp>
          <p:nvCxnSpPr>
            <p:cNvPr id="21" name="Line 3">
              <a:extLst>
                <a:ext uri="{FF2B5EF4-FFF2-40B4-BE49-F238E27FC236}">
                  <a16:creationId xmlns:a16="http://schemas.microsoft.com/office/drawing/2014/main" id="{1CF02FB5-77A0-4D5D-94E9-69FBCD2CFED5}"/>
                </a:ext>
              </a:extLst>
            </p:cNvPr>
            <p:cNvCxnSpPr>
              <a:cxnSpLocks/>
            </p:cNvCxnSpPr>
            <p:nvPr userDrawn="1"/>
          </p:nvCxnSpPr>
          <p:spPr>
            <a:xfrm>
              <a:off x="4572000" y="5823255"/>
              <a:ext cx="0" cy="969264"/>
            </a:xfrm>
            <a:prstGeom prst="line">
              <a:avLst/>
            </a:prstGeom>
            <a:noFill/>
            <a:ln w="12700" cap="flat" cmpd="sng" algn="ctr">
              <a:solidFill>
                <a:schemeClr val="accent4"/>
              </a:solidFill>
              <a:prstDash val="solid"/>
            </a:ln>
            <a:effectLst/>
          </p:spPr>
        </p:cxnSp>
        <p:sp>
          <p:nvSpPr>
            <p:cNvPr id="22" name="Heading">
              <a:extLst>
                <a:ext uri="{FF2B5EF4-FFF2-40B4-BE49-F238E27FC236}">
                  <a16:creationId xmlns:a16="http://schemas.microsoft.com/office/drawing/2014/main" id="{A599B269-46D4-4F11-AAB6-0EE4F1DFD9CB}"/>
                </a:ext>
              </a:extLst>
            </p:cNvPr>
            <p:cNvSpPr txBox="1">
              <a:spLocks/>
            </p:cNvSpPr>
            <p:nvPr userDrawn="1"/>
          </p:nvSpPr>
          <p:spPr bwMode="blackWhite">
            <a:xfrm>
              <a:off x="521710" y="2030222"/>
              <a:ext cx="8100582" cy="1191095"/>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chemeClr val="accent4"/>
                  </a:solidFill>
                  <a:effectLst/>
                  <a:uLnTx/>
                  <a:uFillTx/>
                  <a:latin typeface="Acumin Pro ExtraCondensed" panose="020B0508020202020204" pitchFamily="34" charset="0"/>
                </a:rPr>
                <a:t>PHYSICAL</a:t>
              </a:r>
              <a:endParaRPr kumimoji="0" lang="en-US" sz="8600" b="0" i="1" u="none" strike="noStrike" kern="1200" cap="none" spc="300" normalizeH="0" baseline="0" noProof="0" dirty="0">
                <a:ln>
                  <a:noFill/>
                </a:ln>
                <a:solidFill>
                  <a:schemeClr val="accent4"/>
                </a:solidFill>
                <a:effectLst/>
                <a:uLnTx/>
                <a:uFillTx/>
                <a:latin typeface="Acumin Pro ExtraCondensed" panose="020B0508020202020204" pitchFamily="34" charset="0"/>
              </a:endParaRPr>
            </a:p>
          </p:txBody>
        </p:sp>
        <p:sp>
          <p:nvSpPr>
            <p:cNvPr id="24" name="Subhead">
              <a:extLst>
                <a:ext uri="{FF2B5EF4-FFF2-40B4-BE49-F238E27FC236}">
                  <a16:creationId xmlns:a16="http://schemas.microsoft.com/office/drawing/2014/main" id="{25564AF8-83EE-4FD1-BF06-8C8FC0362AB1}"/>
                </a:ext>
              </a:extLst>
            </p:cNvPr>
            <p:cNvSpPr txBox="1">
              <a:spLocks/>
            </p:cNvSpPr>
            <p:nvPr userDrawn="1"/>
          </p:nvSpPr>
          <p:spPr>
            <a:xfrm>
              <a:off x="3090927" y="1202392"/>
              <a:ext cx="2962146" cy="553998"/>
            </a:xfrm>
            <a:prstGeom prst="rect">
              <a:avLst/>
            </a:prstGeom>
            <a:solidFill>
              <a:schemeClr val="tx2"/>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chemeClr val="bg1"/>
                  </a:solidFill>
                  <a:effectLst/>
                  <a:uLnTx/>
                  <a:uFillTx/>
                  <a:latin typeface="United Sans Cd Md" pitchFamily="50" charset="0"/>
                  <a:ea typeface="+mn-ea"/>
                  <a:cs typeface="+mn-cs"/>
                </a:rPr>
                <a:t>WHERE THE</a:t>
              </a:r>
            </a:p>
          </p:txBody>
        </p:sp>
        <p:sp>
          <p:nvSpPr>
            <p:cNvPr id="25" name="Heading">
              <a:extLst>
                <a:ext uri="{FF2B5EF4-FFF2-40B4-BE49-F238E27FC236}">
                  <a16:creationId xmlns:a16="http://schemas.microsoft.com/office/drawing/2014/main" id="{1CC83368-E6FC-4EF2-A6B7-CC6A8D35C9D9}"/>
                </a:ext>
              </a:extLst>
            </p:cNvPr>
            <p:cNvSpPr txBox="1">
              <a:spLocks/>
            </p:cNvSpPr>
            <p:nvPr userDrawn="1"/>
          </p:nvSpPr>
          <p:spPr bwMode="blackWhite">
            <a:xfrm>
              <a:off x="521710" y="4627817"/>
              <a:ext cx="8100582" cy="1191095"/>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chemeClr val="accent4"/>
                  </a:solidFill>
                  <a:effectLst/>
                  <a:uLnTx/>
                  <a:uFillTx/>
                  <a:latin typeface="Acumin Pro ExtraCondensed" panose="020B0508020202020204" pitchFamily="34" charset="0"/>
                </a:rPr>
                <a:t>VIRTUAL</a:t>
              </a:r>
              <a:endParaRPr kumimoji="0" lang="en-US" sz="8600" b="0" i="1" u="none" strike="noStrike" kern="1200" cap="none" spc="300" normalizeH="0" baseline="0" noProof="0" dirty="0">
                <a:ln>
                  <a:noFill/>
                </a:ln>
                <a:solidFill>
                  <a:schemeClr val="accent4"/>
                </a:solidFill>
                <a:effectLst/>
                <a:uLnTx/>
                <a:uFillTx/>
                <a:latin typeface="Acumin Pro ExtraCondensed" panose="020B0508020202020204" pitchFamily="34" charset="0"/>
              </a:endParaRPr>
            </a:p>
          </p:txBody>
        </p:sp>
        <p:sp>
          <p:nvSpPr>
            <p:cNvPr id="26" name="Subhead">
              <a:extLst>
                <a:ext uri="{FF2B5EF4-FFF2-40B4-BE49-F238E27FC236}">
                  <a16:creationId xmlns:a16="http://schemas.microsoft.com/office/drawing/2014/main" id="{754F489C-707B-422D-8603-E8CA5D01FFBE}"/>
                </a:ext>
              </a:extLst>
            </p:cNvPr>
            <p:cNvSpPr txBox="1">
              <a:spLocks/>
            </p:cNvSpPr>
            <p:nvPr userDrawn="1"/>
          </p:nvSpPr>
          <p:spPr>
            <a:xfrm>
              <a:off x="3090927" y="3799987"/>
              <a:ext cx="2962146" cy="553998"/>
            </a:xfrm>
            <a:prstGeom prst="rect">
              <a:avLst/>
            </a:prstGeom>
            <a:solidFill>
              <a:schemeClr val="tx2"/>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chemeClr val="bg1"/>
                  </a:solidFill>
                  <a:effectLst/>
                  <a:uLnTx/>
                  <a:uFillTx/>
                  <a:latin typeface="United Sans Cd Md" pitchFamily="50" charset="0"/>
                  <a:ea typeface="+mn-ea"/>
                  <a:cs typeface="+mn-cs"/>
                </a:rPr>
                <a:t>MEETS THE</a:t>
              </a:r>
            </a:p>
          </p:txBody>
        </p:sp>
      </p:grpSp>
    </p:spTree>
    <p:extLst>
      <p:ext uri="{BB962C8B-B14F-4D97-AF65-F5344CB8AC3E}">
        <p14:creationId xmlns:p14="http://schemas.microsoft.com/office/powerpoint/2010/main" val="27073935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ighlights">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userDrawn="1"/>
        </p:nvSpPr>
        <p:spPr>
          <a:xfrm>
            <a:off x="0" y="0"/>
            <a:ext cx="9143999" cy="6852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Date"/>
          <p:cNvSpPr>
            <a:spLocks noGrp="1"/>
          </p:cNvSpPr>
          <p:nvPr>
            <p:ph type="dt" sz="half" idx="10"/>
          </p:nvPr>
        </p:nvSpPr>
        <p:spPr>
          <a:xfrm>
            <a:off x="6831874" y="6226694"/>
            <a:ext cx="870923" cy="323968"/>
          </a:xfrm>
        </p:spPr>
        <p:txBody>
          <a:bodyPr/>
          <a:lstStyle>
            <a:lvl1pPr>
              <a:defRPr>
                <a:solidFill>
                  <a:schemeClr val="accent4">
                    <a:alpha val="70000"/>
                  </a:schemeClr>
                </a:solidFill>
              </a:defRPr>
            </a:lvl1pPr>
          </a:lstStyle>
          <a:p>
            <a:fld id="{69E19CAC-2325-1047-B0FD-9C1EACA0A0AE}" type="datetime1">
              <a:rPr lang="en-US" smtClean="0"/>
              <a:pPr/>
              <a:t>5/16/2023</a:t>
            </a:fld>
            <a:endParaRPr lang="en-US" dirty="0"/>
          </a:p>
        </p:txBody>
      </p:sp>
      <p:sp>
        <p:nvSpPr>
          <p:cNvPr id="17" name="Slide Number"/>
          <p:cNvSpPr>
            <a:spLocks noGrp="1"/>
          </p:cNvSpPr>
          <p:nvPr>
            <p:ph type="sldNum" sz="quarter" idx="12"/>
          </p:nvPr>
        </p:nvSpPr>
        <p:spPr>
          <a:xfrm>
            <a:off x="7840786" y="6200875"/>
            <a:ext cx="365760" cy="365760"/>
          </a:xfrm>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14" name="Line 2">
            <a:extLst>
              <a:ext uri="{FF2B5EF4-FFF2-40B4-BE49-F238E27FC236}">
                <a16:creationId xmlns:a16="http://schemas.microsoft.com/office/drawing/2014/main" id="{28D7FFFF-8236-024F-9988-3350427826A4}"/>
              </a:ext>
            </a:extLst>
          </p:cNvPr>
          <p:cNvCxnSpPr>
            <a:cxnSpLocks/>
          </p:cNvCxnSpPr>
          <p:nvPr userDrawn="1"/>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itle">
            <a:extLst>
              <a:ext uri="{FF2B5EF4-FFF2-40B4-BE49-F238E27FC236}">
                <a16:creationId xmlns:a16="http://schemas.microsoft.com/office/drawing/2014/main" id="{D4CA7DB8-4B5A-E34E-9870-26F61BD3E47D}"/>
              </a:ext>
            </a:extLst>
          </p:cNvPr>
          <p:cNvSpPr>
            <a:spLocks noGrp="1"/>
          </p:cNvSpPr>
          <p:nvPr>
            <p:ph type="ctrTitle" hasCustomPrompt="1"/>
          </p:nvPr>
        </p:nvSpPr>
        <p:spPr bwMode="blackWhite">
          <a:xfrm>
            <a:off x="791933" y="369373"/>
            <a:ext cx="7414613" cy="760336"/>
          </a:xfrm>
          <a:prstGeom prst="rect">
            <a:avLst/>
          </a:prstGeom>
          <a:noFill/>
          <a:ln w="38100">
            <a:noFill/>
          </a:ln>
        </p:spPr>
        <p:txBody>
          <a:bodyPr wrap="square" lIns="0" tIns="0" rIns="0" bIns="0" anchor="ctr" anchorCtr="0">
            <a:spAutoFit/>
          </a:bodyPr>
          <a:lstStyle>
            <a:lvl1pPr algn="ctr">
              <a:defRPr sz="5400" b="1" i="0" cap="none" spc="0">
                <a:solidFill>
                  <a:schemeClr val="accent4"/>
                </a:solidFill>
                <a:latin typeface="United Sans Cd Md" pitchFamily="50" charset="0"/>
              </a:defRPr>
            </a:lvl1pPr>
          </a:lstStyle>
          <a:p>
            <a:r>
              <a:rPr lang="en-US" dirty="0"/>
              <a:t>ECE HIGHLIGHTS</a:t>
            </a:r>
          </a:p>
        </p:txBody>
      </p:sp>
      <p:sp>
        <p:nvSpPr>
          <p:cNvPr id="38"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791932" y="1351859"/>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39" name="Picture or Chart" descr="Picture or Chart">
            <a:extLst>
              <a:ext uri="{FF2B5EF4-FFF2-40B4-BE49-F238E27FC236}">
                <a16:creationId xmlns:a16="http://schemas.microsoft.com/office/drawing/2014/main" id="{699BD747-48B6-2547-8F7C-25A44594F612}"/>
              </a:ext>
            </a:extLst>
          </p:cNvPr>
          <p:cNvSpPr>
            <a:spLocks noGrp="1"/>
          </p:cNvSpPr>
          <p:nvPr>
            <p:ph sz="quarter" idx="14" hasCustomPrompt="1"/>
          </p:nvPr>
        </p:nvSpPr>
        <p:spPr>
          <a:xfrm>
            <a:off x="3260812" y="1351859"/>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0" name="Picture or Chart" descr="Picture or Chart">
            <a:extLst>
              <a:ext uri="{FF2B5EF4-FFF2-40B4-BE49-F238E27FC236}">
                <a16:creationId xmlns:a16="http://schemas.microsoft.com/office/drawing/2014/main" id="{699BD747-48B6-2547-8F7C-25A44594F612}"/>
              </a:ext>
            </a:extLst>
          </p:cNvPr>
          <p:cNvSpPr>
            <a:spLocks noGrp="1"/>
          </p:cNvSpPr>
          <p:nvPr>
            <p:ph sz="quarter" idx="15" hasCustomPrompt="1"/>
          </p:nvPr>
        </p:nvSpPr>
        <p:spPr>
          <a:xfrm>
            <a:off x="5729692" y="1351859"/>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1" name="Picture or Chart" descr="Picture or Chart">
            <a:extLst>
              <a:ext uri="{FF2B5EF4-FFF2-40B4-BE49-F238E27FC236}">
                <a16:creationId xmlns:a16="http://schemas.microsoft.com/office/drawing/2014/main" id="{699BD747-48B6-2547-8F7C-25A44594F612}"/>
              </a:ext>
            </a:extLst>
          </p:cNvPr>
          <p:cNvSpPr>
            <a:spLocks noGrp="1"/>
          </p:cNvSpPr>
          <p:nvPr>
            <p:ph sz="quarter" idx="16" hasCustomPrompt="1"/>
          </p:nvPr>
        </p:nvSpPr>
        <p:spPr>
          <a:xfrm>
            <a:off x="791932" y="3602867"/>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2" name="Picture or Chart" descr="Picture or Chart">
            <a:extLst>
              <a:ext uri="{FF2B5EF4-FFF2-40B4-BE49-F238E27FC236}">
                <a16:creationId xmlns:a16="http://schemas.microsoft.com/office/drawing/2014/main" id="{699BD747-48B6-2547-8F7C-25A44594F612}"/>
              </a:ext>
            </a:extLst>
          </p:cNvPr>
          <p:cNvSpPr>
            <a:spLocks noGrp="1"/>
          </p:cNvSpPr>
          <p:nvPr>
            <p:ph sz="quarter" idx="17" hasCustomPrompt="1"/>
          </p:nvPr>
        </p:nvSpPr>
        <p:spPr>
          <a:xfrm>
            <a:off x="3260812" y="3602867"/>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43" name="Picture or Chart" descr="Picture or Chart">
            <a:extLst>
              <a:ext uri="{FF2B5EF4-FFF2-40B4-BE49-F238E27FC236}">
                <a16:creationId xmlns:a16="http://schemas.microsoft.com/office/drawing/2014/main" id="{699BD747-48B6-2547-8F7C-25A44594F612}"/>
              </a:ext>
            </a:extLst>
          </p:cNvPr>
          <p:cNvSpPr>
            <a:spLocks noGrp="1"/>
          </p:cNvSpPr>
          <p:nvPr>
            <p:ph sz="quarter" idx="18" hasCustomPrompt="1"/>
          </p:nvPr>
        </p:nvSpPr>
        <p:spPr>
          <a:xfrm>
            <a:off x="5729428" y="3600377"/>
            <a:ext cx="2468880" cy="2240280"/>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Tree>
    <p:extLst>
      <p:ext uri="{BB962C8B-B14F-4D97-AF65-F5344CB8AC3E}">
        <p14:creationId xmlns:p14="http://schemas.microsoft.com/office/powerpoint/2010/main" val="370668663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ntent Slide - Fact/Highlight">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p:nvSpPr>
        <p:spPr>
          <a:xfrm>
            <a:off x="0" y="0"/>
            <a:ext cx="9143999" cy="6852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ading"/>
          <p:cNvSpPr>
            <a:spLocks noGrp="1"/>
          </p:cNvSpPr>
          <p:nvPr>
            <p:ph type="ctrTitle" hasCustomPrompt="1"/>
          </p:nvPr>
        </p:nvSpPr>
        <p:spPr bwMode="blackWhite">
          <a:xfrm>
            <a:off x="2170159" y="1466566"/>
            <a:ext cx="4814498" cy="1210973"/>
          </a:xfrm>
          <a:prstGeom prst="rect">
            <a:avLst/>
          </a:prstGeom>
          <a:noFill/>
          <a:ln w="38100">
            <a:noFill/>
          </a:ln>
        </p:spPr>
        <p:txBody>
          <a:bodyPr wrap="square" lIns="0" tIns="0" rIns="0" bIns="0" anchor="t" anchorCtr="0">
            <a:spAutoFit/>
          </a:bodyPr>
          <a:lstStyle>
            <a:lvl1pPr algn="ctr">
              <a:defRPr sz="8600" b="0" i="0" cap="none" spc="0">
                <a:solidFill>
                  <a:schemeClr val="accent4"/>
                </a:solidFill>
                <a:latin typeface="United Sans Rg Md" pitchFamily="50" charset="0"/>
              </a:defRPr>
            </a:lvl1pPr>
          </a:lstStyle>
          <a:p>
            <a:r>
              <a:rPr lang="en-US" dirty="0"/>
              <a:t>123</a:t>
            </a:r>
          </a:p>
        </p:txBody>
      </p:sp>
      <p:sp>
        <p:nvSpPr>
          <p:cNvPr id="20" name="Black Bar">
            <a:extLst>
              <a:ext uri="{FF2B5EF4-FFF2-40B4-BE49-F238E27FC236}">
                <a16:creationId xmlns:a16="http://schemas.microsoft.com/office/drawing/2014/main" id="{EACB2F0C-1C3D-CD48-AD13-7B5AD683F7C7}"/>
              </a:ext>
            </a:extLst>
          </p:cNvPr>
          <p:cNvSpPr/>
          <p:nvPr/>
        </p:nvSpPr>
        <p:spPr>
          <a:xfrm>
            <a:off x="1986208" y="2744421"/>
            <a:ext cx="5179092" cy="44099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head"/>
          <p:cNvSpPr>
            <a:spLocks noGrp="1"/>
          </p:cNvSpPr>
          <p:nvPr>
            <p:ph type="subTitle" idx="1" hasCustomPrompt="1"/>
          </p:nvPr>
        </p:nvSpPr>
        <p:spPr>
          <a:xfrm>
            <a:off x="1986207" y="2706475"/>
            <a:ext cx="5171597" cy="553998"/>
          </a:xfrm>
          <a:noFill/>
        </p:spPr>
        <p:txBody>
          <a:bodyPr wrap="square" lIns="0" tIns="0" rIns="0" bIns="0" anchor="t" anchorCtr="0">
            <a:spAutoFit/>
          </a:bodyPr>
          <a:lstStyle>
            <a:lvl1pPr marL="0" indent="0" algn="ctr">
              <a:buNone/>
              <a:defRPr sz="3600" b="1" i="0" spc="300">
                <a:solidFill>
                  <a:schemeClr val="accent2"/>
                </a:solidFill>
                <a:latin typeface="United Sans Cd Md" pitchFamily="50" charset="0"/>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TOPIC OR TITLE</a:t>
            </a:r>
          </a:p>
        </p:txBody>
      </p:sp>
      <p:sp>
        <p:nvSpPr>
          <p:cNvPr id="23" name="Body Text">
            <a:extLst>
              <a:ext uri="{FF2B5EF4-FFF2-40B4-BE49-F238E27FC236}">
                <a16:creationId xmlns:a16="http://schemas.microsoft.com/office/drawing/2014/main" id="{BD416322-CF1A-F143-B2A9-844B608C50DA}"/>
              </a:ext>
            </a:extLst>
          </p:cNvPr>
          <p:cNvSpPr>
            <a:spLocks noGrp="1"/>
          </p:cNvSpPr>
          <p:nvPr>
            <p:ph type="body" sz="quarter" idx="14" hasCustomPrompt="1"/>
          </p:nvPr>
        </p:nvSpPr>
        <p:spPr>
          <a:xfrm>
            <a:off x="2156451" y="3540352"/>
            <a:ext cx="5008850" cy="1122744"/>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2400" b="0" i="0" normalizeH="0" baseline="0">
                <a:solidFill>
                  <a:schemeClr val="accent4"/>
                </a:solidFill>
                <a:latin typeface="Acumin Pro Medium" panose="020B0504020202020204" pitchFamily="34" charset="77"/>
              </a:defRPr>
            </a:lvl1pPr>
          </a:lstStyle>
          <a:p>
            <a:pPr lvl="0"/>
            <a:r>
              <a:rPr lang="en-US" dirty="0"/>
              <a:t>Fact or highlight. </a:t>
            </a:r>
            <a:r>
              <a:rPr lang="en-US" dirty="0" err="1"/>
              <a:t>Acumin</a:t>
            </a:r>
            <a:r>
              <a:rPr lang="en-US" dirty="0"/>
              <a:t> Pro Medium 24 pt. Keep it short with bite-size chunks of information.</a:t>
            </a:r>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5788"/>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Date"/>
          <p:cNvSpPr>
            <a:spLocks noGrp="1"/>
          </p:cNvSpPr>
          <p:nvPr>
            <p:ph type="dt" sz="half" idx="10"/>
          </p:nvPr>
        </p:nvSpPr>
        <p:spPr>
          <a:xfrm>
            <a:off x="6831874" y="6226694"/>
            <a:ext cx="870923" cy="323968"/>
          </a:xfrm>
        </p:spPr>
        <p:txBody>
          <a:bodyPr/>
          <a:lstStyle>
            <a:lvl1pPr>
              <a:defRPr>
                <a:solidFill>
                  <a:schemeClr val="accent4">
                    <a:alpha val="70000"/>
                  </a:schemeClr>
                </a:solidFill>
              </a:defRPr>
            </a:lvl1pPr>
          </a:lstStyle>
          <a:p>
            <a:fld id="{69E19CAC-2325-1047-B0FD-9C1EACA0A0AE}" type="datetime1">
              <a:rPr lang="en-US" smtClean="0"/>
              <a:pPr/>
              <a:t>5/16/2023</a:t>
            </a:fld>
            <a:endParaRPr lang="en-US" dirty="0"/>
          </a:p>
        </p:txBody>
      </p:sp>
      <p:sp>
        <p:nvSpPr>
          <p:cNvPr id="17" name="Slide Number"/>
          <p:cNvSpPr>
            <a:spLocks noGrp="1"/>
          </p:cNvSpPr>
          <p:nvPr>
            <p:ph type="sldNum" sz="quarter" idx="12"/>
          </p:nvPr>
        </p:nvSpPr>
        <p:spPr>
          <a:xfrm>
            <a:off x="7840786" y="6200875"/>
            <a:ext cx="365760" cy="365760"/>
          </a:xfrm>
        </p:spPr>
        <p:txBody>
          <a:bodyPr/>
          <a:lstStyle>
            <a:lvl1pPr>
              <a:defRPr>
                <a:solidFill>
                  <a:schemeClr val="accent4"/>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122390732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Heading"/>
          <p:cNvSpPr>
            <a:spLocks noGrp="1"/>
          </p:cNvSpPr>
          <p:nvPr>
            <p:ph type="ctrTitle" hasCustomPrompt="1"/>
          </p:nvPr>
        </p:nvSpPr>
        <p:spPr bwMode="blackWhite">
          <a:xfrm>
            <a:off x="1585703" y="1521334"/>
            <a:ext cx="5500897" cy="854080"/>
          </a:xfrm>
          <a:prstGeom prst="rect">
            <a:avLst/>
          </a:prstGeom>
          <a:noFill/>
          <a:ln w="38100">
            <a:noFill/>
          </a:ln>
        </p:spPr>
        <p:txBody>
          <a:bodyPr wrap="square" lIns="0" tIns="0" rIns="0" bIns="0" anchor="t" anchorCtr="0">
            <a:spAutoFit/>
          </a:bodyPr>
          <a:lstStyle>
            <a:lvl1pPr algn="l">
              <a:defRPr sz="6000" b="1" i="1" spc="0">
                <a:solidFill>
                  <a:schemeClr val="tx2"/>
                </a:solidFill>
                <a:latin typeface="Acumin Pro ExtraCondensed" panose="020B0508020202020204" pitchFamily="34" charset="77"/>
              </a:defRPr>
            </a:lvl1pPr>
          </a:lstStyle>
          <a:p>
            <a:r>
              <a:rPr lang="en-US" dirty="0"/>
              <a:t>Thank You</a:t>
            </a:r>
          </a:p>
        </p:txBody>
      </p:sp>
      <p:sp>
        <p:nvSpPr>
          <p:cNvPr id="16" name="Body Text">
            <a:extLst>
              <a:ext uri="{FF2B5EF4-FFF2-40B4-BE49-F238E27FC236}">
                <a16:creationId xmlns:a16="http://schemas.microsoft.com/office/drawing/2014/main" id="{900775FC-E9E4-FF46-A522-92CC39196093}"/>
              </a:ext>
            </a:extLst>
          </p:cNvPr>
          <p:cNvSpPr>
            <a:spLocks noGrp="1"/>
          </p:cNvSpPr>
          <p:nvPr>
            <p:ph type="body" sz="quarter" idx="14" hasCustomPrompt="1"/>
          </p:nvPr>
        </p:nvSpPr>
        <p:spPr>
          <a:xfrm>
            <a:off x="1585702" y="2548210"/>
            <a:ext cx="5500891" cy="880790"/>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accent4"/>
                </a:solidFill>
                <a:latin typeface="Acumin Pro" panose="020B0504020202020204" pitchFamily="34" charset="77"/>
              </a:defRPr>
            </a:lvl1pPr>
          </a:lstStyle>
          <a:p>
            <a:pPr lvl="0"/>
            <a:r>
              <a:rPr lang="en-US" dirty="0"/>
              <a:t>Conclusion, call to action or contact information. </a:t>
            </a:r>
            <a:r>
              <a:rPr lang="en-US" dirty="0" err="1"/>
              <a:t>Acumin</a:t>
            </a:r>
            <a:r>
              <a:rPr lang="en-US" dirty="0"/>
              <a:t> Pro Reg 18 pt. Keep it short with bite-size chunks of information.</a:t>
            </a:r>
          </a:p>
        </p:txBody>
      </p:sp>
      <p:sp>
        <p:nvSpPr>
          <p:cNvPr id="7" name="Date"/>
          <p:cNvSpPr>
            <a:spLocks noGrp="1"/>
          </p:cNvSpPr>
          <p:nvPr>
            <p:ph type="dt" sz="half" idx="10"/>
          </p:nvPr>
        </p:nvSpPr>
        <p:spPr>
          <a:xfrm>
            <a:off x="6831874" y="6226694"/>
            <a:ext cx="870923" cy="323968"/>
          </a:xfrm>
        </p:spPr>
        <p:txBody>
          <a:bodyPr/>
          <a:lstStyle>
            <a:lvl1pPr>
              <a:defRPr>
                <a:solidFill>
                  <a:schemeClr val="accent4">
                    <a:alpha val="70000"/>
                  </a:schemeClr>
                </a:solidFill>
              </a:defRPr>
            </a:lvl1pPr>
          </a:lstStyle>
          <a:p>
            <a:fld id="{69E19CAC-2325-1047-B0FD-9C1EACA0A0AE}" type="datetime1">
              <a:rPr lang="en-US" smtClean="0"/>
              <a:pPr/>
              <a:t>5/16/2023</a:t>
            </a:fld>
            <a:endParaRPr lang="en-US" dirty="0"/>
          </a:p>
        </p:txBody>
      </p:sp>
      <p:sp>
        <p:nvSpPr>
          <p:cNvPr id="9" name="Slide Number"/>
          <p:cNvSpPr>
            <a:spLocks noGrp="1"/>
          </p:cNvSpPr>
          <p:nvPr>
            <p:ph type="sldNum" sz="quarter" idx="12"/>
          </p:nvPr>
        </p:nvSpPr>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677119" y="0"/>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6787587"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8452413"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53237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080">
          <p15:clr>
            <a:srgbClr val="FBAE40"/>
          </p15:clr>
        </p15:guide>
        <p15:guide id="7" pos="98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06045" y="964692"/>
            <a:ext cx="5937755"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31874" y="6227670"/>
            <a:ext cx="870923" cy="323968"/>
          </a:xfrm>
          <a:prstGeom prst="rect">
            <a:avLst/>
          </a:prstGeom>
        </p:spPr>
        <p:txBody>
          <a:bodyPr vert="horz" lIns="91440" tIns="45720" rIns="91440" bIns="45720" rtlCol="0" anchor="ctr"/>
          <a:lstStyle>
            <a:lvl1pPr algn="r">
              <a:defRPr sz="1000" b="0" i="0">
                <a:solidFill>
                  <a:schemeClr val="tx1">
                    <a:alpha val="70000"/>
                  </a:schemeClr>
                </a:solidFill>
                <a:latin typeface="Acumin Pro" panose="020B0504020202020204" pitchFamily="34" charset="77"/>
              </a:defRPr>
            </a:lvl1pPr>
          </a:lstStyle>
          <a:p>
            <a:fld id="{E0C8DACD-4E35-4E4C-AC75-C3DE50F04E7E}" type="datetime1">
              <a:rPr lang="en-US" smtClean="0"/>
              <a:pPr/>
              <a:t>5/16/2023</a:t>
            </a:fld>
            <a:endParaRPr lang="en-US" dirty="0"/>
          </a:p>
        </p:txBody>
      </p:sp>
      <p:sp>
        <p:nvSpPr>
          <p:cNvPr id="5" name="Footer Placeholder 4"/>
          <p:cNvSpPr>
            <a:spLocks noGrp="1"/>
          </p:cNvSpPr>
          <p:nvPr>
            <p:ph type="ftr" sz="quarter" idx="3"/>
          </p:nvPr>
        </p:nvSpPr>
        <p:spPr>
          <a:xfrm>
            <a:off x="853384" y="6219163"/>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7840786" y="6200875"/>
            <a:ext cx="365760" cy="365760"/>
          </a:xfrm>
          <a:prstGeom prst="ellipse">
            <a:avLst/>
          </a:prstGeom>
          <a:noFill/>
        </p:spPr>
        <p:txBody>
          <a:bodyPr vert="horz" lIns="18288" tIns="45720" rIns="18288" bIns="45720" rtlCol="0" anchor="ctr">
            <a:noAutofit/>
          </a:bodyPr>
          <a:lstStyle>
            <a:lvl1pPr algn="ctr">
              <a:defRPr sz="1000" b="1" i="0" spc="0" baseline="0">
                <a:solidFill>
                  <a:schemeClr val="tx1"/>
                </a:solidFill>
                <a:latin typeface="Acumin Pro Semibold" panose="020B0504020202020204" pitchFamily="34" charset="77"/>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595336832"/>
      </p:ext>
    </p:extLst>
  </p:cSld>
  <p:clrMap bg1="lt1" tx1="dk1" bg2="lt2" tx2="dk2" accent1="accent1" accent2="accent2" accent3="accent3" accent4="accent4" accent5="accent5" accent6="accent6" hlink="hlink" folHlink="folHlink"/>
  <p:sldLayoutIdLst>
    <p:sldLayoutId id="2147483725" r:id="rId1"/>
    <p:sldLayoutId id="2147483709" r:id="rId2"/>
    <p:sldLayoutId id="2147483720" r:id="rId3"/>
    <p:sldLayoutId id="2147483721" r:id="rId4"/>
    <p:sldLayoutId id="2147483722" r:id="rId5"/>
    <p:sldLayoutId id="2147483723" r:id="rId6"/>
    <p:sldLayoutId id="2147483727" r:id="rId7"/>
    <p:sldLayoutId id="2147483726" r:id="rId8"/>
    <p:sldLayoutId id="2147483724" r:id="rId9"/>
  </p:sldLayoutIdLst>
  <p:hf hdr="0" ftr="0"/>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guide id="3"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upport.office.com/en-us/article/Make-your-PowerPoint-presentations-accessible-6f7772b2-2f33-4bd2-8ca7-dae3b2b3ef25"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7.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 Accesssibility">
            <a:extLst>
              <a:ext uri="{FF2B5EF4-FFF2-40B4-BE49-F238E27FC236}">
                <a16:creationId xmlns:a16="http://schemas.microsoft.com/office/drawing/2014/main" id="{5E89D4DE-4723-3943-A939-8961ACFD6C5E}"/>
              </a:ext>
            </a:extLst>
          </p:cNvPr>
          <p:cNvSpPr>
            <a:spLocks noGrp="1"/>
          </p:cNvSpPr>
          <p:nvPr>
            <p:ph type="subTitle" idx="1"/>
          </p:nvPr>
        </p:nvSpPr>
        <p:spPr>
          <a:xfrm>
            <a:off x="1562100" y="1597306"/>
            <a:ext cx="5993395" cy="1938992"/>
          </a:xfrm>
        </p:spPr>
        <p:txBody>
          <a:bodyPr/>
          <a:lstStyle/>
          <a:p>
            <a:r>
              <a:rPr lang="en-US" dirty="0">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6" name="PPT Accesssibility URL" descr="PPT Accessibility URL">
            <a:extLst>
              <a:ext uri="{FF2B5EF4-FFF2-40B4-BE49-F238E27FC236}">
                <a16:creationId xmlns:a16="http://schemas.microsoft.com/office/drawing/2014/main" id="{B5B933CE-112E-2640-A971-3A781FE91299}"/>
              </a:ext>
            </a:extLst>
          </p:cNvPr>
          <p:cNvSpPr>
            <a:spLocks noGrp="1"/>
          </p:cNvSpPr>
          <p:nvPr>
            <p:ph type="body" sz="quarter" idx="14"/>
          </p:nvPr>
        </p:nvSpPr>
        <p:spPr>
          <a:xfrm>
            <a:off x="1562100" y="3813008"/>
            <a:ext cx="5669973" cy="998768"/>
          </a:xfrm>
        </p:spPr>
        <p:txBody>
          <a:bodyPr lIns="0" tIns="0" rIns="0" bIns="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r>
              <a:rPr lang="en-US" dirty="0">
                <a:solidFill>
                  <a:schemeClr val="accent1"/>
                </a:solidFill>
                <a:effectLst/>
                <a:hlinkClick r:id="rId3" tooltip="Make Your PPT Accessible">
                  <a:extLst>
                    <a:ext uri="{A12FA001-AC4F-418D-AE19-62706E023703}">
                      <ahyp:hlinkClr xmlns:ahyp="http://schemas.microsoft.com/office/drawing/2018/hyperlinkcolor" val="tx"/>
                    </a:ext>
                  </a:extLst>
                </a:hlinkClick>
              </a:rPr>
              <a:t>https://</a:t>
            </a:r>
            <a:r>
              <a:rPr lang="en-US" dirty="0" err="1">
                <a:solidFill>
                  <a:schemeClr val="accent1"/>
                </a:solidFill>
                <a:effectLst/>
                <a:hlinkClick r:id="rId3" tooltip="Make Your PPT Accessible">
                  <a:extLst>
                    <a:ext uri="{A12FA001-AC4F-418D-AE19-62706E023703}">
                      <ahyp:hlinkClr xmlns:ahyp="http://schemas.microsoft.com/office/drawing/2018/hyperlinkcolor" val="tx"/>
                    </a:ext>
                  </a:extLst>
                </a:hlinkClick>
              </a:rPr>
              <a:t>support.office.com</a:t>
            </a:r>
            <a:r>
              <a:rPr lang="en-US" dirty="0">
                <a:solidFill>
                  <a:schemeClr val="accent1"/>
                </a:solidFill>
                <a:effectLst/>
                <a:hlinkClick r:id="rId3" tooltip="Make Your PPT Accessible">
                  <a:extLst>
                    <a:ext uri="{A12FA001-AC4F-418D-AE19-62706E023703}">
                      <ahyp:hlinkClr xmlns:ahyp="http://schemas.microsoft.com/office/drawing/2018/hyperlinkcolor" val="tx"/>
                    </a:ext>
                  </a:extLst>
                </a:hlinkClick>
              </a:rPr>
              <a:t>/</a:t>
            </a:r>
            <a:r>
              <a:rPr lang="en-US" dirty="0" err="1">
                <a:solidFill>
                  <a:schemeClr val="accent1"/>
                </a:solidFill>
                <a:effectLst/>
                <a:hlinkClick r:id="rId3" tooltip="Make Your PPT Accessible">
                  <a:extLst>
                    <a:ext uri="{A12FA001-AC4F-418D-AE19-62706E023703}">
                      <ahyp:hlinkClr xmlns:ahyp="http://schemas.microsoft.com/office/drawing/2018/hyperlinkcolor" val="tx"/>
                    </a:ext>
                  </a:extLst>
                </a:hlinkClick>
              </a:rPr>
              <a:t>en</a:t>
            </a:r>
            <a:r>
              <a:rPr lang="en-US" dirty="0">
                <a:solidFill>
                  <a:schemeClr val="accent1"/>
                </a:solidFill>
                <a:effectLst/>
                <a:hlinkClick r:id="rId3" tooltip="Make Your PPT Accessible">
                  <a:extLst>
                    <a:ext uri="{A12FA001-AC4F-418D-AE19-62706E023703}">
                      <ahyp:hlinkClr xmlns:ahyp="http://schemas.microsoft.com/office/drawing/2018/hyperlinkcolor" val="tx"/>
                    </a:ext>
                  </a:extLst>
                </a:hlinkClick>
              </a:rPr>
              <a:t>-us/article/Make-your-PowerPoint-presentations-accessible-6f7772b2-2f33-4bd2-8ca7-dae3b2b3ef25</a:t>
            </a:r>
            <a:endParaRPr lang="en-US" dirty="0">
              <a:solidFill>
                <a:schemeClr val="accent1"/>
              </a:solidFill>
              <a:hlinkClick r:id="rId3" tooltip="Make Your PPT Accessible">
                <a:extLst>
                  <a:ext uri="{A12FA001-AC4F-418D-AE19-62706E023703}">
                    <ahyp:hlinkClr xmlns:ahyp="http://schemas.microsoft.com/office/drawing/2018/hyperlinkcolor" val="tx"/>
                  </a:ext>
                </a:extLst>
              </a:hlinkClick>
            </a:endParaRPr>
          </a:p>
        </p:txBody>
      </p:sp>
      <p:sp>
        <p:nvSpPr>
          <p:cNvPr id="3" name="Date">
            <a:extLst>
              <a:ext uri="{FF2B5EF4-FFF2-40B4-BE49-F238E27FC236}">
                <a16:creationId xmlns:a16="http://schemas.microsoft.com/office/drawing/2014/main" id="{62AB86E9-956C-624C-91AB-F1EEE8C93B55}"/>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4" name="Slide Number">
            <a:extLst>
              <a:ext uri="{FF2B5EF4-FFF2-40B4-BE49-F238E27FC236}">
                <a16:creationId xmlns:a16="http://schemas.microsoft.com/office/drawing/2014/main" id="{237305E3-B1D9-BB4D-B302-BECC0D152132}"/>
              </a:ext>
            </a:extLst>
          </p:cNvPr>
          <p:cNvSpPr>
            <a:spLocks noGrp="1"/>
          </p:cNvSpPr>
          <p:nvPr>
            <p:ph type="sldNum" sz="quarter" idx="12"/>
          </p:nvPr>
        </p:nvSpPr>
        <p:spPr/>
        <p:txBody>
          <a:bodyPr/>
          <a:lstStyle/>
          <a:p>
            <a:fld id="{8A7A6979-0714-4377-B894-6BE4C2D6E202}" type="slidenum">
              <a:rPr lang="en-US" smtClean="0"/>
              <a:pPr/>
              <a:t>1</a:t>
            </a:fld>
            <a:endParaRPr lang="en-US" dirty="0"/>
          </a:p>
        </p:txBody>
      </p:sp>
    </p:spTree>
    <p:extLst>
      <p:ext uri="{BB962C8B-B14F-4D97-AF65-F5344CB8AC3E}">
        <p14:creationId xmlns:p14="http://schemas.microsoft.com/office/powerpoint/2010/main" val="1365415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837D11D-264E-4E40-8932-E1B30639E61E}"/>
              </a:ext>
            </a:extLst>
          </p:cNvPr>
          <p:cNvSpPr>
            <a:spLocks noGrp="1"/>
          </p:cNvSpPr>
          <p:nvPr>
            <p:ph type="ctrTitle"/>
          </p:nvPr>
        </p:nvSpPr>
        <p:spPr/>
        <p:txBody>
          <a:bodyPr/>
          <a:lstStyle/>
          <a:p>
            <a:r>
              <a:rPr lang="en-US" dirty="0"/>
              <a:t>Title Slide </a:t>
            </a:r>
            <a:r>
              <a:rPr lang="en-US" dirty="0" err="1"/>
              <a:t>Acumin</a:t>
            </a:r>
            <a:r>
              <a:rPr lang="en-US" dirty="0"/>
              <a:t> Pro Extra Cond Bold Italic 60</a:t>
            </a:r>
          </a:p>
        </p:txBody>
      </p:sp>
      <p:sp>
        <p:nvSpPr>
          <p:cNvPr id="3" name="Subtitle">
            <a:extLst>
              <a:ext uri="{FF2B5EF4-FFF2-40B4-BE49-F238E27FC236}">
                <a16:creationId xmlns:a16="http://schemas.microsoft.com/office/drawing/2014/main" id="{1505D2F6-6BCB-8045-AEF9-ECFA520633B4}"/>
              </a:ext>
            </a:extLst>
          </p:cNvPr>
          <p:cNvSpPr>
            <a:spLocks noGrp="1"/>
          </p:cNvSpPr>
          <p:nvPr>
            <p:ph type="subTitle" idx="1"/>
          </p:nvPr>
        </p:nvSpPr>
        <p:spPr>
          <a:xfrm>
            <a:off x="1585703" y="3937833"/>
            <a:ext cx="5322202" cy="338554"/>
          </a:xfrm>
        </p:spPr>
        <p:txBody>
          <a:bodyPr/>
          <a:lstStyle/>
          <a:p>
            <a:r>
              <a:rPr lang="en-US" dirty="0"/>
              <a:t>Subtitle </a:t>
            </a:r>
            <a:r>
              <a:rPr lang="en-US" dirty="0" err="1"/>
              <a:t>Acumin</a:t>
            </a:r>
            <a:r>
              <a:rPr lang="en-US" dirty="0"/>
              <a:t> Pro Semi Cond Bold 22 </a:t>
            </a:r>
            <a:r>
              <a:rPr lang="en-US" dirty="0" err="1"/>
              <a:t>pt</a:t>
            </a:r>
            <a:endParaRPr lang="en-US" dirty="0"/>
          </a:p>
        </p:txBody>
      </p:sp>
      <p:pic>
        <p:nvPicPr>
          <p:cNvPr id="6" name="Purdue CoBrand">
            <a:extLst>
              <a:ext uri="{FF2B5EF4-FFF2-40B4-BE49-F238E27FC236}">
                <a16:creationId xmlns:a16="http://schemas.microsoft.com/office/drawing/2014/main" id="{B4C79ED2-C14F-E349-99FC-0E969F73F2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80" y="6072299"/>
            <a:ext cx="3431899" cy="365760"/>
          </a:xfrm>
          <a:prstGeom prst="rect">
            <a:avLst/>
          </a:prstGeom>
        </p:spPr>
      </p:pic>
      <p:sp>
        <p:nvSpPr>
          <p:cNvPr id="4" name="Date">
            <a:extLst>
              <a:ext uri="{FF2B5EF4-FFF2-40B4-BE49-F238E27FC236}">
                <a16:creationId xmlns:a16="http://schemas.microsoft.com/office/drawing/2014/main" id="{AEA54193-09A2-C747-806D-90D594D50D93}"/>
              </a:ext>
            </a:extLst>
          </p:cNvPr>
          <p:cNvSpPr>
            <a:spLocks noGrp="1"/>
          </p:cNvSpPr>
          <p:nvPr>
            <p:ph type="dt" sz="half" idx="10"/>
          </p:nvPr>
        </p:nvSpPr>
        <p:spPr>
          <a:xfrm>
            <a:off x="6831874" y="6226694"/>
            <a:ext cx="870923" cy="323968"/>
          </a:xfrm>
        </p:spPr>
        <p:txBody>
          <a:bodyPr/>
          <a:lstStyle/>
          <a:p>
            <a:fld id="{049DC8E1-D369-0F48-9062-BB068AFD07CE}" type="datetime1">
              <a:rPr lang="en-US" smtClean="0"/>
              <a:pPr/>
              <a:t>5/16/2023</a:t>
            </a:fld>
            <a:endParaRPr lang="en-US" dirty="0"/>
          </a:p>
        </p:txBody>
      </p:sp>
      <p:sp>
        <p:nvSpPr>
          <p:cNvPr id="5" name="Slide Number">
            <a:extLst>
              <a:ext uri="{FF2B5EF4-FFF2-40B4-BE49-F238E27FC236}">
                <a16:creationId xmlns:a16="http://schemas.microsoft.com/office/drawing/2014/main" id="{C48DFB45-C306-4342-94FC-2199EB2BB941}"/>
              </a:ext>
            </a:extLst>
          </p:cNvPr>
          <p:cNvSpPr>
            <a:spLocks noGrp="1"/>
          </p:cNvSpPr>
          <p:nvPr>
            <p:ph type="sldNum" sz="quarter" idx="12"/>
          </p:nvPr>
        </p:nvSpPr>
        <p:spPr/>
        <p:txBody>
          <a:bodyPr/>
          <a:lstStyle/>
          <a:p>
            <a:fld id="{8A7A6979-0714-4377-B894-6BE4C2D6E202}" type="slidenum">
              <a:rPr lang="en-US" smtClean="0"/>
              <a:pPr/>
              <a:t>2</a:t>
            </a:fld>
            <a:endParaRPr lang="en-US" dirty="0"/>
          </a:p>
        </p:txBody>
      </p:sp>
    </p:spTree>
    <p:extLst>
      <p:ext uri="{BB962C8B-B14F-4D97-AF65-F5344CB8AC3E}">
        <p14:creationId xmlns:p14="http://schemas.microsoft.com/office/powerpoint/2010/main" val="198113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C68859C-C6DA-FE49-AE9B-16641E5CEF1C}"/>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3" name="Subhead">
            <a:extLst>
              <a:ext uri="{FF2B5EF4-FFF2-40B4-BE49-F238E27FC236}">
                <a16:creationId xmlns:a16="http://schemas.microsoft.com/office/drawing/2014/main" id="{ACEB0132-27E3-124A-9A10-C1163F4F58B3}"/>
              </a:ext>
            </a:extLst>
          </p:cNvPr>
          <p:cNvSpPr>
            <a:spLocks noGrp="1"/>
          </p:cNvSpPr>
          <p:nvPr>
            <p:ph type="subTitle" idx="1"/>
          </p:nvPr>
        </p:nvSpPr>
        <p:spPr>
          <a:xfrm>
            <a:off x="1128501" y="1345166"/>
            <a:ext cx="6925731" cy="338554"/>
          </a:xfrm>
        </p:spPr>
        <p:txBody>
          <a:bodyPr/>
          <a:lstStyle/>
          <a:p>
            <a:r>
              <a:rPr lang="en-US" dirty="0"/>
              <a:t>Subhead </a:t>
            </a:r>
            <a:r>
              <a:rPr lang="en-US" dirty="0" err="1"/>
              <a:t>Acumin</a:t>
            </a:r>
            <a:r>
              <a:rPr lang="en-US" dirty="0"/>
              <a:t> Pro Semi Cond Bold 22 </a:t>
            </a:r>
            <a:r>
              <a:rPr lang="en-US" dirty="0" err="1"/>
              <a:t>pt</a:t>
            </a:r>
            <a:endParaRPr lang="en-US" dirty="0"/>
          </a:p>
        </p:txBody>
      </p:sp>
      <p:sp>
        <p:nvSpPr>
          <p:cNvPr id="4" name="Body Text">
            <a:extLst>
              <a:ext uri="{FF2B5EF4-FFF2-40B4-BE49-F238E27FC236}">
                <a16:creationId xmlns:a16="http://schemas.microsoft.com/office/drawing/2014/main" id="{7A7B447E-5843-7B4B-A9B6-7B67AE885DBD}"/>
              </a:ext>
            </a:extLst>
          </p:cNvPr>
          <p:cNvSpPr>
            <a:spLocks noGrp="1"/>
          </p:cNvSpPr>
          <p:nvPr>
            <p:ph type="body" sz="quarter" idx="14"/>
          </p:nvPr>
        </p:nvSpPr>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pic>
        <p:nvPicPr>
          <p:cNvPr id="7" name="Purdue CoBrand">
            <a:extLst>
              <a:ext uri="{FF2B5EF4-FFF2-40B4-BE49-F238E27FC236}">
                <a16:creationId xmlns:a16="http://schemas.microsoft.com/office/drawing/2014/main" id="{1E2AD856-2FEC-334A-B913-EBD1BE91E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
        <p:nvSpPr>
          <p:cNvPr id="5" name="Date">
            <a:extLst>
              <a:ext uri="{FF2B5EF4-FFF2-40B4-BE49-F238E27FC236}">
                <a16:creationId xmlns:a16="http://schemas.microsoft.com/office/drawing/2014/main" id="{FB00B505-51CF-DF41-A6F5-045261D896B1}"/>
              </a:ext>
            </a:extLst>
          </p:cNvPr>
          <p:cNvSpPr>
            <a:spLocks noGrp="1"/>
          </p:cNvSpPr>
          <p:nvPr>
            <p:ph type="dt" sz="half" idx="10"/>
          </p:nvPr>
        </p:nvSpPr>
        <p:spPr/>
        <p:txBody>
          <a:bodyPr/>
          <a:lstStyle/>
          <a:p>
            <a:fld id="{93C70D44-4D52-E745-B943-20C0DA58653C}" type="datetime1">
              <a:rPr lang="en-US" smtClean="0"/>
              <a:pPr/>
              <a:t>5/16/2023</a:t>
            </a:fld>
            <a:endParaRPr lang="en-US" dirty="0"/>
          </a:p>
        </p:txBody>
      </p:sp>
      <p:sp>
        <p:nvSpPr>
          <p:cNvPr id="6" name="Slide Number">
            <a:extLst>
              <a:ext uri="{FF2B5EF4-FFF2-40B4-BE49-F238E27FC236}">
                <a16:creationId xmlns:a16="http://schemas.microsoft.com/office/drawing/2014/main" id="{8A79D7E4-37C0-1549-8E7C-EDC9B2FE68B5}"/>
              </a:ext>
            </a:extLst>
          </p:cNvPr>
          <p:cNvSpPr>
            <a:spLocks noGrp="1"/>
          </p:cNvSpPr>
          <p:nvPr>
            <p:ph type="sldNum" sz="quarter" idx="12"/>
          </p:nvPr>
        </p:nvSpPr>
        <p:spPr/>
        <p:txBody>
          <a:bodyPr/>
          <a:lstStyle/>
          <a:p>
            <a:fld id="{8A7A6979-0714-4377-B894-6BE4C2D6E202}" type="slidenum">
              <a:rPr lang="en-US" smtClean="0"/>
              <a:pPr/>
              <a:t>3</a:t>
            </a:fld>
            <a:endParaRPr lang="en-US" dirty="0"/>
          </a:p>
        </p:txBody>
      </p:sp>
    </p:spTree>
    <p:extLst>
      <p:ext uri="{BB962C8B-B14F-4D97-AF65-F5344CB8AC3E}">
        <p14:creationId xmlns:p14="http://schemas.microsoft.com/office/powerpoint/2010/main" val="445906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DEE850DF-3D9E-1B47-90FF-ED7F0C971735}"/>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3" name="Subhead">
            <a:extLst>
              <a:ext uri="{FF2B5EF4-FFF2-40B4-BE49-F238E27FC236}">
                <a16:creationId xmlns:a16="http://schemas.microsoft.com/office/drawing/2014/main" id="{64ED6B49-BD5E-0041-B100-6E9FE7E85D35}"/>
              </a:ext>
            </a:extLst>
          </p:cNvPr>
          <p:cNvSpPr>
            <a:spLocks noGrp="1"/>
          </p:cNvSpPr>
          <p:nvPr>
            <p:ph type="subTitle" idx="1"/>
          </p:nvPr>
        </p:nvSpPr>
        <p:spPr>
          <a:xfrm>
            <a:off x="1128501" y="1345166"/>
            <a:ext cx="6925728" cy="338554"/>
          </a:xfrm>
        </p:spPr>
        <p:txBody>
          <a:bodyPr/>
          <a:lstStyle/>
          <a:p>
            <a:r>
              <a:rPr lang="en-US" dirty="0"/>
              <a:t>Subhead </a:t>
            </a:r>
            <a:r>
              <a:rPr lang="en-US" dirty="0" err="1"/>
              <a:t>Acumin</a:t>
            </a:r>
            <a:r>
              <a:rPr lang="en-US" dirty="0"/>
              <a:t> Pro Semi Cond Bold 22 </a:t>
            </a:r>
            <a:r>
              <a:rPr lang="en-US" dirty="0" err="1"/>
              <a:t>pt</a:t>
            </a:r>
            <a:endParaRPr lang="en-US" dirty="0"/>
          </a:p>
        </p:txBody>
      </p:sp>
      <p:sp>
        <p:nvSpPr>
          <p:cNvPr id="4" name="Body Text">
            <a:extLst>
              <a:ext uri="{FF2B5EF4-FFF2-40B4-BE49-F238E27FC236}">
                <a16:creationId xmlns:a16="http://schemas.microsoft.com/office/drawing/2014/main" id="{A576C15D-F831-C840-A05A-A5EF685D5411}"/>
              </a:ext>
            </a:extLst>
          </p:cNvPr>
          <p:cNvSpPr>
            <a:spLocks noGrp="1"/>
          </p:cNvSpPr>
          <p:nvPr>
            <p:ph type="body" sz="quarter" idx="14"/>
          </p:nvPr>
        </p:nvSpPr>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sp>
        <p:nvSpPr>
          <p:cNvPr id="5" name="Picture or Chart" descr="Picture or Chart">
            <a:extLst>
              <a:ext uri="{FF2B5EF4-FFF2-40B4-BE49-F238E27FC236}">
                <a16:creationId xmlns:a16="http://schemas.microsoft.com/office/drawing/2014/main" id="{5278F310-89E8-194C-A2E1-A5EE3F14CAAE}"/>
              </a:ext>
            </a:extLst>
          </p:cNvPr>
          <p:cNvSpPr>
            <a:spLocks noGrp="1"/>
          </p:cNvSpPr>
          <p:nvPr>
            <p:ph sz="quarter" idx="13"/>
          </p:nvPr>
        </p:nvSpPr>
        <p:spPr/>
        <p:txBody>
          <a:bodyPr/>
          <a:lstStyle/>
          <a:p>
            <a:endParaRPr lang="en-US" dirty="0"/>
          </a:p>
        </p:txBody>
      </p:sp>
      <p:pic>
        <p:nvPicPr>
          <p:cNvPr id="8" name="Purdue CoBrand">
            <a:extLst>
              <a:ext uri="{FF2B5EF4-FFF2-40B4-BE49-F238E27FC236}">
                <a16:creationId xmlns:a16="http://schemas.microsoft.com/office/drawing/2014/main" id="{DAF4B4A5-130A-0D4D-9089-CA01E6FA81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
        <p:nvSpPr>
          <p:cNvPr id="6" name="Date ">
            <a:extLst>
              <a:ext uri="{FF2B5EF4-FFF2-40B4-BE49-F238E27FC236}">
                <a16:creationId xmlns:a16="http://schemas.microsoft.com/office/drawing/2014/main" id="{D1F3D237-95C6-7F44-886F-39CEF591E852}"/>
              </a:ext>
            </a:extLst>
          </p:cNvPr>
          <p:cNvSpPr>
            <a:spLocks noGrp="1"/>
          </p:cNvSpPr>
          <p:nvPr>
            <p:ph type="dt" sz="half" idx="10"/>
          </p:nvPr>
        </p:nvSpPr>
        <p:spPr/>
        <p:txBody>
          <a:bodyPr/>
          <a:lstStyle/>
          <a:p>
            <a:fld id="{4127BF28-8E52-EB4D-8A7B-6C7DC4946F53}" type="datetime1">
              <a:rPr lang="en-US" smtClean="0"/>
              <a:t>5/16/2023</a:t>
            </a:fld>
            <a:endParaRPr lang="en-US" dirty="0"/>
          </a:p>
        </p:txBody>
      </p:sp>
      <p:sp>
        <p:nvSpPr>
          <p:cNvPr id="7" name="Slide Number">
            <a:extLst>
              <a:ext uri="{FF2B5EF4-FFF2-40B4-BE49-F238E27FC236}">
                <a16:creationId xmlns:a16="http://schemas.microsoft.com/office/drawing/2014/main" id="{0343A167-D916-344F-9C29-C33AA2CD1DF2}"/>
              </a:ext>
            </a:extLst>
          </p:cNvPr>
          <p:cNvSpPr>
            <a:spLocks noGrp="1"/>
          </p:cNvSpPr>
          <p:nvPr>
            <p:ph type="sldNum" sz="quarter" idx="12"/>
          </p:nvPr>
        </p:nvSpPr>
        <p:spPr/>
        <p:txBody>
          <a:bodyPr/>
          <a:lstStyle/>
          <a:p>
            <a:fld id="{8A7A6979-0714-4377-B894-6BE4C2D6E202}" type="slidenum">
              <a:rPr lang="en-US" smtClean="0"/>
              <a:pPr/>
              <a:t>4</a:t>
            </a:fld>
            <a:endParaRPr lang="en-US" dirty="0"/>
          </a:p>
        </p:txBody>
      </p:sp>
    </p:spTree>
    <p:extLst>
      <p:ext uri="{BB962C8B-B14F-4D97-AF65-F5344CB8AC3E}">
        <p14:creationId xmlns:p14="http://schemas.microsoft.com/office/powerpoint/2010/main" val="1286325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descr="Picture Description">
            <a:extLst>
              <a:ext uri="{FF2B5EF4-FFF2-40B4-BE49-F238E27FC236}">
                <a16:creationId xmlns:a16="http://schemas.microsoft.com/office/drawing/2014/main" id="{8CC10EA9-7591-294A-B5B4-E258A07D683F}"/>
              </a:ext>
            </a:extLst>
          </p:cNvPr>
          <p:cNvSpPr>
            <a:spLocks noGrp="1"/>
          </p:cNvSpPr>
          <p:nvPr>
            <p:ph type="pic" sz="quarter" idx="13"/>
          </p:nvPr>
        </p:nvSpPr>
        <p:spPr/>
      </p:sp>
      <p:sp>
        <p:nvSpPr>
          <p:cNvPr id="3" name="Photo Caption">
            <a:extLst>
              <a:ext uri="{FF2B5EF4-FFF2-40B4-BE49-F238E27FC236}">
                <a16:creationId xmlns:a16="http://schemas.microsoft.com/office/drawing/2014/main" id="{79828041-D26F-8B46-92BA-801D8FE941B3}"/>
              </a:ext>
            </a:extLst>
          </p:cNvPr>
          <p:cNvSpPr>
            <a:spLocks noGrp="1"/>
          </p:cNvSpPr>
          <p:nvPr>
            <p:ph type="subTitle" idx="1"/>
          </p:nvPr>
        </p:nvSpPr>
        <p:spPr>
          <a:xfrm>
            <a:off x="5475877" y="219205"/>
            <a:ext cx="2680565" cy="1384995"/>
          </a:xfrm>
        </p:spPr>
        <p:txBody>
          <a:bodyPr/>
          <a:lstStyle/>
          <a:p>
            <a:r>
              <a:rPr lang="en-US" dirty="0"/>
              <a:t>Brief photo caption. Place in top left or right corner. </a:t>
            </a:r>
            <a:r>
              <a:rPr lang="en-US" dirty="0" err="1"/>
              <a:t>Acumin</a:t>
            </a:r>
            <a:r>
              <a:rPr lang="en-US" dirty="0"/>
              <a:t> Pro Bold 18 pt. Make text black or white for legibility.</a:t>
            </a:r>
          </a:p>
        </p:txBody>
      </p:sp>
      <p:pic>
        <p:nvPicPr>
          <p:cNvPr id="6" name="Purdue CoBrand">
            <a:extLst>
              <a:ext uri="{FF2B5EF4-FFF2-40B4-BE49-F238E27FC236}">
                <a16:creationId xmlns:a16="http://schemas.microsoft.com/office/drawing/2014/main" id="{3161C900-A62A-B140-B982-8370B88473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261" y="6072299"/>
            <a:ext cx="3431899" cy="365760"/>
          </a:xfrm>
          <a:prstGeom prst="rect">
            <a:avLst/>
          </a:prstGeom>
        </p:spPr>
      </p:pic>
      <p:sp>
        <p:nvSpPr>
          <p:cNvPr id="4" name="Date">
            <a:extLst>
              <a:ext uri="{FF2B5EF4-FFF2-40B4-BE49-F238E27FC236}">
                <a16:creationId xmlns:a16="http://schemas.microsoft.com/office/drawing/2014/main" id="{79302B88-828F-CB42-9139-39D669D000DF}"/>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592DD1FC-3F64-944A-AB34-0DE1EFFEC75B}"/>
              </a:ext>
            </a:extLst>
          </p:cNvPr>
          <p:cNvSpPr>
            <a:spLocks noGrp="1"/>
          </p:cNvSpPr>
          <p:nvPr>
            <p:ph type="sldNum" sz="quarter" idx="12"/>
          </p:nvPr>
        </p:nvSpPr>
        <p:spPr/>
        <p:txBody>
          <a:bodyPr/>
          <a:lstStyle/>
          <a:p>
            <a:fld id="{8A7A6979-0714-4377-B894-6BE4C2D6E202}" type="slidenum">
              <a:rPr lang="en-US" smtClean="0"/>
              <a:pPr/>
              <a:t>5</a:t>
            </a:fld>
            <a:endParaRPr lang="en-US" dirty="0"/>
          </a:p>
        </p:txBody>
      </p:sp>
    </p:spTree>
    <p:extLst>
      <p:ext uri="{BB962C8B-B14F-4D97-AF65-F5344CB8AC3E}">
        <p14:creationId xmlns:p14="http://schemas.microsoft.com/office/powerpoint/2010/main" val="983066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E19CAC-2325-1047-B0FD-9C1EACA0A0AE}" type="datetime1">
              <a:rPr lang="en-US" smtClean="0"/>
              <a:pPr/>
              <a:t>5/16/2023</a:t>
            </a:fld>
            <a:endParaRPr lang="en-US" dirty="0"/>
          </a:p>
        </p:txBody>
      </p:sp>
      <p:sp>
        <p:nvSpPr>
          <p:cNvPr id="3" name="Slide Number Placeholder 2"/>
          <p:cNvSpPr>
            <a:spLocks noGrp="1"/>
          </p:cNvSpPr>
          <p:nvPr>
            <p:ph type="sldNum" sz="quarter" idx="12"/>
          </p:nvPr>
        </p:nvSpPr>
        <p:spPr/>
        <p:txBody>
          <a:bodyPr/>
          <a:lstStyle/>
          <a:p>
            <a:fld id="{8A7A6979-0714-4377-B894-6BE4C2D6E202}" type="slidenum">
              <a:rPr lang="en-US" smtClean="0"/>
              <a:pPr/>
              <a:t>6</a:t>
            </a:fld>
            <a:endParaRPr lang="en-US" dirty="0"/>
          </a:p>
        </p:txBody>
      </p:sp>
      <p:sp>
        <p:nvSpPr>
          <p:cNvPr id="4" name="Title 3"/>
          <p:cNvSpPr>
            <a:spLocks noGrp="1"/>
          </p:cNvSpPr>
          <p:nvPr>
            <p:ph type="ctrTitle"/>
          </p:nvPr>
        </p:nvSpPr>
        <p:spPr/>
        <p:txBody>
          <a:bodyPr/>
          <a:lstStyle/>
          <a:p>
            <a:endParaRPr lang="en-US"/>
          </a:p>
        </p:txBody>
      </p:sp>
      <p:pic>
        <p:nvPicPr>
          <p:cNvPr id="13" name="Content Placeholder 12"/>
          <p:cNvPicPr>
            <a:picLocks noGrp="1" noChangeAspect="1"/>
          </p:cNvPicPr>
          <p:nvPr>
            <p:ph sz="quarter" idx="15"/>
          </p:nvPr>
        </p:nvPicPr>
        <p:blipFill>
          <a:blip r:embed="rId2"/>
          <a:srcRect/>
          <a:stretch/>
        </p:blipFill>
        <p:spPr>
          <a:xfrm>
            <a:off x="5843587" y="1352550"/>
            <a:ext cx="2239963" cy="2239963"/>
          </a:xfrm>
        </p:spPr>
      </p:pic>
      <p:pic>
        <p:nvPicPr>
          <p:cNvPr id="14" name="Content Placeholder 13"/>
          <p:cNvPicPr>
            <a:picLocks noGrp="1" noChangeAspect="1"/>
          </p:cNvPicPr>
          <p:nvPr>
            <p:ph sz="quarter" idx="16"/>
          </p:nvPr>
        </p:nvPicPr>
        <p:blipFill>
          <a:blip r:embed="rId3"/>
          <a:srcRect/>
          <a:stretch/>
        </p:blipFill>
        <p:spPr>
          <a:xfrm>
            <a:off x="906462" y="3603625"/>
            <a:ext cx="2239963" cy="2239963"/>
          </a:xfrm>
        </p:spPr>
      </p:pic>
      <p:pic>
        <p:nvPicPr>
          <p:cNvPr id="15" name="Content Placeholder 14"/>
          <p:cNvPicPr>
            <a:picLocks noGrp="1" noChangeAspect="1"/>
          </p:cNvPicPr>
          <p:nvPr>
            <p:ph sz="quarter" idx="17"/>
          </p:nvPr>
        </p:nvPicPr>
        <p:blipFill>
          <a:blip r:embed="rId4"/>
          <a:srcRect/>
          <a:stretch/>
        </p:blipFill>
        <p:spPr>
          <a:xfrm>
            <a:off x="3375025" y="3603625"/>
            <a:ext cx="2239963" cy="2239963"/>
          </a:xfrm>
        </p:spPr>
      </p:pic>
      <p:pic>
        <p:nvPicPr>
          <p:cNvPr id="16" name="Content Placeholder 15"/>
          <p:cNvPicPr>
            <a:picLocks noGrp="1" noChangeAspect="1"/>
          </p:cNvPicPr>
          <p:nvPr>
            <p:ph sz="quarter" idx="18"/>
          </p:nvPr>
        </p:nvPicPr>
        <p:blipFill>
          <a:blip r:embed="rId5"/>
          <a:srcRect/>
          <a:stretch/>
        </p:blipFill>
        <p:spPr>
          <a:xfrm>
            <a:off x="5843587" y="3600450"/>
            <a:ext cx="2239963" cy="2239963"/>
          </a:xfrm>
        </p:spPr>
      </p:pic>
      <p:pic>
        <p:nvPicPr>
          <p:cNvPr id="11" name="Content Placeholder 10"/>
          <p:cNvPicPr>
            <a:picLocks noGrp="1" noChangeAspect="1"/>
          </p:cNvPicPr>
          <p:nvPr>
            <p:ph sz="quarter" idx="13"/>
          </p:nvPr>
        </p:nvPicPr>
        <p:blipFill>
          <a:blip r:embed="rId6"/>
          <a:srcRect/>
          <a:stretch/>
        </p:blipFill>
        <p:spPr>
          <a:xfrm>
            <a:off x="906462" y="1352550"/>
            <a:ext cx="2239963" cy="2239963"/>
          </a:xfrm>
        </p:spPr>
      </p:pic>
      <p:pic>
        <p:nvPicPr>
          <p:cNvPr id="12" name="Content Placeholder 11"/>
          <p:cNvPicPr>
            <a:picLocks noGrp="1" noChangeAspect="1"/>
          </p:cNvPicPr>
          <p:nvPr>
            <p:ph sz="quarter" idx="14"/>
          </p:nvPr>
        </p:nvPicPr>
        <p:blipFill>
          <a:blip r:embed="rId7"/>
          <a:srcRect/>
          <a:stretch/>
        </p:blipFill>
        <p:spPr>
          <a:xfrm>
            <a:off x="3375025" y="1352550"/>
            <a:ext cx="2239963" cy="2239963"/>
          </a:xfrm>
        </p:spPr>
      </p:pic>
      <p:pic>
        <p:nvPicPr>
          <p:cNvPr id="17" name="Purdue CoBrand">
            <a:extLst>
              <a:ext uri="{FF2B5EF4-FFF2-40B4-BE49-F238E27FC236}">
                <a16:creationId xmlns:a16="http://schemas.microsoft.com/office/drawing/2014/main" id="{84461315-4FD6-4541-8BA1-5B2680942DE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9580" y="6072299"/>
            <a:ext cx="3431899" cy="365760"/>
          </a:xfrm>
          <a:prstGeom prst="rect">
            <a:avLst/>
          </a:prstGeom>
        </p:spPr>
      </p:pic>
    </p:spTree>
    <p:extLst>
      <p:ext uri="{BB962C8B-B14F-4D97-AF65-F5344CB8AC3E}">
        <p14:creationId xmlns:p14="http://schemas.microsoft.com/office/powerpoint/2010/main" val="2867440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E19CAC-2325-1047-B0FD-9C1EACA0A0AE}" type="datetime1">
              <a:rPr lang="en-US" smtClean="0"/>
              <a:pPr/>
              <a:t>5/16/2023</a:t>
            </a:fld>
            <a:endParaRPr lang="en-US" dirty="0"/>
          </a:p>
        </p:txBody>
      </p:sp>
      <p:sp>
        <p:nvSpPr>
          <p:cNvPr id="3" name="Slide Number Placeholder 2"/>
          <p:cNvSpPr>
            <a:spLocks noGrp="1"/>
          </p:cNvSpPr>
          <p:nvPr>
            <p:ph type="sldNum" sz="quarter" idx="12"/>
          </p:nvPr>
        </p:nvSpPr>
        <p:spPr/>
        <p:txBody>
          <a:bodyPr/>
          <a:lstStyle/>
          <a:p>
            <a:fld id="{8A7A6979-0714-4377-B894-6BE4C2D6E202}" type="slidenum">
              <a:rPr lang="en-US" smtClean="0"/>
              <a:pPr/>
              <a:t>7</a:t>
            </a:fld>
            <a:endParaRPr lang="en-US" dirty="0"/>
          </a:p>
        </p:txBody>
      </p:sp>
      <p:sp>
        <p:nvSpPr>
          <p:cNvPr id="4" name="Title 3"/>
          <p:cNvSpPr>
            <a:spLocks noGrp="1"/>
          </p:cNvSpPr>
          <p:nvPr>
            <p:ph type="ctrTitle"/>
          </p:nvPr>
        </p:nvSpPr>
        <p:spPr/>
        <p:txBody>
          <a:bodyPr/>
          <a:lstStyle/>
          <a:p>
            <a:endParaRPr lang="en-US"/>
          </a:p>
        </p:txBody>
      </p:sp>
      <p:pic>
        <p:nvPicPr>
          <p:cNvPr id="13" name="Content Placeholder 12"/>
          <p:cNvPicPr>
            <a:picLocks noGrp="1" noChangeAspect="1"/>
          </p:cNvPicPr>
          <p:nvPr>
            <p:ph sz="quarter" idx="15"/>
          </p:nvPr>
        </p:nvPicPr>
        <p:blipFill>
          <a:blip r:embed="rId2"/>
          <a:srcRect/>
          <a:stretch/>
        </p:blipFill>
        <p:spPr>
          <a:xfrm>
            <a:off x="5843587" y="1352550"/>
            <a:ext cx="2239963" cy="2239963"/>
          </a:xfrm>
        </p:spPr>
      </p:pic>
      <p:pic>
        <p:nvPicPr>
          <p:cNvPr id="14" name="Content Placeholder 13"/>
          <p:cNvPicPr>
            <a:picLocks noGrp="1" noChangeAspect="1"/>
          </p:cNvPicPr>
          <p:nvPr>
            <p:ph sz="quarter" idx="16"/>
          </p:nvPr>
        </p:nvPicPr>
        <p:blipFill>
          <a:blip r:embed="rId3"/>
          <a:srcRect/>
          <a:stretch/>
        </p:blipFill>
        <p:spPr>
          <a:xfrm>
            <a:off x="906462" y="3603625"/>
            <a:ext cx="2239963" cy="2239963"/>
          </a:xfrm>
        </p:spPr>
      </p:pic>
      <p:pic>
        <p:nvPicPr>
          <p:cNvPr id="15" name="Content Placeholder 14"/>
          <p:cNvPicPr>
            <a:picLocks noGrp="1" noChangeAspect="1"/>
          </p:cNvPicPr>
          <p:nvPr>
            <p:ph sz="quarter" idx="17"/>
          </p:nvPr>
        </p:nvPicPr>
        <p:blipFill>
          <a:blip r:embed="rId4"/>
          <a:srcRect/>
          <a:stretch/>
        </p:blipFill>
        <p:spPr>
          <a:xfrm>
            <a:off x="3375025" y="3603625"/>
            <a:ext cx="2239963" cy="2239963"/>
          </a:xfrm>
        </p:spPr>
      </p:pic>
      <p:pic>
        <p:nvPicPr>
          <p:cNvPr id="16" name="Content Placeholder 15"/>
          <p:cNvPicPr>
            <a:picLocks noGrp="1" noChangeAspect="1"/>
          </p:cNvPicPr>
          <p:nvPr>
            <p:ph sz="quarter" idx="18"/>
          </p:nvPr>
        </p:nvPicPr>
        <p:blipFill>
          <a:blip r:embed="rId5"/>
          <a:srcRect/>
          <a:stretch/>
        </p:blipFill>
        <p:spPr>
          <a:xfrm>
            <a:off x="5843587" y="3600450"/>
            <a:ext cx="2239963" cy="2239963"/>
          </a:xfrm>
        </p:spPr>
      </p:pic>
      <p:pic>
        <p:nvPicPr>
          <p:cNvPr id="11" name="Content Placeholder 10"/>
          <p:cNvPicPr>
            <a:picLocks noGrp="1" noChangeAspect="1"/>
          </p:cNvPicPr>
          <p:nvPr>
            <p:ph sz="quarter" idx="13"/>
          </p:nvPr>
        </p:nvPicPr>
        <p:blipFill>
          <a:blip r:embed="rId6"/>
          <a:srcRect/>
          <a:stretch/>
        </p:blipFill>
        <p:spPr>
          <a:xfrm>
            <a:off x="906462" y="1352550"/>
            <a:ext cx="2239963" cy="2239963"/>
          </a:xfrm>
        </p:spPr>
      </p:pic>
      <p:pic>
        <p:nvPicPr>
          <p:cNvPr id="12" name="Content Placeholder 11"/>
          <p:cNvPicPr>
            <a:picLocks noGrp="1" noChangeAspect="1"/>
          </p:cNvPicPr>
          <p:nvPr>
            <p:ph sz="quarter" idx="14"/>
          </p:nvPr>
        </p:nvPicPr>
        <p:blipFill>
          <a:blip r:embed="rId7"/>
          <a:srcRect/>
          <a:stretch/>
        </p:blipFill>
        <p:spPr>
          <a:xfrm>
            <a:off x="3375025" y="1352550"/>
            <a:ext cx="2239963" cy="2239963"/>
          </a:xfrm>
        </p:spPr>
      </p:pic>
      <p:pic>
        <p:nvPicPr>
          <p:cNvPr id="17" name="Purdue CoBrand">
            <a:extLst>
              <a:ext uri="{FF2B5EF4-FFF2-40B4-BE49-F238E27FC236}">
                <a16:creationId xmlns:a16="http://schemas.microsoft.com/office/drawing/2014/main" id="{84461315-4FD6-4541-8BA1-5B2680942DE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9580" y="6072299"/>
            <a:ext cx="3431899" cy="365760"/>
          </a:xfrm>
          <a:prstGeom prst="rect">
            <a:avLst/>
          </a:prstGeom>
        </p:spPr>
      </p:pic>
    </p:spTree>
    <p:extLst>
      <p:ext uri="{BB962C8B-B14F-4D97-AF65-F5344CB8AC3E}">
        <p14:creationId xmlns:p14="http://schemas.microsoft.com/office/powerpoint/2010/main" val="1019197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a:extLst>
              <a:ext uri="{FF2B5EF4-FFF2-40B4-BE49-F238E27FC236}">
                <a16:creationId xmlns:a16="http://schemas.microsoft.com/office/drawing/2014/main" id="{441689E1-9B3E-2D42-9C46-349DD185D179}"/>
              </a:ext>
            </a:extLst>
          </p:cNvPr>
          <p:cNvSpPr>
            <a:spLocks noGrp="1"/>
          </p:cNvSpPr>
          <p:nvPr>
            <p:ph type="dt" sz="half" idx="10"/>
          </p:nvPr>
        </p:nvSpPr>
        <p:spPr>
          <a:xfrm>
            <a:off x="6884126" y="6220740"/>
            <a:ext cx="818671" cy="323968"/>
          </a:xfrm>
        </p:spPr>
        <p:txBody>
          <a:bodyPr/>
          <a:lstStyle/>
          <a:p>
            <a:fld id="{FAD1387E-80EC-0440-B45B-53847462FAF4}" type="datetime1">
              <a:rPr lang="en-US" smtClean="0"/>
              <a:t>5/16/2023</a:t>
            </a:fld>
            <a:endParaRPr lang="en-US" dirty="0"/>
          </a:p>
        </p:txBody>
      </p:sp>
      <p:sp>
        <p:nvSpPr>
          <p:cNvPr id="6" name="Slide Number">
            <a:extLst>
              <a:ext uri="{FF2B5EF4-FFF2-40B4-BE49-F238E27FC236}">
                <a16:creationId xmlns:a16="http://schemas.microsoft.com/office/drawing/2014/main" id="{8C1AF1DD-30C6-AB46-B8B7-1DCFB874127A}"/>
              </a:ext>
            </a:extLst>
          </p:cNvPr>
          <p:cNvSpPr>
            <a:spLocks noGrp="1"/>
          </p:cNvSpPr>
          <p:nvPr>
            <p:ph type="sldNum" sz="quarter" idx="12"/>
          </p:nvPr>
        </p:nvSpPr>
        <p:spPr>
          <a:xfrm>
            <a:off x="7840786" y="6200875"/>
            <a:ext cx="365760" cy="365760"/>
          </a:xfrm>
        </p:spPr>
        <p:txBody>
          <a:bodyPr/>
          <a:lstStyle/>
          <a:p>
            <a:fld id="{8A7A6979-0714-4377-B894-6BE4C2D6E202}" type="slidenum">
              <a:rPr lang="en-US" smtClean="0"/>
              <a:pPr/>
              <a:t>8</a:t>
            </a:fld>
            <a:endParaRPr lang="en-US" dirty="0"/>
          </a:p>
        </p:txBody>
      </p:sp>
      <p:pic>
        <p:nvPicPr>
          <p:cNvPr id="8" name="Purdue CoBrand">
            <a:extLst>
              <a:ext uri="{FF2B5EF4-FFF2-40B4-BE49-F238E27FC236}">
                <a16:creationId xmlns:a16="http://schemas.microsoft.com/office/drawing/2014/main" id="{84461315-4FD6-4541-8BA1-5B2680942D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80" y="6072299"/>
            <a:ext cx="3431899" cy="365760"/>
          </a:xfrm>
          <a:prstGeom prst="rect">
            <a:avLst/>
          </a:prstGeom>
        </p:spPr>
      </p:pic>
    </p:spTree>
    <p:extLst>
      <p:ext uri="{BB962C8B-B14F-4D97-AF65-F5344CB8AC3E}">
        <p14:creationId xmlns:p14="http://schemas.microsoft.com/office/powerpoint/2010/main" val="1840814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06EECC5-BC81-B641-8E5C-D69EE2F54D88}"/>
              </a:ext>
            </a:extLst>
          </p:cNvPr>
          <p:cNvSpPr>
            <a:spLocks noGrp="1"/>
          </p:cNvSpPr>
          <p:nvPr>
            <p:ph type="ctrTitle"/>
          </p:nvPr>
        </p:nvSpPr>
        <p:spPr/>
        <p:txBody>
          <a:bodyPr/>
          <a:lstStyle/>
          <a:p>
            <a:r>
              <a:rPr lang="en-US" dirty="0"/>
              <a:t>Thank You</a:t>
            </a:r>
          </a:p>
        </p:txBody>
      </p:sp>
      <p:sp>
        <p:nvSpPr>
          <p:cNvPr id="3" name="Body Text">
            <a:extLst>
              <a:ext uri="{FF2B5EF4-FFF2-40B4-BE49-F238E27FC236}">
                <a16:creationId xmlns:a16="http://schemas.microsoft.com/office/drawing/2014/main" id="{22926D19-18B6-C048-80A5-24B0C511327B}"/>
              </a:ext>
            </a:extLst>
          </p:cNvPr>
          <p:cNvSpPr>
            <a:spLocks noGrp="1"/>
          </p:cNvSpPr>
          <p:nvPr>
            <p:ph type="body" sz="quarter" idx="14"/>
          </p:nvPr>
        </p:nvSpPr>
        <p:spPr/>
        <p:txBody>
          <a:bodyPr/>
          <a:lstStyle/>
          <a:p>
            <a:r>
              <a:rPr lang="en-US" dirty="0"/>
              <a:t>Conclusion, call to action or contact information. </a:t>
            </a:r>
            <a:r>
              <a:rPr lang="en-US" dirty="0" err="1"/>
              <a:t>Acumin</a:t>
            </a:r>
            <a:r>
              <a:rPr lang="en-US" dirty="0"/>
              <a:t> Pro Reg 18 pt. Keep it short with bite-size chunks of information.</a:t>
            </a:r>
          </a:p>
        </p:txBody>
      </p:sp>
      <p:pic>
        <p:nvPicPr>
          <p:cNvPr id="6" name="Purdue CoBrand">
            <a:extLst>
              <a:ext uri="{FF2B5EF4-FFF2-40B4-BE49-F238E27FC236}">
                <a16:creationId xmlns:a16="http://schemas.microsoft.com/office/drawing/2014/main" id="{84461315-4FD6-4541-8BA1-5B2680942D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80" y="6072299"/>
            <a:ext cx="3431899" cy="365760"/>
          </a:xfrm>
          <a:prstGeom prst="rect">
            <a:avLst/>
          </a:prstGeom>
        </p:spPr>
      </p:pic>
      <p:sp>
        <p:nvSpPr>
          <p:cNvPr id="4" name="Date">
            <a:extLst>
              <a:ext uri="{FF2B5EF4-FFF2-40B4-BE49-F238E27FC236}">
                <a16:creationId xmlns:a16="http://schemas.microsoft.com/office/drawing/2014/main" id="{8197DFA7-0FB7-754D-9094-A93DFCD00682}"/>
              </a:ext>
            </a:extLst>
          </p:cNvPr>
          <p:cNvSpPr>
            <a:spLocks noGrp="1"/>
          </p:cNvSpPr>
          <p:nvPr>
            <p:ph type="dt" sz="half" idx="10"/>
          </p:nvPr>
        </p:nvSpPr>
        <p:spPr>
          <a:xfrm>
            <a:off x="6831874" y="6227631"/>
            <a:ext cx="870923" cy="323968"/>
          </a:xfrm>
        </p:spPr>
        <p:txBody>
          <a:bodyPr/>
          <a:lstStyle/>
          <a:p>
            <a:fld id="{69E19CAC-2325-1047-B0FD-9C1EACA0A0AE}" type="datetime1">
              <a:rPr lang="en-US" smtClean="0"/>
              <a:pPr/>
              <a:t>5/16/2023</a:t>
            </a:fld>
            <a:endParaRPr lang="en-US" dirty="0"/>
          </a:p>
        </p:txBody>
      </p:sp>
      <p:sp>
        <p:nvSpPr>
          <p:cNvPr id="5" name="Slide Number">
            <a:extLst>
              <a:ext uri="{FF2B5EF4-FFF2-40B4-BE49-F238E27FC236}">
                <a16:creationId xmlns:a16="http://schemas.microsoft.com/office/drawing/2014/main" id="{D8430EBB-A681-8344-9831-C6ACFF85A8B4}"/>
              </a:ext>
            </a:extLst>
          </p:cNvPr>
          <p:cNvSpPr>
            <a:spLocks noGrp="1"/>
          </p:cNvSpPr>
          <p:nvPr>
            <p:ph type="sldNum" sz="quarter" idx="12"/>
          </p:nvPr>
        </p:nvSpPr>
        <p:spPr/>
        <p:txBody>
          <a:bodyPr/>
          <a:lstStyle/>
          <a:p>
            <a:fld id="{8A7A6979-0714-4377-B894-6BE4C2D6E202}" type="slidenum">
              <a:rPr lang="en-US" smtClean="0"/>
              <a:pPr/>
              <a:t>9</a:t>
            </a:fld>
            <a:endParaRPr lang="en-US" dirty="0"/>
          </a:p>
        </p:txBody>
      </p:sp>
    </p:spTree>
    <p:extLst>
      <p:ext uri="{BB962C8B-B14F-4D97-AF65-F5344CB8AC3E}">
        <p14:creationId xmlns:p14="http://schemas.microsoft.com/office/powerpoint/2010/main" val="2425730508"/>
      </p:ext>
    </p:extLst>
  </p:cSld>
  <p:clrMapOvr>
    <a:masterClrMapping/>
  </p:clrMapOvr>
</p:sld>
</file>

<file path=ppt/theme/theme1.xml><?xml version="1.0" encoding="utf-8"?>
<a:theme xmlns:a="http://schemas.openxmlformats.org/drawingml/2006/main" name="Purdue2">
  <a:themeElements>
    <a:clrScheme name="PurdueColors">
      <a:dk1>
        <a:srgbClr val="000000"/>
      </a:dk1>
      <a:lt1>
        <a:srgbClr val="000000"/>
      </a:lt1>
      <a:dk2>
        <a:srgbClr val="C4BFC0"/>
      </a:dk2>
      <a:lt2>
        <a:srgbClr val="C9B991"/>
      </a:lt2>
      <a:accent1>
        <a:srgbClr val="8E6F3E"/>
      </a:accent1>
      <a:accent2>
        <a:srgbClr val="555960"/>
      </a:accent2>
      <a:accent3>
        <a:srgbClr val="C9B991"/>
      </a:accent3>
      <a:accent4>
        <a:srgbClr val="FFFFFF"/>
      </a:accent4>
      <a:accent5>
        <a:srgbClr val="000000"/>
      </a:accent5>
      <a:accent6>
        <a:srgbClr val="555960"/>
      </a:accent6>
      <a:hlink>
        <a:srgbClr val="000000"/>
      </a:hlink>
      <a:folHlink>
        <a:srgbClr val="555960"/>
      </a:folHlink>
    </a:clrScheme>
    <a:fontScheme name="PurdueBrand">
      <a:majorFont>
        <a:latin typeface="Acumin Pro ExtraCondensed Smbd"/>
        <a:ea typeface=""/>
        <a:cs typeface=""/>
      </a:majorFont>
      <a:minorFont>
        <a:latin typeface="Acumin Pro"/>
        <a:ea typeface=""/>
        <a:cs typeface=""/>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resentation1" id="{0F7A2058-D776-41B7-84A0-0C874A3FCA7D}" vid="{0B5A5621-8B38-4282-8CA5-79EF5D6FFF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COBRAND-PPT-TEMPLATE_StdScreen_Embedded-Brand-Fonts_Cross-Platform_Black</Template>
  <TotalTime>28</TotalTime>
  <Words>323</Words>
  <Application>Microsoft Office PowerPoint</Application>
  <PresentationFormat>On-screen Show (4:3)</PresentationFormat>
  <Paragraphs>46</Paragraphs>
  <Slides>9</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9</vt:i4>
      </vt:variant>
    </vt:vector>
  </HeadingPairs>
  <TitlesOfParts>
    <vt:vector size="21" baseType="lpstr">
      <vt:lpstr>Acumin Pro SemiCondensed</vt:lpstr>
      <vt:lpstr>United Sans Cd Md</vt:lpstr>
      <vt:lpstr>Arial</vt:lpstr>
      <vt:lpstr>United Sans Rg Md</vt:lpstr>
      <vt:lpstr>Acumin Pro ExtraCondensed Smbd</vt:lpstr>
      <vt:lpstr>Calibri</vt:lpstr>
      <vt:lpstr>Acumin Pro Semibold</vt:lpstr>
      <vt:lpstr>Wingdings</vt:lpstr>
      <vt:lpstr>Acumin Pro ExtraCondensed</vt:lpstr>
      <vt:lpstr>Acumin Pro Medium</vt:lpstr>
      <vt:lpstr>Acumin Pro</vt:lpstr>
      <vt:lpstr>Purdue2</vt:lpstr>
      <vt:lpstr>PowerPoint Presentation</vt:lpstr>
      <vt:lpstr>Title Slide Acumin Pro Extra Cond Bold Italic 60</vt:lpstr>
      <vt:lpstr>Title Acumin Pro Extra Cond Bold Italic 36 pt</vt:lpstr>
      <vt:lpstr>Title Acumin Pro Extra Cond Bold Italic 36 pt</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akbowers</dc:creator>
  <cp:lastModifiedBy>Bowers, Anna K</cp:lastModifiedBy>
  <cp:revision>7</cp:revision>
  <dcterms:created xsi:type="dcterms:W3CDTF">2021-07-27T16:21:55Z</dcterms:created>
  <dcterms:modified xsi:type="dcterms:W3CDTF">2023-05-16T14:07:08Z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2023-05-16T13:59:14Z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d1918c79-2694-43cb-aeef-2e6d93dc9bdb</vt:lpwstr>
  </property>
  <property fmtid="{D5CDD505-2E9C-101B-9397-08002B2CF9AE}" pid="8" name="MSIP_Label_4044bd30-2ed7-4c9d-9d12-46200872a97b_ContentBits">
    <vt:lpwstr>0</vt:lpwstr>
  </property>
</Properties>
</file>