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61" r:id="rId2"/>
    <p:sldId id="262" r:id="rId3"/>
    <p:sldId id="256" r:id="rId4"/>
    <p:sldId id="257" r:id="rId5"/>
    <p:sldId id="263" r:id="rId6"/>
    <p:sldId id="265" r:id="rId7"/>
    <p:sldId id="266" r:id="rId8"/>
    <p:sldId id="258" r:id="rId9"/>
    <p:sldId id="260" r:id="rId10"/>
    <p:sldId id="264" r:id="rId11"/>
  </p:sldIdLst>
  <p:sldSz cx="12192000" cy="6858000"/>
  <p:notesSz cx="6858000" cy="9144000"/>
  <p:embeddedFontLst>
    <p:embeddedFont>
      <p:font typeface="Acumin Pro" panose="020B0504020202020204" pitchFamily="34" charset="0"/>
      <p:regular r:id="rId12"/>
      <p:bold r:id="rId13"/>
      <p:italic r:id="rId14"/>
      <p:boldItalic r:id="rId15"/>
    </p:embeddedFont>
    <p:embeddedFont>
      <p:font typeface="Acumin Pro ExtraCondensed" panose="020B0508020202020204" pitchFamily="34" charset="0"/>
      <p:regular r:id="rId16"/>
      <p:bold r:id="rId17"/>
      <p:italic r:id="rId18"/>
      <p:boldItalic r:id="rId19"/>
    </p:embeddedFont>
    <p:embeddedFont>
      <p:font typeface="Acumin Pro Medium" panose="020B0604020202020204" pitchFamily="34" charset="0"/>
      <p:regular r:id="rId20"/>
      <p:italic r:id="rId21"/>
    </p:embeddedFont>
    <p:embeddedFont>
      <p:font typeface="Acumin Pro Semibold" panose="020B0704020202020204" pitchFamily="34" charset="0"/>
      <p:bold r:id="rId22"/>
      <p:boldItalic r:id="rId23"/>
    </p:embeddedFont>
    <p:embeddedFont>
      <p:font typeface="Acumin Pro SemiCondensed" panose="020B0506020202020204" pitchFamily="34" charset="0"/>
      <p:regular r:id="rId24"/>
      <p:bold r:id="rId25"/>
      <p:italic r:id="rId26"/>
      <p:boldItalic r:id="rId27"/>
    </p:embeddedFont>
    <p:embeddedFont>
      <p:font typeface="Calibri" panose="020F0502020204030204" pitchFamily="34" charset="0"/>
      <p:regular r:id="rId28"/>
      <p:bold r:id="rId29"/>
      <p:italic r:id="rId30"/>
      <p:boldItalic r:id="rId31"/>
    </p:embeddedFont>
    <p:embeddedFont>
      <p:font typeface="Calibri Light" panose="020F0302020204030204" pitchFamily="34" charset="0"/>
      <p:regular r:id="rId32"/>
      <p:italic r:id="rId33"/>
    </p:embeddedFont>
    <p:embeddedFont>
      <p:font typeface="United Sans Cd Md" pitchFamily="50" charset="0"/>
      <p:regular r:id="rId34"/>
    </p:embeddedFont>
    <p:embeddedFont>
      <p:font typeface="United Sans Rg Md" pitchFamily="50" charset="0"/>
      <p:regular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B99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0" d="100"/>
          <a:sy n="110" d="100"/>
        </p:scale>
        <p:origin x="55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font" Target="fonts/font15.fntdata"/><Relationship Id="rId39" Type="http://schemas.openxmlformats.org/officeDocument/2006/relationships/tableStyles" Target="tableStyles.xml"/><Relationship Id="rId21" Type="http://schemas.openxmlformats.org/officeDocument/2006/relationships/font" Target="fonts/font10.fntdata"/><Relationship Id="rId34" Type="http://schemas.openxmlformats.org/officeDocument/2006/relationships/font" Target="fonts/font23.fntdata"/><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font" Target="fonts/font14.fntdata"/><Relationship Id="rId33" Type="http://schemas.openxmlformats.org/officeDocument/2006/relationships/font" Target="fonts/font22.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29" Type="http://schemas.openxmlformats.org/officeDocument/2006/relationships/font" Target="fonts/font1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3.fntdata"/><Relationship Id="rId32" Type="http://schemas.openxmlformats.org/officeDocument/2006/relationships/font" Target="fonts/font21.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font" Target="fonts/font12.fntdata"/><Relationship Id="rId28" Type="http://schemas.openxmlformats.org/officeDocument/2006/relationships/font" Target="fonts/font17.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8.fntdata"/><Relationship Id="rId31" Type="http://schemas.openxmlformats.org/officeDocument/2006/relationships/font" Target="fonts/font2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font" Target="fonts/font11.fntdata"/><Relationship Id="rId27" Type="http://schemas.openxmlformats.org/officeDocument/2006/relationships/font" Target="fonts/font16.fntdata"/><Relationship Id="rId30" Type="http://schemas.openxmlformats.org/officeDocument/2006/relationships/font" Target="fonts/font19.fntdata"/><Relationship Id="rId35" Type="http://schemas.openxmlformats.org/officeDocument/2006/relationships/font" Target="fonts/font24.fntdata"/><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F62EE-D48A-432C-9E75-8728827FCD0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BD6DFCE-A7A7-437A-B615-1A6AC3382F3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344EEA5-A90F-4DB1-9C4E-89EA78D00D41}"/>
              </a:ext>
            </a:extLst>
          </p:cNvPr>
          <p:cNvSpPr>
            <a:spLocks noGrp="1"/>
          </p:cNvSpPr>
          <p:nvPr>
            <p:ph type="dt" sz="half" idx="10"/>
          </p:nvPr>
        </p:nvSpPr>
        <p:spPr/>
        <p:txBody>
          <a:bodyPr/>
          <a:lstStyle/>
          <a:p>
            <a:fld id="{2CB350A4-72BB-4AAB-A3EA-50F5ED91CC23}" type="datetimeFigureOut">
              <a:rPr lang="en-US" smtClean="0"/>
              <a:t>5/16/2023</a:t>
            </a:fld>
            <a:endParaRPr lang="en-US"/>
          </a:p>
        </p:txBody>
      </p:sp>
      <p:sp>
        <p:nvSpPr>
          <p:cNvPr id="5" name="Footer Placeholder 4">
            <a:extLst>
              <a:ext uri="{FF2B5EF4-FFF2-40B4-BE49-F238E27FC236}">
                <a16:creationId xmlns:a16="http://schemas.microsoft.com/office/drawing/2014/main" id="{EE9F9A70-E432-4E3C-90EF-10D87B7B1E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141608-F1F7-45DC-92D0-B86599746C65}"/>
              </a:ext>
            </a:extLst>
          </p:cNvPr>
          <p:cNvSpPr>
            <a:spLocks noGrp="1"/>
          </p:cNvSpPr>
          <p:nvPr>
            <p:ph type="sldNum" sz="quarter" idx="12"/>
          </p:nvPr>
        </p:nvSpPr>
        <p:spPr/>
        <p:txBody>
          <a:bodyPr/>
          <a:lstStyle/>
          <a:p>
            <a:fld id="{D5022CBD-C8F5-4BA8-A97A-7F966D7EC939}" type="slidenum">
              <a:rPr lang="en-US" smtClean="0"/>
              <a:t>‹#›</a:t>
            </a:fld>
            <a:endParaRPr lang="en-US"/>
          </a:p>
        </p:txBody>
      </p:sp>
    </p:spTree>
    <p:extLst>
      <p:ext uri="{BB962C8B-B14F-4D97-AF65-F5344CB8AC3E}">
        <p14:creationId xmlns:p14="http://schemas.microsoft.com/office/powerpoint/2010/main" val="31234737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CE5D1-3D2E-47AF-846B-F5EED6C300F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EAB7A18-6479-488E-9252-0B9B298DA0B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B4B566-C575-4D14-A125-DD1368609218}"/>
              </a:ext>
            </a:extLst>
          </p:cNvPr>
          <p:cNvSpPr>
            <a:spLocks noGrp="1"/>
          </p:cNvSpPr>
          <p:nvPr>
            <p:ph type="dt" sz="half" idx="10"/>
          </p:nvPr>
        </p:nvSpPr>
        <p:spPr/>
        <p:txBody>
          <a:bodyPr/>
          <a:lstStyle/>
          <a:p>
            <a:fld id="{2CB350A4-72BB-4AAB-A3EA-50F5ED91CC23}" type="datetimeFigureOut">
              <a:rPr lang="en-US" smtClean="0"/>
              <a:t>5/16/2023</a:t>
            </a:fld>
            <a:endParaRPr lang="en-US"/>
          </a:p>
        </p:txBody>
      </p:sp>
      <p:sp>
        <p:nvSpPr>
          <p:cNvPr id="5" name="Footer Placeholder 4">
            <a:extLst>
              <a:ext uri="{FF2B5EF4-FFF2-40B4-BE49-F238E27FC236}">
                <a16:creationId xmlns:a16="http://schemas.microsoft.com/office/drawing/2014/main" id="{71D0E985-C24C-4A07-9A41-0BFA2CAA16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96F1EA-3540-4C9F-85D5-C1E64B1DE96F}"/>
              </a:ext>
            </a:extLst>
          </p:cNvPr>
          <p:cNvSpPr>
            <a:spLocks noGrp="1"/>
          </p:cNvSpPr>
          <p:nvPr>
            <p:ph type="sldNum" sz="quarter" idx="12"/>
          </p:nvPr>
        </p:nvSpPr>
        <p:spPr/>
        <p:txBody>
          <a:bodyPr/>
          <a:lstStyle/>
          <a:p>
            <a:fld id="{D5022CBD-C8F5-4BA8-A97A-7F966D7EC939}" type="slidenum">
              <a:rPr lang="en-US" smtClean="0"/>
              <a:t>‹#›</a:t>
            </a:fld>
            <a:endParaRPr lang="en-US"/>
          </a:p>
        </p:txBody>
      </p:sp>
    </p:spTree>
    <p:extLst>
      <p:ext uri="{BB962C8B-B14F-4D97-AF65-F5344CB8AC3E}">
        <p14:creationId xmlns:p14="http://schemas.microsoft.com/office/powerpoint/2010/main" val="2798905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3BD2159-C38A-4396-860E-C437C34728A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E9F6ADC-4776-40E5-BD99-3F1A82C1211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E5902D-3141-4534-AA72-639D5E586C20}"/>
              </a:ext>
            </a:extLst>
          </p:cNvPr>
          <p:cNvSpPr>
            <a:spLocks noGrp="1"/>
          </p:cNvSpPr>
          <p:nvPr>
            <p:ph type="dt" sz="half" idx="10"/>
          </p:nvPr>
        </p:nvSpPr>
        <p:spPr/>
        <p:txBody>
          <a:bodyPr/>
          <a:lstStyle/>
          <a:p>
            <a:fld id="{2CB350A4-72BB-4AAB-A3EA-50F5ED91CC23}" type="datetimeFigureOut">
              <a:rPr lang="en-US" smtClean="0"/>
              <a:t>5/16/2023</a:t>
            </a:fld>
            <a:endParaRPr lang="en-US"/>
          </a:p>
        </p:txBody>
      </p:sp>
      <p:sp>
        <p:nvSpPr>
          <p:cNvPr id="5" name="Footer Placeholder 4">
            <a:extLst>
              <a:ext uri="{FF2B5EF4-FFF2-40B4-BE49-F238E27FC236}">
                <a16:creationId xmlns:a16="http://schemas.microsoft.com/office/drawing/2014/main" id="{440894FC-9AE3-4E31-944C-49E6BC41A3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6AC83B-E920-48AB-9374-6BAE2EF35819}"/>
              </a:ext>
            </a:extLst>
          </p:cNvPr>
          <p:cNvSpPr>
            <a:spLocks noGrp="1"/>
          </p:cNvSpPr>
          <p:nvPr>
            <p:ph type="sldNum" sz="quarter" idx="12"/>
          </p:nvPr>
        </p:nvSpPr>
        <p:spPr/>
        <p:txBody>
          <a:bodyPr/>
          <a:lstStyle/>
          <a:p>
            <a:fld id="{D5022CBD-C8F5-4BA8-A97A-7F966D7EC939}" type="slidenum">
              <a:rPr lang="en-US" smtClean="0"/>
              <a:t>‹#›</a:t>
            </a:fld>
            <a:endParaRPr lang="en-US"/>
          </a:p>
        </p:txBody>
      </p:sp>
    </p:spTree>
    <p:extLst>
      <p:ext uri="{BB962C8B-B14F-4D97-AF65-F5344CB8AC3E}">
        <p14:creationId xmlns:p14="http://schemas.microsoft.com/office/powerpoint/2010/main" val="2127825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E0DC7-1144-4643-9E02-5E72E782C1C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B95221-2D4E-4906-A87E-A01E62531A5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3EB676-18F1-4521-A953-DD5D8BFD5A8F}"/>
              </a:ext>
            </a:extLst>
          </p:cNvPr>
          <p:cNvSpPr>
            <a:spLocks noGrp="1"/>
          </p:cNvSpPr>
          <p:nvPr>
            <p:ph type="dt" sz="half" idx="10"/>
          </p:nvPr>
        </p:nvSpPr>
        <p:spPr/>
        <p:txBody>
          <a:bodyPr/>
          <a:lstStyle/>
          <a:p>
            <a:fld id="{2CB350A4-72BB-4AAB-A3EA-50F5ED91CC23}" type="datetimeFigureOut">
              <a:rPr lang="en-US" smtClean="0"/>
              <a:t>5/16/2023</a:t>
            </a:fld>
            <a:endParaRPr lang="en-US"/>
          </a:p>
        </p:txBody>
      </p:sp>
      <p:sp>
        <p:nvSpPr>
          <p:cNvPr id="5" name="Footer Placeholder 4">
            <a:extLst>
              <a:ext uri="{FF2B5EF4-FFF2-40B4-BE49-F238E27FC236}">
                <a16:creationId xmlns:a16="http://schemas.microsoft.com/office/drawing/2014/main" id="{DD1E58D7-A29B-4C04-9336-4D8F7E24AC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4705C8-122F-4913-8894-D0D649D43BE2}"/>
              </a:ext>
            </a:extLst>
          </p:cNvPr>
          <p:cNvSpPr>
            <a:spLocks noGrp="1"/>
          </p:cNvSpPr>
          <p:nvPr>
            <p:ph type="sldNum" sz="quarter" idx="12"/>
          </p:nvPr>
        </p:nvSpPr>
        <p:spPr/>
        <p:txBody>
          <a:bodyPr/>
          <a:lstStyle/>
          <a:p>
            <a:fld id="{D5022CBD-C8F5-4BA8-A97A-7F966D7EC939}" type="slidenum">
              <a:rPr lang="en-US" smtClean="0"/>
              <a:t>‹#›</a:t>
            </a:fld>
            <a:endParaRPr lang="en-US"/>
          </a:p>
        </p:txBody>
      </p:sp>
    </p:spTree>
    <p:extLst>
      <p:ext uri="{BB962C8B-B14F-4D97-AF65-F5344CB8AC3E}">
        <p14:creationId xmlns:p14="http://schemas.microsoft.com/office/powerpoint/2010/main" val="2303948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4105B4-2174-4261-A91B-E29BD35EDF4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9C3C2F2-E6A4-42CF-921B-C8031DB525A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11E5EC2-83AB-423A-B763-9246DD313A61}"/>
              </a:ext>
            </a:extLst>
          </p:cNvPr>
          <p:cNvSpPr>
            <a:spLocks noGrp="1"/>
          </p:cNvSpPr>
          <p:nvPr>
            <p:ph type="dt" sz="half" idx="10"/>
          </p:nvPr>
        </p:nvSpPr>
        <p:spPr/>
        <p:txBody>
          <a:bodyPr/>
          <a:lstStyle/>
          <a:p>
            <a:fld id="{2CB350A4-72BB-4AAB-A3EA-50F5ED91CC23}" type="datetimeFigureOut">
              <a:rPr lang="en-US" smtClean="0"/>
              <a:t>5/16/2023</a:t>
            </a:fld>
            <a:endParaRPr lang="en-US"/>
          </a:p>
        </p:txBody>
      </p:sp>
      <p:sp>
        <p:nvSpPr>
          <p:cNvPr id="5" name="Footer Placeholder 4">
            <a:extLst>
              <a:ext uri="{FF2B5EF4-FFF2-40B4-BE49-F238E27FC236}">
                <a16:creationId xmlns:a16="http://schemas.microsoft.com/office/drawing/2014/main" id="{FD1D9E96-1BCC-456B-B3E2-065DEA599E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44C56A-1CA3-4846-A7F5-A2A648FAC8C4}"/>
              </a:ext>
            </a:extLst>
          </p:cNvPr>
          <p:cNvSpPr>
            <a:spLocks noGrp="1"/>
          </p:cNvSpPr>
          <p:nvPr>
            <p:ph type="sldNum" sz="quarter" idx="12"/>
          </p:nvPr>
        </p:nvSpPr>
        <p:spPr/>
        <p:txBody>
          <a:bodyPr/>
          <a:lstStyle/>
          <a:p>
            <a:fld id="{D5022CBD-C8F5-4BA8-A97A-7F966D7EC939}" type="slidenum">
              <a:rPr lang="en-US" smtClean="0"/>
              <a:t>‹#›</a:t>
            </a:fld>
            <a:endParaRPr lang="en-US"/>
          </a:p>
        </p:txBody>
      </p:sp>
    </p:spTree>
    <p:extLst>
      <p:ext uri="{BB962C8B-B14F-4D97-AF65-F5344CB8AC3E}">
        <p14:creationId xmlns:p14="http://schemas.microsoft.com/office/powerpoint/2010/main" val="2442843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B2212-1C46-44C9-A4F9-D5B3EACE73C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12A04A-9039-4CD3-A335-318A3A5360C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83A969-DD71-4936-B19D-43B499D0C08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8D83126-7230-4DD3-9E12-A371504D05CA}"/>
              </a:ext>
            </a:extLst>
          </p:cNvPr>
          <p:cNvSpPr>
            <a:spLocks noGrp="1"/>
          </p:cNvSpPr>
          <p:nvPr>
            <p:ph type="dt" sz="half" idx="10"/>
          </p:nvPr>
        </p:nvSpPr>
        <p:spPr/>
        <p:txBody>
          <a:bodyPr/>
          <a:lstStyle/>
          <a:p>
            <a:fld id="{2CB350A4-72BB-4AAB-A3EA-50F5ED91CC23}" type="datetimeFigureOut">
              <a:rPr lang="en-US" smtClean="0"/>
              <a:t>5/16/2023</a:t>
            </a:fld>
            <a:endParaRPr lang="en-US"/>
          </a:p>
        </p:txBody>
      </p:sp>
      <p:sp>
        <p:nvSpPr>
          <p:cNvPr id="6" name="Footer Placeholder 5">
            <a:extLst>
              <a:ext uri="{FF2B5EF4-FFF2-40B4-BE49-F238E27FC236}">
                <a16:creationId xmlns:a16="http://schemas.microsoft.com/office/drawing/2014/main" id="{1E80FF5F-65CC-4F25-A0E8-009C8EAC6CB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416446-2267-4C0F-BD06-50C462004FA4}"/>
              </a:ext>
            </a:extLst>
          </p:cNvPr>
          <p:cNvSpPr>
            <a:spLocks noGrp="1"/>
          </p:cNvSpPr>
          <p:nvPr>
            <p:ph type="sldNum" sz="quarter" idx="12"/>
          </p:nvPr>
        </p:nvSpPr>
        <p:spPr/>
        <p:txBody>
          <a:bodyPr/>
          <a:lstStyle/>
          <a:p>
            <a:fld id="{D5022CBD-C8F5-4BA8-A97A-7F966D7EC939}" type="slidenum">
              <a:rPr lang="en-US" smtClean="0"/>
              <a:t>‹#›</a:t>
            </a:fld>
            <a:endParaRPr lang="en-US"/>
          </a:p>
        </p:txBody>
      </p:sp>
    </p:spTree>
    <p:extLst>
      <p:ext uri="{BB962C8B-B14F-4D97-AF65-F5344CB8AC3E}">
        <p14:creationId xmlns:p14="http://schemas.microsoft.com/office/powerpoint/2010/main" val="38560614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EB781-3FF8-4C34-B4AC-81CB4F52A82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A63A2F0-9339-4E9B-BFE9-3BD7759E28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471460E-A86E-4F8E-9017-DCBE779D1E5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924D1DE-9ABC-4A3D-9530-0984A4E66ED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2240160-0860-479D-8347-C9A5947DEBD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8FEE187-4C75-48E2-9F02-EF94C544C98C}"/>
              </a:ext>
            </a:extLst>
          </p:cNvPr>
          <p:cNvSpPr>
            <a:spLocks noGrp="1"/>
          </p:cNvSpPr>
          <p:nvPr>
            <p:ph type="dt" sz="half" idx="10"/>
          </p:nvPr>
        </p:nvSpPr>
        <p:spPr/>
        <p:txBody>
          <a:bodyPr/>
          <a:lstStyle/>
          <a:p>
            <a:fld id="{2CB350A4-72BB-4AAB-A3EA-50F5ED91CC23}" type="datetimeFigureOut">
              <a:rPr lang="en-US" smtClean="0"/>
              <a:t>5/16/2023</a:t>
            </a:fld>
            <a:endParaRPr lang="en-US"/>
          </a:p>
        </p:txBody>
      </p:sp>
      <p:sp>
        <p:nvSpPr>
          <p:cNvPr id="8" name="Footer Placeholder 7">
            <a:extLst>
              <a:ext uri="{FF2B5EF4-FFF2-40B4-BE49-F238E27FC236}">
                <a16:creationId xmlns:a16="http://schemas.microsoft.com/office/drawing/2014/main" id="{D38B2934-80AE-4F8D-9396-8E1D683CD0F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DEFAE2D-DD30-4FA1-96D6-FD5A635E46BC}"/>
              </a:ext>
            </a:extLst>
          </p:cNvPr>
          <p:cNvSpPr>
            <a:spLocks noGrp="1"/>
          </p:cNvSpPr>
          <p:nvPr>
            <p:ph type="sldNum" sz="quarter" idx="12"/>
          </p:nvPr>
        </p:nvSpPr>
        <p:spPr/>
        <p:txBody>
          <a:bodyPr/>
          <a:lstStyle/>
          <a:p>
            <a:fld id="{D5022CBD-C8F5-4BA8-A97A-7F966D7EC939}" type="slidenum">
              <a:rPr lang="en-US" smtClean="0"/>
              <a:t>‹#›</a:t>
            </a:fld>
            <a:endParaRPr lang="en-US"/>
          </a:p>
        </p:txBody>
      </p:sp>
    </p:spTree>
    <p:extLst>
      <p:ext uri="{BB962C8B-B14F-4D97-AF65-F5344CB8AC3E}">
        <p14:creationId xmlns:p14="http://schemas.microsoft.com/office/powerpoint/2010/main" val="6399828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B1020-39CE-49AF-ACBB-254D3B74BF1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6E29F82-BB4B-4ADA-8BC8-286EF2197D8A}"/>
              </a:ext>
            </a:extLst>
          </p:cNvPr>
          <p:cNvSpPr>
            <a:spLocks noGrp="1"/>
          </p:cNvSpPr>
          <p:nvPr>
            <p:ph type="dt" sz="half" idx="10"/>
          </p:nvPr>
        </p:nvSpPr>
        <p:spPr/>
        <p:txBody>
          <a:bodyPr/>
          <a:lstStyle/>
          <a:p>
            <a:fld id="{2CB350A4-72BB-4AAB-A3EA-50F5ED91CC23}" type="datetimeFigureOut">
              <a:rPr lang="en-US" smtClean="0"/>
              <a:t>5/16/2023</a:t>
            </a:fld>
            <a:endParaRPr lang="en-US"/>
          </a:p>
        </p:txBody>
      </p:sp>
      <p:sp>
        <p:nvSpPr>
          <p:cNvPr id="4" name="Footer Placeholder 3">
            <a:extLst>
              <a:ext uri="{FF2B5EF4-FFF2-40B4-BE49-F238E27FC236}">
                <a16:creationId xmlns:a16="http://schemas.microsoft.com/office/drawing/2014/main" id="{2DBE4448-E0BB-4FB0-906F-F67F739E57E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19EC488-55B3-4AE5-98CF-0D0CE4237455}"/>
              </a:ext>
            </a:extLst>
          </p:cNvPr>
          <p:cNvSpPr>
            <a:spLocks noGrp="1"/>
          </p:cNvSpPr>
          <p:nvPr>
            <p:ph type="sldNum" sz="quarter" idx="12"/>
          </p:nvPr>
        </p:nvSpPr>
        <p:spPr/>
        <p:txBody>
          <a:bodyPr/>
          <a:lstStyle/>
          <a:p>
            <a:fld id="{D5022CBD-C8F5-4BA8-A97A-7F966D7EC939}" type="slidenum">
              <a:rPr lang="en-US" smtClean="0"/>
              <a:t>‹#›</a:t>
            </a:fld>
            <a:endParaRPr lang="en-US"/>
          </a:p>
        </p:txBody>
      </p:sp>
    </p:spTree>
    <p:extLst>
      <p:ext uri="{BB962C8B-B14F-4D97-AF65-F5344CB8AC3E}">
        <p14:creationId xmlns:p14="http://schemas.microsoft.com/office/powerpoint/2010/main" val="4044077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7AC5714-29E2-45D7-B036-E40AACDC7FC2}"/>
              </a:ext>
            </a:extLst>
          </p:cNvPr>
          <p:cNvSpPr>
            <a:spLocks noGrp="1"/>
          </p:cNvSpPr>
          <p:nvPr>
            <p:ph type="dt" sz="half" idx="10"/>
          </p:nvPr>
        </p:nvSpPr>
        <p:spPr/>
        <p:txBody>
          <a:bodyPr/>
          <a:lstStyle/>
          <a:p>
            <a:fld id="{2CB350A4-72BB-4AAB-A3EA-50F5ED91CC23}" type="datetimeFigureOut">
              <a:rPr lang="en-US" smtClean="0"/>
              <a:t>5/16/2023</a:t>
            </a:fld>
            <a:endParaRPr lang="en-US"/>
          </a:p>
        </p:txBody>
      </p:sp>
      <p:sp>
        <p:nvSpPr>
          <p:cNvPr id="3" name="Footer Placeholder 2">
            <a:extLst>
              <a:ext uri="{FF2B5EF4-FFF2-40B4-BE49-F238E27FC236}">
                <a16:creationId xmlns:a16="http://schemas.microsoft.com/office/drawing/2014/main" id="{BA813648-5874-47D4-8960-1D4C0985B46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294CA00-16A4-4697-B112-1F64B1EEAC9C}"/>
              </a:ext>
            </a:extLst>
          </p:cNvPr>
          <p:cNvSpPr>
            <a:spLocks noGrp="1"/>
          </p:cNvSpPr>
          <p:nvPr>
            <p:ph type="sldNum" sz="quarter" idx="12"/>
          </p:nvPr>
        </p:nvSpPr>
        <p:spPr/>
        <p:txBody>
          <a:bodyPr/>
          <a:lstStyle/>
          <a:p>
            <a:fld id="{D5022CBD-C8F5-4BA8-A97A-7F966D7EC939}" type="slidenum">
              <a:rPr lang="en-US" smtClean="0"/>
              <a:t>‹#›</a:t>
            </a:fld>
            <a:endParaRPr lang="en-US"/>
          </a:p>
        </p:txBody>
      </p:sp>
    </p:spTree>
    <p:extLst>
      <p:ext uri="{BB962C8B-B14F-4D97-AF65-F5344CB8AC3E}">
        <p14:creationId xmlns:p14="http://schemas.microsoft.com/office/powerpoint/2010/main" val="3746877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66F88-4E56-4977-8BB7-160A15F1EBB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E9B8752-4F07-4FF6-A810-5C0A47BBBFA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1BBE44E-76FB-4A3D-B202-C8DCA79908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E0CA240-5B4F-465C-AAD4-CCD3A520F531}"/>
              </a:ext>
            </a:extLst>
          </p:cNvPr>
          <p:cNvSpPr>
            <a:spLocks noGrp="1"/>
          </p:cNvSpPr>
          <p:nvPr>
            <p:ph type="dt" sz="half" idx="10"/>
          </p:nvPr>
        </p:nvSpPr>
        <p:spPr/>
        <p:txBody>
          <a:bodyPr/>
          <a:lstStyle/>
          <a:p>
            <a:fld id="{2CB350A4-72BB-4AAB-A3EA-50F5ED91CC23}" type="datetimeFigureOut">
              <a:rPr lang="en-US" smtClean="0"/>
              <a:t>5/16/2023</a:t>
            </a:fld>
            <a:endParaRPr lang="en-US"/>
          </a:p>
        </p:txBody>
      </p:sp>
      <p:sp>
        <p:nvSpPr>
          <p:cNvPr id="6" name="Footer Placeholder 5">
            <a:extLst>
              <a:ext uri="{FF2B5EF4-FFF2-40B4-BE49-F238E27FC236}">
                <a16:creationId xmlns:a16="http://schemas.microsoft.com/office/drawing/2014/main" id="{F110820C-A4FF-4924-A12E-D808CA2E42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1B894B-0778-46B0-8499-D1E2D647A7AA}"/>
              </a:ext>
            </a:extLst>
          </p:cNvPr>
          <p:cNvSpPr>
            <a:spLocks noGrp="1"/>
          </p:cNvSpPr>
          <p:nvPr>
            <p:ph type="sldNum" sz="quarter" idx="12"/>
          </p:nvPr>
        </p:nvSpPr>
        <p:spPr/>
        <p:txBody>
          <a:bodyPr/>
          <a:lstStyle/>
          <a:p>
            <a:fld id="{D5022CBD-C8F5-4BA8-A97A-7F966D7EC939}" type="slidenum">
              <a:rPr lang="en-US" smtClean="0"/>
              <a:t>‹#›</a:t>
            </a:fld>
            <a:endParaRPr lang="en-US"/>
          </a:p>
        </p:txBody>
      </p:sp>
    </p:spTree>
    <p:extLst>
      <p:ext uri="{BB962C8B-B14F-4D97-AF65-F5344CB8AC3E}">
        <p14:creationId xmlns:p14="http://schemas.microsoft.com/office/powerpoint/2010/main" val="35624333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55296-A5B8-440C-9624-74F028AAC6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DED2059-FB18-48EB-8952-4DA6A58FEAB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83D3600-0397-4EDF-9FAC-1C7CB2884A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DD5CF2C-605F-4B14-BA37-61B8018269F9}"/>
              </a:ext>
            </a:extLst>
          </p:cNvPr>
          <p:cNvSpPr>
            <a:spLocks noGrp="1"/>
          </p:cNvSpPr>
          <p:nvPr>
            <p:ph type="dt" sz="half" idx="10"/>
          </p:nvPr>
        </p:nvSpPr>
        <p:spPr/>
        <p:txBody>
          <a:bodyPr/>
          <a:lstStyle/>
          <a:p>
            <a:fld id="{2CB350A4-72BB-4AAB-A3EA-50F5ED91CC23}" type="datetimeFigureOut">
              <a:rPr lang="en-US" smtClean="0"/>
              <a:t>5/16/2023</a:t>
            </a:fld>
            <a:endParaRPr lang="en-US"/>
          </a:p>
        </p:txBody>
      </p:sp>
      <p:sp>
        <p:nvSpPr>
          <p:cNvPr id="6" name="Footer Placeholder 5">
            <a:extLst>
              <a:ext uri="{FF2B5EF4-FFF2-40B4-BE49-F238E27FC236}">
                <a16:creationId xmlns:a16="http://schemas.microsoft.com/office/drawing/2014/main" id="{64CCE990-2866-4892-ABB4-C9BD358C24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399EB4-C1CE-436D-8A00-DFAFFEF038DB}"/>
              </a:ext>
            </a:extLst>
          </p:cNvPr>
          <p:cNvSpPr>
            <a:spLocks noGrp="1"/>
          </p:cNvSpPr>
          <p:nvPr>
            <p:ph type="sldNum" sz="quarter" idx="12"/>
          </p:nvPr>
        </p:nvSpPr>
        <p:spPr/>
        <p:txBody>
          <a:bodyPr/>
          <a:lstStyle/>
          <a:p>
            <a:fld id="{D5022CBD-C8F5-4BA8-A97A-7F966D7EC939}" type="slidenum">
              <a:rPr lang="en-US" smtClean="0"/>
              <a:t>‹#›</a:t>
            </a:fld>
            <a:endParaRPr lang="en-US"/>
          </a:p>
        </p:txBody>
      </p:sp>
    </p:spTree>
    <p:extLst>
      <p:ext uri="{BB962C8B-B14F-4D97-AF65-F5344CB8AC3E}">
        <p14:creationId xmlns:p14="http://schemas.microsoft.com/office/powerpoint/2010/main" val="2786212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4B1E6C-1355-4EA5-98E9-CCCFA5712A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7B37F4-90A8-47D1-B1D6-6DE17738CDA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EC7B4C1-BDE4-4B86-8966-578F374C3E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B350A4-72BB-4AAB-A3EA-50F5ED91CC23}" type="datetimeFigureOut">
              <a:rPr lang="en-US" smtClean="0"/>
              <a:t>5/16/2023</a:t>
            </a:fld>
            <a:endParaRPr lang="en-US"/>
          </a:p>
        </p:txBody>
      </p:sp>
      <p:sp>
        <p:nvSpPr>
          <p:cNvPr id="5" name="Footer Placeholder 4">
            <a:extLst>
              <a:ext uri="{FF2B5EF4-FFF2-40B4-BE49-F238E27FC236}">
                <a16:creationId xmlns:a16="http://schemas.microsoft.com/office/drawing/2014/main" id="{0E6FA478-3798-4F2B-A780-71EA970A45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202A8C7-2CA1-47A4-B7FA-995E3F0120F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022CBD-C8F5-4BA8-A97A-7F966D7EC939}" type="slidenum">
              <a:rPr lang="en-US" smtClean="0"/>
              <a:t>‹#›</a:t>
            </a:fld>
            <a:endParaRPr lang="en-US"/>
          </a:p>
        </p:txBody>
      </p:sp>
    </p:spTree>
    <p:extLst>
      <p:ext uri="{BB962C8B-B14F-4D97-AF65-F5344CB8AC3E}">
        <p14:creationId xmlns:p14="http://schemas.microsoft.com/office/powerpoint/2010/main" val="2805462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jpg"/><Relationship Id="rId2" Type="http://schemas.openxmlformats.org/officeDocument/2006/relationships/image" Target="../media/image4.jpg"/><Relationship Id="rId1" Type="http://schemas.openxmlformats.org/officeDocument/2006/relationships/slideLayout" Target="../slideLayouts/slideLayout7.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7" Type="http://schemas.openxmlformats.org/officeDocument/2006/relationships/image" Target="../media/image15.jpg"/><Relationship Id="rId2" Type="http://schemas.openxmlformats.org/officeDocument/2006/relationships/image" Target="../media/image10.jpg"/><Relationship Id="rId1" Type="http://schemas.openxmlformats.org/officeDocument/2006/relationships/slideLayout" Target="../slideLayouts/slideLayout7.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PPT Accessibility">
            <a:extLst>
              <a:ext uri="{FF2B5EF4-FFF2-40B4-BE49-F238E27FC236}">
                <a16:creationId xmlns:a16="http://schemas.microsoft.com/office/drawing/2014/main" id="{F1BDC992-BB72-46AC-910F-45E2BB26AEC5}"/>
              </a:ext>
            </a:extLst>
          </p:cNvPr>
          <p:cNvSpPr txBox="1">
            <a:spLocks/>
          </p:cNvSpPr>
          <p:nvPr/>
        </p:nvSpPr>
        <p:spPr>
          <a:xfrm>
            <a:off x="2667000" y="1597306"/>
            <a:ext cx="6581494" cy="1661993"/>
          </a:xfrm>
          <a:prstGeom prst="rect">
            <a:avLst/>
          </a:prstGeom>
          <a:noFill/>
        </p:spPr>
        <p:txBody>
          <a:bodyPr vert="horz" wrap="square" lIns="0" tIns="0" rIns="0" bIns="0" rtlCol="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lang="en-US" sz="1800" b="0" kern="1200" smtClean="0">
                <a:solidFill>
                  <a:schemeClr val="bg1"/>
                </a:solidFill>
                <a:effectLst/>
                <a:latin typeface="+mn-lt"/>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dirty="0">
                <a:solidFill>
                  <a:schemeClr val="tx1"/>
                </a:solidFill>
                <a:latin typeface="Acumin Pro" panose="020B0504020202020204" pitchFamily="34" charset="77"/>
              </a:rPr>
              <a:t>Support the Purdue University brand in your presentations by using a brand-friendly template. This template uses an accessible master layout. Please note that some changes  to the PowerPoint template could impact accessibility by those with disabilities. Follow the instructions provided by Microsoft Office to ensure that your PowerPoint presentations are accessible to all users:</a:t>
            </a:r>
          </a:p>
        </p:txBody>
      </p:sp>
      <p:sp>
        <p:nvSpPr>
          <p:cNvPr id="38" name="PPT Accessibility URL" descr="PPT Accessibility URL">
            <a:extLst>
              <a:ext uri="{FF2B5EF4-FFF2-40B4-BE49-F238E27FC236}">
                <a16:creationId xmlns:a16="http://schemas.microsoft.com/office/drawing/2014/main" id="{C54352AF-90C7-4184-89F6-12024BA29FA4}"/>
              </a:ext>
            </a:extLst>
          </p:cNvPr>
          <p:cNvSpPr txBox="1">
            <a:spLocks/>
          </p:cNvSpPr>
          <p:nvPr/>
        </p:nvSpPr>
        <p:spPr>
          <a:xfrm>
            <a:off x="2667001" y="3813008"/>
            <a:ext cx="6725194" cy="602238"/>
          </a:xfrm>
          <a:prstGeom prst="rect">
            <a:avLst/>
          </a:prstGeom>
        </p:spPr>
        <p:txBody>
          <a:bodyPr vert="horz" lIns="0" tIns="0" rIns="0" bIns="0" rtlCol="0">
            <a:normAutofit/>
          </a:bodyPr>
          <a:lstStyle>
            <a:lvl1pPr marL="0" marR="0" indent="0" algn="l" defTabSz="457200" rtl="0" eaLnBrk="1" fontAlgn="auto" latinLnBrk="0" hangingPunct="1">
              <a:lnSpc>
                <a:spcPct val="100000"/>
              </a:lnSpc>
              <a:spcBef>
                <a:spcPts val="0"/>
              </a:spcBef>
              <a:spcAft>
                <a:spcPts val="0"/>
              </a:spcAft>
              <a:buClrTx/>
              <a:buSzTx/>
              <a:buFontTx/>
              <a:buNone/>
              <a:tabLst/>
              <a:defRPr sz="1800" b="0" i="0" kern="1200" normalizeH="0" baseline="0">
                <a:solidFill>
                  <a:schemeClr val="bg1"/>
                </a:solidFill>
                <a:latin typeface="Acumin Pro" panose="020B0504020202020204" pitchFamily="34" charset="77"/>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8E6F3E"/>
                </a:solidFill>
                <a:effectLst/>
                <a:uLnTx/>
                <a:uFillTx/>
                <a:latin typeface="Acumin Pro" panose="020B0504020202020204" pitchFamily="34" charset="77"/>
                <a:ea typeface="+mn-ea"/>
                <a:cs typeface="+mn-cs"/>
              </a:rPr>
              <a:t>https://support.office.com/en-us/article/Make-your-PowerPoint-presentations-accessible-6f7772b2-2f33-4bd2-8ca7-dae3b2b3ef25</a:t>
            </a:r>
          </a:p>
        </p:txBody>
      </p:sp>
      <p:pic>
        <p:nvPicPr>
          <p:cNvPr id="39" name="Purdue Logo" descr="Purdue Logo">
            <a:extLst>
              <a:ext uri="{FF2B5EF4-FFF2-40B4-BE49-F238E27FC236}">
                <a16:creationId xmlns:a16="http://schemas.microsoft.com/office/drawing/2014/main" id="{9C87C965-3253-4C84-92A5-A5EDC4EA41B0}"/>
              </a:ext>
            </a:extLst>
          </p:cNvPr>
          <p:cNvPicPr>
            <a:picLocks noChangeAspect="1"/>
          </p:cNvPicPr>
          <p:nvPr/>
        </p:nvPicPr>
        <p:blipFill>
          <a:blip r:embed="rId2"/>
          <a:stretch>
            <a:fillRect/>
          </a:stretch>
        </p:blipFill>
        <p:spPr>
          <a:xfrm>
            <a:off x="1738642" y="5984087"/>
            <a:ext cx="2463665" cy="440990"/>
          </a:xfrm>
          <a:prstGeom prst="rect">
            <a:avLst/>
          </a:prstGeom>
        </p:spPr>
      </p:pic>
      <p:cxnSp>
        <p:nvCxnSpPr>
          <p:cNvPr id="42" name="Line 1">
            <a:extLst>
              <a:ext uri="{FF2B5EF4-FFF2-40B4-BE49-F238E27FC236}">
                <a16:creationId xmlns:a16="http://schemas.microsoft.com/office/drawing/2014/main" id="{CB7298C1-A848-486A-8409-6041F5F6F31E}"/>
              </a:ext>
            </a:extLst>
          </p:cNvPr>
          <p:cNvCxnSpPr/>
          <p:nvPr/>
        </p:nvCxnSpPr>
        <p:spPr>
          <a:xfrm>
            <a:off x="1281648" y="5789"/>
            <a:ext cx="0" cy="6464461"/>
          </a:xfrm>
          <a:prstGeom prst="line">
            <a:avLst/>
          </a:prstGeom>
          <a:noFill/>
          <a:ln w="12700" cap="flat" cmpd="sng" algn="ctr">
            <a:solidFill>
              <a:srgbClr val="8E6F3E"/>
            </a:solidFill>
            <a:prstDash val="solid"/>
          </a:ln>
          <a:effectLst/>
        </p:spPr>
      </p:cxnSp>
      <p:cxnSp>
        <p:nvCxnSpPr>
          <p:cNvPr id="43" name="Line 2">
            <a:extLst>
              <a:ext uri="{FF2B5EF4-FFF2-40B4-BE49-F238E27FC236}">
                <a16:creationId xmlns:a16="http://schemas.microsoft.com/office/drawing/2014/main" id="{13FCFCDD-354B-4ADF-9265-3DA17672F1AF}"/>
              </a:ext>
            </a:extLst>
          </p:cNvPr>
          <p:cNvCxnSpPr>
            <a:cxnSpLocks/>
          </p:cNvCxnSpPr>
          <p:nvPr/>
        </p:nvCxnSpPr>
        <p:spPr>
          <a:xfrm>
            <a:off x="8724900" y="5735256"/>
            <a:ext cx="0" cy="1122744"/>
          </a:xfrm>
          <a:prstGeom prst="line">
            <a:avLst/>
          </a:prstGeom>
          <a:noFill/>
          <a:ln w="12700" cap="flat" cmpd="sng" algn="ctr">
            <a:solidFill>
              <a:srgbClr val="8E6F3E"/>
            </a:solidFill>
            <a:prstDash val="solid"/>
          </a:ln>
          <a:effectLst/>
        </p:spPr>
      </p:cxnSp>
      <p:cxnSp>
        <p:nvCxnSpPr>
          <p:cNvPr id="44" name="Line 3">
            <a:extLst>
              <a:ext uri="{FF2B5EF4-FFF2-40B4-BE49-F238E27FC236}">
                <a16:creationId xmlns:a16="http://schemas.microsoft.com/office/drawing/2014/main" id="{18B94CD8-3B07-4FCB-A7CF-0795D6B94176}"/>
              </a:ext>
            </a:extLst>
          </p:cNvPr>
          <p:cNvCxnSpPr>
            <a:cxnSpLocks/>
          </p:cNvCxnSpPr>
          <p:nvPr/>
        </p:nvCxnSpPr>
        <p:spPr>
          <a:xfrm>
            <a:off x="10880901" y="1597306"/>
            <a:ext cx="0" cy="5260694"/>
          </a:xfrm>
          <a:prstGeom prst="line">
            <a:avLst/>
          </a:prstGeom>
          <a:noFill/>
          <a:ln w="12700" cap="flat" cmpd="sng" algn="ctr">
            <a:solidFill>
              <a:srgbClr val="8E6F3E"/>
            </a:solidFill>
            <a:prstDash val="solid"/>
          </a:ln>
          <a:effectLst/>
        </p:spPr>
      </p:cxnSp>
    </p:spTree>
    <p:extLst>
      <p:ext uri="{BB962C8B-B14F-4D97-AF65-F5344CB8AC3E}">
        <p14:creationId xmlns:p14="http://schemas.microsoft.com/office/powerpoint/2010/main" val="1782138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Heading">
            <a:extLst>
              <a:ext uri="{FF2B5EF4-FFF2-40B4-BE49-F238E27FC236}">
                <a16:creationId xmlns:a16="http://schemas.microsoft.com/office/drawing/2014/main" id="{D18DAF5C-54BA-4D26-BB39-FBD5166D8155}"/>
              </a:ext>
            </a:extLst>
          </p:cNvPr>
          <p:cNvSpPr txBox="1">
            <a:spLocks/>
          </p:cNvSpPr>
          <p:nvPr/>
        </p:nvSpPr>
        <p:spPr bwMode="blackWhite">
          <a:xfrm>
            <a:off x="2628902" y="1521334"/>
            <a:ext cx="6347458" cy="854080"/>
          </a:xfrm>
          <a:prstGeom prst="rect">
            <a:avLst/>
          </a:prstGeom>
          <a:noFill/>
          <a:ln w="38100" cap="sq">
            <a:noFill/>
            <a:miter lim="800000"/>
          </a:ln>
        </p:spPr>
        <p:txBody>
          <a:bodyPr vert="horz" wrap="square" lIns="0" tIns="0" rIns="0" bIns="0" rtlCol="0" anchor="t" anchorCtr="0">
            <a:spAutoFit/>
          </a:bodyPr>
          <a:lstStyle>
            <a:lvl1pPr algn="l" defTabSz="914400" rtl="0" eaLnBrk="1" latinLnBrk="0" hangingPunct="1">
              <a:lnSpc>
                <a:spcPct val="90000"/>
              </a:lnSpc>
              <a:spcBef>
                <a:spcPct val="0"/>
              </a:spcBef>
              <a:buNone/>
              <a:defRPr sz="6000" b="1" i="1" kern="1200" cap="all" spc="0" baseline="0">
                <a:solidFill>
                  <a:schemeClr val="tx2"/>
                </a:solidFill>
                <a:latin typeface="Acumin Pro ExtraCondensed" panose="020B0508020202020204" pitchFamily="34" charset="77"/>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6000" b="1" i="1" u="none" strike="noStrike" kern="1200" cap="all" spc="0" normalizeH="0" baseline="0" noProof="0" dirty="0">
                <a:ln>
                  <a:noFill/>
                </a:ln>
                <a:solidFill>
                  <a:schemeClr val="tx1"/>
                </a:solidFill>
                <a:effectLst/>
                <a:uLnTx/>
                <a:uFillTx/>
                <a:latin typeface="Acumin Pro ExtraCondensed" panose="020B0508020202020204" pitchFamily="34" charset="77"/>
                <a:ea typeface="+mj-ea"/>
                <a:cs typeface="+mj-cs"/>
              </a:rPr>
              <a:t>Thank You</a:t>
            </a:r>
          </a:p>
        </p:txBody>
      </p:sp>
      <p:sp>
        <p:nvSpPr>
          <p:cNvPr id="12" name="Body Text">
            <a:extLst>
              <a:ext uri="{FF2B5EF4-FFF2-40B4-BE49-F238E27FC236}">
                <a16:creationId xmlns:a16="http://schemas.microsoft.com/office/drawing/2014/main" id="{D2DE04E4-1E69-44F6-BFE1-6CB8E770A9FA}"/>
              </a:ext>
            </a:extLst>
          </p:cNvPr>
          <p:cNvSpPr txBox="1">
            <a:spLocks/>
          </p:cNvSpPr>
          <p:nvPr/>
        </p:nvSpPr>
        <p:spPr>
          <a:xfrm>
            <a:off x="2628900" y="2548210"/>
            <a:ext cx="6347460" cy="880790"/>
          </a:xfrm>
          <a:prstGeom prst="rect">
            <a:avLst/>
          </a:prstGeom>
        </p:spPr>
        <p:txBody>
          <a:bodyPr vert="horz" lIns="0" tIns="0" rIns="0" bIns="0" rtlCol="0">
            <a:noAutofit/>
          </a:bodyPr>
          <a:lstStyle>
            <a:lvl1pPr marL="0" marR="0" indent="0" algn="l" defTabSz="457200" rtl="0" eaLnBrk="1" fontAlgn="auto" latinLnBrk="0" hangingPunct="1">
              <a:lnSpc>
                <a:spcPct val="100000"/>
              </a:lnSpc>
              <a:spcBef>
                <a:spcPts val="0"/>
              </a:spcBef>
              <a:spcAft>
                <a:spcPts val="0"/>
              </a:spcAft>
              <a:buClrTx/>
              <a:buSzTx/>
              <a:buFontTx/>
              <a:buNone/>
              <a:tabLst/>
              <a:defRPr sz="1800" b="0" i="0" kern="1200" normalizeH="0" baseline="0">
                <a:solidFill>
                  <a:schemeClr val="accent4"/>
                </a:solidFill>
                <a:latin typeface="Acumin Pro" panose="020B0504020202020204" pitchFamily="34" charset="77"/>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Acumin Pro" panose="020B0504020202020204" pitchFamily="34" charset="77"/>
                <a:ea typeface="+mn-ea"/>
                <a:cs typeface="+mn-cs"/>
              </a:rPr>
              <a:t>Conclusion, call to action or contact information. </a:t>
            </a:r>
            <a:r>
              <a:rPr kumimoji="0" lang="en-US" sz="1800" b="0" i="0" u="none" strike="noStrike" kern="1200" cap="none" spc="0" normalizeH="0" baseline="0" noProof="0" dirty="0" err="1">
                <a:ln>
                  <a:noFill/>
                </a:ln>
                <a:solidFill>
                  <a:schemeClr val="tx1"/>
                </a:solidFill>
                <a:effectLst/>
                <a:uLnTx/>
                <a:uFillTx/>
                <a:latin typeface="Acumin Pro" panose="020B0504020202020204" pitchFamily="34" charset="77"/>
                <a:ea typeface="+mn-ea"/>
                <a:cs typeface="+mn-cs"/>
              </a:rPr>
              <a:t>Acumin</a:t>
            </a:r>
            <a:r>
              <a:rPr kumimoji="0" lang="en-US" sz="1800" b="0" i="0" u="none" strike="noStrike" kern="1200" cap="none" spc="0" normalizeH="0" baseline="0" noProof="0" dirty="0">
                <a:ln>
                  <a:noFill/>
                </a:ln>
                <a:solidFill>
                  <a:schemeClr val="tx1"/>
                </a:solidFill>
                <a:effectLst/>
                <a:uLnTx/>
                <a:uFillTx/>
                <a:latin typeface="Acumin Pro" panose="020B0504020202020204" pitchFamily="34" charset="77"/>
                <a:ea typeface="+mn-ea"/>
                <a:cs typeface="+mn-cs"/>
              </a:rPr>
              <a:t> Pro Reg 18 pt. Keep it short with bite-size chunks of information.</a:t>
            </a:r>
          </a:p>
        </p:txBody>
      </p:sp>
      <p:sp>
        <p:nvSpPr>
          <p:cNvPr id="13" name="Date">
            <a:extLst>
              <a:ext uri="{FF2B5EF4-FFF2-40B4-BE49-F238E27FC236}">
                <a16:creationId xmlns:a16="http://schemas.microsoft.com/office/drawing/2014/main" id="{4A94A50D-4461-4C7C-A749-EA09E4BED3BF}"/>
              </a:ext>
            </a:extLst>
          </p:cNvPr>
          <p:cNvSpPr txBox="1">
            <a:spLocks/>
          </p:cNvSpPr>
          <p:nvPr/>
        </p:nvSpPr>
        <p:spPr>
          <a:xfrm>
            <a:off x="8926248" y="6220740"/>
            <a:ext cx="1021891" cy="323968"/>
          </a:xfrm>
          <a:prstGeom prst="rect">
            <a:avLst/>
          </a:prstGeom>
        </p:spPr>
        <p:txBody>
          <a:bodyPr vert="horz" lIns="91440" tIns="45720" rIns="91440" bIns="45720" rtlCol="0" anchor="ctr"/>
          <a:lstStyle>
            <a:defPPr>
              <a:defRPr lang="en-US"/>
            </a:defPPr>
            <a:lvl1pPr marL="0" algn="r" defTabSz="457200" rtl="0" eaLnBrk="1" latinLnBrk="0" hangingPunct="1">
              <a:defRPr sz="1000" b="0" i="0" kern="1200">
                <a:solidFill>
                  <a:schemeClr val="accent4">
                    <a:alpha val="70000"/>
                  </a:schemeClr>
                </a:solidFill>
                <a:latin typeface="Acumin Pro"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D47A9A36-4EB0-BF46-AE48-7CDA251B954B}" type="datetime1">
              <a:rPr kumimoji="0" lang="en-US" sz="1000" b="0" i="0" u="none" strike="noStrike" kern="1200" cap="none" spc="0" normalizeH="0" baseline="0" noProof="0" smtClean="0">
                <a:ln>
                  <a:noFill/>
                </a:ln>
                <a:solidFill>
                  <a:schemeClr val="tx1">
                    <a:alpha val="70000"/>
                  </a:schemeClr>
                </a:solidFill>
                <a:effectLst/>
                <a:uLnTx/>
                <a:uFillTx/>
                <a:latin typeface="Acumin Pro" panose="020B0504020202020204" pitchFamily="34" charset="77"/>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5/16/2023</a:t>
            </a:fld>
            <a:endParaRPr kumimoji="0" lang="en-US" sz="1000" b="0" i="0" u="none" strike="noStrike" kern="1200" cap="none" spc="0" normalizeH="0" baseline="0" noProof="0" dirty="0">
              <a:ln>
                <a:noFill/>
              </a:ln>
              <a:solidFill>
                <a:schemeClr val="tx1">
                  <a:alpha val="70000"/>
                </a:schemeClr>
              </a:solidFill>
              <a:effectLst/>
              <a:uLnTx/>
              <a:uFillTx/>
              <a:latin typeface="Acumin Pro" panose="020B0504020202020204" pitchFamily="34" charset="77"/>
              <a:ea typeface="+mn-ea"/>
              <a:cs typeface="+mn-cs"/>
            </a:endParaRPr>
          </a:p>
        </p:txBody>
      </p:sp>
      <p:sp>
        <p:nvSpPr>
          <p:cNvPr id="14" name="Slide Number">
            <a:extLst>
              <a:ext uri="{FF2B5EF4-FFF2-40B4-BE49-F238E27FC236}">
                <a16:creationId xmlns:a16="http://schemas.microsoft.com/office/drawing/2014/main" id="{A3C88F31-D889-4BE5-8AF5-8F53DDE22188}"/>
              </a:ext>
            </a:extLst>
          </p:cNvPr>
          <p:cNvSpPr txBox="1">
            <a:spLocks/>
          </p:cNvSpPr>
          <p:nvPr/>
        </p:nvSpPr>
        <p:spPr>
          <a:xfrm>
            <a:off x="10096500" y="6200875"/>
            <a:ext cx="487680" cy="365760"/>
          </a:xfrm>
          <a:prstGeom prst="ellipse">
            <a:avLst/>
          </a:prstGeom>
          <a:noFill/>
        </p:spPr>
        <p:txBody>
          <a:bodyPr vert="horz" lIns="18288" tIns="45720" rIns="18288" bIns="45720" rtlCol="0" anchor="ctr">
            <a:noAutofit/>
          </a:bodyPr>
          <a:lstStyle>
            <a:defPPr>
              <a:defRPr lang="en-US"/>
            </a:defPPr>
            <a:lvl1pPr marL="0" algn="ctr" defTabSz="457200" rtl="0" eaLnBrk="1" latinLnBrk="0" hangingPunct="1">
              <a:defRPr sz="1000" b="1" i="0" kern="1200" spc="0" baseline="0">
                <a:solidFill>
                  <a:schemeClr val="accent4"/>
                </a:solidFill>
                <a:latin typeface="Acumin Pro Semibold"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chemeClr val="tx1"/>
                </a:solidFill>
                <a:effectLst/>
                <a:uLnTx/>
                <a:uFillTx/>
                <a:latin typeface="Acumin Pro Semibold" panose="020B0504020202020204" pitchFamily="34" charset="77"/>
                <a:ea typeface="+mn-ea"/>
                <a:cs typeface="+mn-cs"/>
              </a:rPr>
              <a:t>8</a:t>
            </a:r>
          </a:p>
        </p:txBody>
      </p:sp>
      <p:cxnSp>
        <p:nvCxnSpPr>
          <p:cNvPr id="15" name="Line 1">
            <a:extLst>
              <a:ext uri="{FF2B5EF4-FFF2-40B4-BE49-F238E27FC236}">
                <a16:creationId xmlns:a16="http://schemas.microsoft.com/office/drawing/2014/main" id="{2CB0F734-C807-4FF2-9749-A21E6D017CE2}"/>
              </a:ext>
            </a:extLst>
          </p:cNvPr>
          <p:cNvCxnSpPr/>
          <p:nvPr/>
        </p:nvCxnSpPr>
        <p:spPr>
          <a:xfrm>
            <a:off x="1281648" y="5789"/>
            <a:ext cx="0" cy="6464461"/>
          </a:xfrm>
          <a:prstGeom prst="line">
            <a:avLst/>
          </a:prstGeom>
          <a:noFill/>
          <a:ln w="12700" cap="flat" cmpd="sng" algn="ctr">
            <a:solidFill>
              <a:srgbClr val="8E6F3E"/>
            </a:solidFill>
            <a:prstDash val="solid"/>
          </a:ln>
          <a:effectLst/>
        </p:spPr>
      </p:cxnSp>
      <p:cxnSp>
        <p:nvCxnSpPr>
          <p:cNvPr id="16" name="Line 2">
            <a:extLst>
              <a:ext uri="{FF2B5EF4-FFF2-40B4-BE49-F238E27FC236}">
                <a16:creationId xmlns:a16="http://schemas.microsoft.com/office/drawing/2014/main" id="{462F748D-2A27-4F7E-914D-B29EA781FD45}"/>
              </a:ext>
            </a:extLst>
          </p:cNvPr>
          <p:cNvCxnSpPr>
            <a:cxnSpLocks/>
          </p:cNvCxnSpPr>
          <p:nvPr/>
        </p:nvCxnSpPr>
        <p:spPr>
          <a:xfrm>
            <a:off x="8724900" y="5735256"/>
            <a:ext cx="0" cy="1122744"/>
          </a:xfrm>
          <a:prstGeom prst="line">
            <a:avLst/>
          </a:prstGeom>
          <a:noFill/>
          <a:ln w="12700" cap="flat" cmpd="sng" algn="ctr">
            <a:solidFill>
              <a:srgbClr val="8E6F3E"/>
            </a:solidFill>
            <a:prstDash val="solid"/>
          </a:ln>
          <a:effectLst/>
        </p:spPr>
      </p:cxnSp>
      <p:cxnSp>
        <p:nvCxnSpPr>
          <p:cNvPr id="17" name="Line 3">
            <a:extLst>
              <a:ext uri="{FF2B5EF4-FFF2-40B4-BE49-F238E27FC236}">
                <a16:creationId xmlns:a16="http://schemas.microsoft.com/office/drawing/2014/main" id="{4FD8A3F2-BCE4-4AD7-BA88-D3452442F274}"/>
              </a:ext>
            </a:extLst>
          </p:cNvPr>
          <p:cNvCxnSpPr>
            <a:cxnSpLocks/>
          </p:cNvCxnSpPr>
          <p:nvPr/>
        </p:nvCxnSpPr>
        <p:spPr>
          <a:xfrm>
            <a:off x="10880901" y="1597306"/>
            <a:ext cx="0" cy="5260694"/>
          </a:xfrm>
          <a:prstGeom prst="line">
            <a:avLst/>
          </a:prstGeom>
          <a:noFill/>
          <a:ln w="12700" cap="flat" cmpd="sng" algn="ctr">
            <a:solidFill>
              <a:srgbClr val="8E6F3E"/>
            </a:solidFill>
            <a:prstDash val="solid"/>
          </a:ln>
          <a:effectLst/>
        </p:spPr>
      </p:cxnSp>
      <p:pic>
        <p:nvPicPr>
          <p:cNvPr id="9" name="Purdue CoBrand">
            <a:extLst>
              <a:ext uri="{FF2B5EF4-FFF2-40B4-BE49-F238E27FC236}">
                <a16:creationId xmlns:a16="http://schemas.microsoft.com/office/drawing/2014/main" id="{1A5E99FD-633E-7140-93FC-8512E6B8E812}"/>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791020" y="5981517"/>
            <a:ext cx="4320753" cy="460491"/>
          </a:xfrm>
          <a:prstGeom prst="rect">
            <a:avLst/>
          </a:prstGeom>
        </p:spPr>
      </p:pic>
    </p:spTree>
    <p:extLst>
      <p:ext uri="{BB962C8B-B14F-4D97-AF65-F5344CB8AC3E}">
        <p14:creationId xmlns:p14="http://schemas.microsoft.com/office/powerpoint/2010/main" val="1937971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a:extLst>
              <a:ext uri="{FF2B5EF4-FFF2-40B4-BE49-F238E27FC236}">
                <a16:creationId xmlns:a16="http://schemas.microsoft.com/office/drawing/2014/main" id="{ED8BF10B-5E0C-47B2-94A2-BF1959DC8412}"/>
              </a:ext>
            </a:extLst>
          </p:cNvPr>
          <p:cNvSpPr txBox="1">
            <a:spLocks/>
          </p:cNvSpPr>
          <p:nvPr/>
        </p:nvSpPr>
        <p:spPr bwMode="blackWhite">
          <a:xfrm>
            <a:off x="2647199" y="1501742"/>
            <a:ext cx="6801602" cy="1685077"/>
          </a:xfrm>
          <a:prstGeom prst="rect">
            <a:avLst/>
          </a:prstGeom>
          <a:noFill/>
          <a:ln w="38100" cap="sq">
            <a:noFill/>
            <a:miter lim="800000"/>
          </a:ln>
        </p:spPr>
        <p:txBody>
          <a:bodyPr vert="horz" wrap="square" lIns="0" tIns="0" rIns="0" bIns="0" rtlCol="0" anchor="t" anchorCtr="0">
            <a:spAutoFit/>
          </a:bodyPr>
          <a:lstStyle>
            <a:lvl1pPr algn="l" defTabSz="914400" rtl="0" eaLnBrk="1" latinLnBrk="0" hangingPunct="1">
              <a:lnSpc>
                <a:spcPct val="90000"/>
              </a:lnSpc>
              <a:spcBef>
                <a:spcPct val="0"/>
              </a:spcBef>
              <a:buNone/>
              <a:defRPr sz="6000" b="1" i="1" kern="1200" cap="all" spc="0" baseline="0">
                <a:solidFill>
                  <a:schemeClr val="tx2"/>
                </a:solidFill>
                <a:latin typeface="Acumin Pro ExtraCondensed" panose="020B0508020202020204" pitchFamily="34" charset="77"/>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6000" b="1" i="1" u="none" strike="noStrike" kern="1200" cap="all" spc="0" normalizeH="0" baseline="0" noProof="0" dirty="0">
                <a:ln>
                  <a:noFill/>
                </a:ln>
                <a:solidFill>
                  <a:schemeClr val="tx1"/>
                </a:solidFill>
                <a:effectLst/>
                <a:uLnTx/>
                <a:uFillTx/>
                <a:latin typeface="Acumin Pro ExtraCondensed" panose="020B0508020202020204" pitchFamily="34" charset="77"/>
                <a:ea typeface="+mj-ea"/>
                <a:cs typeface="+mj-cs"/>
              </a:rPr>
              <a:t>Title Slide </a:t>
            </a:r>
            <a:r>
              <a:rPr kumimoji="0" lang="en-US" sz="6000" b="1" i="1" u="none" strike="noStrike" kern="1200" cap="all" spc="0" normalizeH="0" baseline="0" noProof="0" dirty="0" err="1">
                <a:ln>
                  <a:noFill/>
                </a:ln>
                <a:solidFill>
                  <a:schemeClr val="tx1"/>
                </a:solidFill>
                <a:effectLst/>
                <a:uLnTx/>
                <a:uFillTx/>
                <a:latin typeface="Acumin Pro ExtraCondensed" panose="020B0508020202020204" pitchFamily="34" charset="77"/>
                <a:ea typeface="+mj-ea"/>
                <a:cs typeface="+mj-cs"/>
              </a:rPr>
              <a:t>Acumin</a:t>
            </a:r>
            <a:r>
              <a:rPr kumimoji="0" lang="en-US" sz="6000" b="1" i="1" u="none" strike="noStrike" kern="1200" cap="all" spc="0" normalizeH="0" baseline="0" noProof="0" dirty="0">
                <a:ln>
                  <a:noFill/>
                </a:ln>
                <a:solidFill>
                  <a:schemeClr val="tx1"/>
                </a:solidFill>
                <a:effectLst/>
                <a:uLnTx/>
                <a:uFillTx/>
                <a:latin typeface="Acumin Pro ExtraCondensed" panose="020B0508020202020204" pitchFamily="34" charset="77"/>
                <a:ea typeface="+mj-ea"/>
                <a:cs typeface="+mj-cs"/>
              </a:rPr>
              <a:t> Pro Extra Cond Bold Italic 60</a:t>
            </a:r>
          </a:p>
        </p:txBody>
      </p:sp>
      <p:sp>
        <p:nvSpPr>
          <p:cNvPr id="12" name="Subtitle">
            <a:extLst>
              <a:ext uri="{FF2B5EF4-FFF2-40B4-BE49-F238E27FC236}">
                <a16:creationId xmlns:a16="http://schemas.microsoft.com/office/drawing/2014/main" id="{B98A1007-56A7-4CF2-A35F-BD3AC4380AD5}"/>
              </a:ext>
            </a:extLst>
          </p:cNvPr>
          <p:cNvSpPr txBox="1">
            <a:spLocks/>
          </p:cNvSpPr>
          <p:nvPr/>
        </p:nvSpPr>
        <p:spPr>
          <a:xfrm>
            <a:off x="2647197" y="3937834"/>
            <a:ext cx="6801603" cy="336015"/>
          </a:xfrm>
          <a:prstGeom prst="rect">
            <a:avLst/>
          </a:prstGeom>
          <a:noFill/>
        </p:spPr>
        <p:txBody>
          <a:bodyPr vert="horz" wrap="square" lIns="0" tIns="0" rIns="0" bIns="0" rtlCol="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200" b="1" i="0" kern="1200">
                <a:solidFill>
                  <a:schemeClr val="accent4"/>
                </a:solidFill>
                <a:latin typeface="Acumin Pro SemiCondensed" panose="020B0506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
                <a:srgbClr val="555960"/>
              </a:buClr>
              <a:buSzTx/>
              <a:buFont typeface="Arial" panose="020B0604020202020204" pitchFamily="34" charset="0"/>
              <a:buNone/>
              <a:tabLst/>
              <a:defRPr/>
            </a:pPr>
            <a:r>
              <a:rPr kumimoji="0" lang="en-US" sz="2200" b="1" i="0" u="none" strike="noStrike" kern="1200" cap="none" spc="0" normalizeH="0" baseline="0" noProof="0" dirty="0">
                <a:ln>
                  <a:noFill/>
                </a:ln>
                <a:solidFill>
                  <a:schemeClr val="tx1"/>
                </a:solidFill>
                <a:effectLst/>
                <a:uLnTx/>
                <a:uFillTx/>
                <a:latin typeface="Acumin Pro SemiCondensed" panose="020B0506020202020204" pitchFamily="34" charset="77"/>
                <a:ea typeface="+mn-ea"/>
                <a:cs typeface="+mn-cs"/>
              </a:rPr>
              <a:t>Subtitle </a:t>
            </a:r>
            <a:r>
              <a:rPr kumimoji="0" lang="en-US" sz="2200" b="1" i="0" u="none" strike="noStrike" kern="1200" cap="none" spc="0" normalizeH="0" baseline="0" noProof="0" dirty="0" err="1">
                <a:ln>
                  <a:noFill/>
                </a:ln>
                <a:solidFill>
                  <a:schemeClr val="tx1"/>
                </a:solidFill>
                <a:effectLst/>
                <a:uLnTx/>
                <a:uFillTx/>
                <a:latin typeface="Acumin Pro SemiCondensed" panose="020B0506020202020204" pitchFamily="34" charset="77"/>
                <a:ea typeface="+mn-ea"/>
                <a:cs typeface="+mn-cs"/>
              </a:rPr>
              <a:t>Acumin</a:t>
            </a:r>
            <a:r>
              <a:rPr kumimoji="0" lang="en-US" sz="2200" b="1" i="0" u="none" strike="noStrike" kern="1200" cap="none" spc="0" normalizeH="0" baseline="0" noProof="0" dirty="0">
                <a:ln>
                  <a:noFill/>
                </a:ln>
                <a:solidFill>
                  <a:schemeClr val="tx1"/>
                </a:solidFill>
                <a:effectLst/>
                <a:uLnTx/>
                <a:uFillTx/>
                <a:latin typeface="Acumin Pro SemiCondensed" panose="020B0506020202020204" pitchFamily="34" charset="77"/>
                <a:ea typeface="+mn-ea"/>
                <a:cs typeface="+mn-cs"/>
              </a:rPr>
              <a:t> Pro Semi Cond Bold 22 </a:t>
            </a:r>
            <a:r>
              <a:rPr kumimoji="0" lang="en-US" sz="2200" b="1" i="0" u="none" strike="noStrike" kern="1200" cap="none" spc="0" normalizeH="0" baseline="0" noProof="0" dirty="0" err="1">
                <a:ln>
                  <a:noFill/>
                </a:ln>
                <a:solidFill>
                  <a:schemeClr val="tx1"/>
                </a:solidFill>
                <a:effectLst/>
                <a:uLnTx/>
                <a:uFillTx/>
                <a:latin typeface="Acumin Pro SemiCondensed" panose="020B0506020202020204" pitchFamily="34" charset="77"/>
                <a:ea typeface="+mn-ea"/>
                <a:cs typeface="+mn-cs"/>
              </a:rPr>
              <a:t>pt</a:t>
            </a:r>
            <a:endParaRPr kumimoji="0" lang="en-US" sz="2200" b="1" i="0" u="none" strike="noStrike" kern="1200" cap="none" spc="0" normalizeH="0" baseline="0" noProof="0" dirty="0">
              <a:ln>
                <a:noFill/>
              </a:ln>
              <a:solidFill>
                <a:schemeClr val="tx1"/>
              </a:solidFill>
              <a:effectLst/>
              <a:uLnTx/>
              <a:uFillTx/>
              <a:latin typeface="Acumin Pro SemiCondensed" panose="020B0506020202020204" pitchFamily="34" charset="77"/>
              <a:ea typeface="+mn-ea"/>
              <a:cs typeface="+mn-cs"/>
            </a:endParaRPr>
          </a:p>
        </p:txBody>
      </p:sp>
      <p:sp>
        <p:nvSpPr>
          <p:cNvPr id="13" name="Date">
            <a:extLst>
              <a:ext uri="{FF2B5EF4-FFF2-40B4-BE49-F238E27FC236}">
                <a16:creationId xmlns:a16="http://schemas.microsoft.com/office/drawing/2014/main" id="{E989C6B9-F464-4AEE-B831-00C49C4F0DC7}"/>
              </a:ext>
            </a:extLst>
          </p:cNvPr>
          <p:cNvSpPr txBox="1">
            <a:spLocks/>
          </p:cNvSpPr>
          <p:nvPr/>
        </p:nvSpPr>
        <p:spPr>
          <a:xfrm>
            <a:off x="8926248" y="6220740"/>
            <a:ext cx="1021891" cy="323968"/>
          </a:xfrm>
          <a:prstGeom prst="rect">
            <a:avLst/>
          </a:prstGeom>
        </p:spPr>
        <p:txBody>
          <a:bodyPr vert="horz" lIns="91440" tIns="45720" rIns="91440" bIns="45720" rtlCol="0" anchor="ctr"/>
          <a:lstStyle>
            <a:defPPr>
              <a:defRPr lang="en-US"/>
            </a:defPPr>
            <a:lvl1pPr marL="0" algn="r" defTabSz="457200" rtl="0" eaLnBrk="1" latinLnBrk="0" hangingPunct="1">
              <a:defRPr sz="1000" b="0" i="0" kern="1200">
                <a:solidFill>
                  <a:schemeClr val="accent4">
                    <a:alpha val="70000"/>
                  </a:schemeClr>
                </a:solidFill>
                <a:latin typeface="Acumin Pro"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D47A9A36-4EB0-BF46-AE48-7CDA251B954B}" type="datetime1">
              <a:rPr kumimoji="0" lang="en-US" sz="1000" b="0" i="0" u="none" strike="noStrike" kern="1200" cap="none" spc="0" normalizeH="0" baseline="0" noProof="0" smtClean="0">
                <a:ln>
                  <a:noFill/>
                </a:ln>
                <a:solidFill>
                  <a:srgbClr val="FFFFFF">
                    <a:alpha val="70000"/>
                  </a:srgbClr>
                </a:solidFill>
                <a:effectLst/>
                <a:uLnTx/>
                <a:uFillTx/>
                <a:latin typeface="Acumin Pro" panose="020B0504020202020204" pitchFamily="34" charset="77"/>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5/16/2023</a:t>
            </a:fld>
            <a:endParaRPr kumimoji="0" lang="en-US" sz="1000" b="0" i="0" u="none" strike="noStrike" kern="1200" cap="none" spc="0" normalizeH="0" baseline="0" noProof="0" dirty="0">
              <a:ln>
                <a:noFill/>
              </a:ln>
              <a:solidFill>
                <a:srgbClr val="FFFFFF">
                  <a:alpha val="70000"/>
                </a:srgbClr>
              </a:solidFill>
              <a:effectLst/>
              <a:uLnTx/>
              <a:uFillTx/>
              <a:latin typeface="Acumin Pro" panose="020B0504020202020204" pitchFamily="34" charset="77"/>
              <a:ea typeface="+mn-ea"/>
              <a:cs typeface="+mn-cs"/>
            </a:endParaRPr>
          </a:p>
        </p:txBody>
      </p:sp>
      <p:sp>
        <p:nvSpPr>
          <p:cNvPr id="14" name="Slide Number">
            <a:extLst>
              <a:ext uri="{FF2B5EF4-FFF2-40B4-BE49-F238E27FC236}">
                <a16:creationId xmlns:a16="http://schemas.microsoft.com/office/drawing/2014/main" id="{9E832796-260D-4BA0-9589-09B6215D449F}"/>
              </a:ext>
            </a:extLst>
          </p:cNvPr>
          <p:cNvSpPr txBox="1">
            <a:spLocks/>
          </p:cNvSpPr>
          <p:nvPr/>
        </p:nvSpPr>
        <p:spPr>
          <a:xfrm>
            <a:off x="10096500" y="6200875"/>
            <a:ext cx="487680" cy="365760"/>
          </a:xfrm>
          <a:prstGeom prst="ellipse">
            <a:avLst/>
          </a:prstGeom>
          <a:noFill/>
        </p:spPr>
        <p:txBody>
          <a:bodyPr vert="horz" lIns="18288" tIns="45720" rIns="18288" bIns="45720" rtlCol="0" anchor="ctr">
            <a:noAutofit/>
          </a:bodyPr>
          <a:lstStyle>
            <a:defPPr>
              <a:defRPr lang="en-US"/>
            </a:defPPr>
            <a:lvl1pPr marL="0" algn="ctr" defTabSz="457200" rtl="0" eaLnBrk="1" latinLnBrk="0" hangingPunct="1">
              <a:defRPr sz="1000" b="1" i="0" kern="1200" spc="0" baseline="0">
                <a:solidFill>
                  <a:schemeClr val="accent4"/>
                </a:solidFill>
                <a:latin typeface="Acumin Pro Semibold"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fld id="{8A7A6979-0714-4377-B894-6BE4C2D6E202}" type="slidenum">
              <a:rPr kumimoji="0" lang="en-US" sz="1000" b="1" i="0" u="none" strike="noStrike" kern="1200" cap="none" spc="0" normalizeH="0" baseline="0" noProof="0" smtClean="0">
                <a:ln>
                  <a:noFill/>
                </a:ln>
                <a:solidFill>
                  <a:srgbClr val="FFFFFF"/>
                </a:solidFill>
                <a:effectLst/>
                <a:uLnTx/>
                <a:uFillTx/>
                <a:latin typeface="Acumin Pro Semibold" panose="020B0504020202020204" pitchFamily="34" charset="77"/>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2</a:t>
            </a:fld>
            <a:endParaRPr kumimoji="0" lang="en-US" sz="1000" b="1" i="0" u="none" strike="noStrike" kern="1200" cap="none" spc="0" normalizeH="0" baseline="0" noProof="0" dirty="0">
              <a:ln>
                <a:noFill/>
              </a:ln>
              <a:solidFill>
                <a:srgbClr val="FFFFFF"/>
              </a:solidFill>
              <a:effectLst/>
              <a:uLnTx/>
              <a:uFillTx/>
              <a:latin typeface="Acumin Pro Semibold" panose="020B0504020202020204" pitchFamily="34" charset="77"/>
              <a:ea typeface="+mn-ea"/>
              <a:cs typeface="+mn-cs"/>
            </a:endParaRPr>
          </a:p>
        </p:txBody>
      </p:sp>
      <p:cxnSp>
        <p:nvCxnSpPr>
          <p:cNvPr id="15" name="Line 1">
            <a:extLst>
              <a:ext uri="{FF2B5EF4-FFF2-40B4-BE49-F238E27FC236}">
                <a16:creationId xmlns:a16="http://schemas.microsoft.com/office/drawing/2014/main" id="{EDD91DEF-FC0F-4734-BFBF-345FDC7BCC68}"/>
              </a:ext>
            </a:extLst>
          </p:cNvPr>
          <p:cNvCxnSpPr/>
          <p:nvPr/>
        </p:nvCxnSpPr>
        <p:spPr>
          <a:xfrm>
            <a:off x="1281648" y="5789"/>
            <a:ext cx="0" cy="6464461"/>
          </a:xfrm>
          <a:prstGeom prst="line">
            <a:avLst/>
          </a:prstGeom>
          <a:noFill/>
          <a:ln w="12700" cap="flat" cmpd="sng" algn="ctr">
            <a:solidFill>
              <a:srgbClr val="8E6F3E"/>
            </a:solidFill>
            <a:prstDash val="solid"/>
          </a:ln>
          <a:effectLst/>
        </p:spPr>
      </p:cxnSp>
      <p:cxnSp>
        <p:nvCxnSpPr>
          <p:cNvPr id="16" name="Line 2">
            <a:extLst>
              <a:ext uri="{FF2B5EF4-FFF2-40B4-BE49-F238E27FC236}">
                <a16:creationId xmlns:a16="http://schemas.microsoft.com/office/drawing/2014/main" id="{58F23378-69B4-4FB4-A8FE-A51D4548B689}"/>
              </a:ext>
            </a:extLst>
          </p:cNvPr>
          <p:cNvCxnSpPr>
            <a:cxnSpLocks/>
          </p:cNvCxnSpPr>
          <p:nvPr/>
        </p:nvCxnSpPr>
        <p:spPr>
          <a:xfrm>
            <a:off x="8724900" y="5735256"/>
            <a:ext cx="0" cy="1122744"/>
          </a:xfrm>
          <a:prstGeom prst="line">
            <a:avLst/>
          </a:prstGeom>
          <a:noFill/>
          <a:ln w="12700" cap="flat" cmpd="sng" algn="ctr">
            <a:solidFill>
              <a:srgbClr val="8E6F3E"/>
            </a:solidFill>
            <a:prstDash val="solid"/>
          </a:ln>
          <a:effectLst/>
        </p:spPr>
      </p:cxnSp>
      <p:cxnSp>
        <p:nvCxnSpPr>
          <p:cNvPr id="17" name="Line 3">
            <a:extLst>
              <a:ext uri="{FF2B5EF4-FFF2-40B4-BE49-F238E27FC236}">
                <a16:creationId xmlns:a16="http://schemas.microsoft.com/office/drawing/2014/main" id="{EA0DE01D-B9E2-4438-AF68-C6A735159C3A}"/>
              </a:ext>
            </a:extLst>
          </p:cNvPr>
          <p:cNvCxnSpPr>
            <a:cxnSpLocks/>
          </p:cNvCxnSpPr>
          <p:nvPr/>
        </p:nvCxnSpPr>
        <p:spPr>
          <a:xfrm>
            <a:off x="10880901" y="1597306"/>
            <a:ext cx="0" cy="5260694"/>
          </a:xfrm>
          <a:prstGeom prst="line">
            <a:avLst/>
          </a:prstGeom>
          <a:noFill/>
          <a:ln w="12700" cap="flat" cmpd="sng" algn="ctr">
            <a:solidFill>
              <a:srgbClr val="8E6F3E"/>
            </a:solidFill>
            <a:prstDash val="solid"/>
          </a:ln>
          <a:effectLst/>
        </p:spPr>
      </p:cxnSp>
      <p:sp>
        <p:nvSpPr>
          <p:cNvPr id="9" name="Date">
            <a:extLst>
              <a:ext uri="{FF2B5EF4-FFF2-40B4-BE49-F238E27FC236}">
                <a16:creationId xmlns:a16="http://schemas.microsoft.com/office/drawing/2014/main" id="{4A94A50D-4461-4C7C-A749-EA09E4BED3BF}"/>
              </a:ext>
            </a:extLst>
          </p:cNvPr>
          <p:cNvSpPr txBox="1">
            <a:spLocks/>
          </p:cNvSpPr>
          <p:nvPr/>
        </p:nvSpPr>
        <p:spPr>
          <a:xfrm>
            <a:off x="9078648" y="6373140"/>
            <a:ext cx="1021891" cy="323968"/>
          </a:xfrm>
          <a:prstGeom prst="rect">
            <a:avLst/>
          </a:prstGeom>
        </p:spPr>
        <p:txBody>
          <a:bodyPr vert="horz" lIns="91440" tIns="45720" rIns="91440" bIns="45720" rtlCol="0" anchor="ctr"/>
          <a:lstStyle>
            <a:defPPr>
              <a:defRPr lang="en-US"/>
            </a:defPPr>
            <a:lvl1pPr marL="0" algn="r" defTabSz="457200" rtl="0" eaLnBrk="1" latinLnBrk="0" hangingPunct="1">
              <a:defRPr sz="1000" b="0" i="0" kern="1200">
                <a:solidFill>
                  <a:schemeClr val="accent4">
                    <a:alpha val="70000"/>
                  </a:schemeClr>
                </a:solidFill>
                <a:latin typeface="Acumin Pro"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D47A9A36-4EB0-BF46-AE48-7CDA251B954B}" type="datetime1">
              <a:rPr kumimoji="0" lang="en-US" sz="1000" b="0" i="0" u="none" strike="noStrike" kern="1200" cap="none" spc="0" normalizeH="0" baseline="0" noProof="0" smtClean="0">
                <a:ln>
                  <a:noFill/>
                </a:ln>
                <a:solidFill>
                  <a:schemeClr val="tx1">
                    <a:alpha val="70000"/>
                  </a:schemeClr>
                </a:solidFill>
                <a:effectLst/>
                <a:uLnTx/>
                <a:uFillTx/>
                <a:latin typeface="Acumin Pro" panose="020B0504020202020204" pitchFamily="34" charset="77"/>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5/16/2023</a:t>
            </a:fld>
            <a:endParaRPr kumimoji="0" lang="en-US" sz="1000" b="0" i="0" u="none" strike="noStrike" kern="1200" cap="none" spc="0" normalizeH="0" baseline="0" noProof="0" dirty="0">
              <a:ln>
                <a:noFill/>
              </a:ln>
              <a:solidFill>
                <a:schemeClr val="tx1">
                  <a:alpha val="70000"/>
                </a:schemeClr>
              </a:solidFill>
              <a:effectLst/>
              <a:uLnTx/>
              <a:uFillTx/>
              <a:latin typeface="Acumin Pro" panose="020B0504020202020204" pitchFamily="34" charset="77"/>
              <a:ea typeface="+mn-ea"/>
              <a:cs typeface="+mn-cs"/>
            </a:endParaRPr>
          </a:p>
        </p:txBody>
      </p:sp>
      <p:sp>
        <p:nvSpPr>
          <p:cNvPr id="10" name="Slide Number">
            <a:extLst>
              <a:ext uri="{FF2B5EF4-FFF2-40B4-BE49-F238E27FC236}">
                <a16:creationId xmlns:a16="http://schemas.microsoft.com/office/drawing/2014/main" id="{A3C88F31-D889-4BE5-8AF5-8F53DDE22188}"/>
              </a:ext>
            </a:extLst>
          </p:cNvPr>
          <p:cNvSpPr txBox="1">
            <a:spLocks/>
          </p:cNvSpPr>
          <p:nvPr/>
        </p:nvSpPr>
        <p:spPr>
          <a:xfrm>
            <a:off x="10248900" y="6353275"/>
            <a:ext cx="487680" cy="365760"/>
          </a:xfrm>
          <a:prstGeom prst="ellipse">
            <a:avLst/>
          </a:prstGeom>
          <a:noFill/>
        </p:spPr>
        <p:txBody>
          <a:bodyPr vert="horz" lIns="18288" tIns="45720" rIns="18288" bIns="45720" rtlCol="0" anchor="ctr">
            <a:noAutofit/>
          </a:bodyPr>
          <a:lstStyle>
            <a:defPPr>
              <a:defRPr lang="en-US"/>
            </a:defPPr>
            <a:lvl1pPr marL="0" algn="ctr" defTabSz="457200" rtl="0" eaLnBrk="1" latinLnBrk="0" hangingPunct="1">
              <a:defRPr sz="1000" b="1" i="0" kern="1200" spc="0" baseline="0">
                <a:solidFill>
                  <a:schemeClr val="accent4"/>
                </a:solidFill>
                <a:latin typeface="Acumin Pro Semibold"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dirty="0">
                <a:solidFill>
                  <a:schemeClr val="tx1"/>
                </a:solidFill>
              </a:rPr>
              <a:t>1</a:t>
            </a:r>
            <a:endParaRPr kumimoji="0" lang="en-US" sz="1000" b="1" i="0" u="none" strike="noStrike" kern="1200" cap="none" spc="0" normalizeH="0" baseline="0" noProof="0" dirty="0">
              <a:ln>
                <a:noFill/>
              </a:ln>
              <a:solidFill>
                <a:schemeClr val="tx1"/>
              </a:solidFill>
              <a:effectLst/>
              <a:uLnTx/>
              <a:uFillTx/>
              <a:latin typeface="Acumin Pro Semibold" panose="020B0504020202020204" pitchFamily="34" charset="77"/>
              <a:ea typeface="+mn-ea"/>
              <a:cs typeface="+mn-cs"/>
            </a:endParaRPr>
          </a:p>
        </p:txBody>
      </p:sp>
    </p:spTree>
    <p:extLst>
      <p:ext uri="{BB962C8B-B14F-4D97-AF65-F5344CB8AC3E}">
        <p14:creationId xmlns:p14="http://schemas.microsoft.com/office/powerpoint/2010/main" val="2508878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Line 3">
            <a:extLst>
              <a:ext uri="{FF2B5EF4-FFF2-40B4-BE49-F238E27FC236}">
                <a16:creationId xmlns:a16="http://schemas.microsoft.com/office/drawing/2014/main" id="{63DF0361-F0A0-4B4F-9653-D1D0CE9E084D}"/>
              </a:ext>
            </a:extLst>
          </p:cNvPr>
          <p:cNvCxnSpPr>
            <a:cxnSpLocks/>
          </p:cNvCxnSpPr>
          <p:nvPr/>
        </p:nvCxnSpPr>
        <p:spPr>
          <a:xfrm>
            <a:off x="5818707" y="1080772"/>
            <a:ext cx="0" cy="51032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2270DE08-9116-44D2-ADE4-75E4B6F52FA1}"/>
              </a:ext>
            </a:extLst>
          </p:cNvPr>
          <p:cNvSpPr/>
          <p:nvPr/>
        </p:nvSpPr>
        <p:spPr>
          <a:xfrm>
            <a:off x="2" y="-4375"/>
            <a:ext cx="12191998" cy="6400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6">
            <a:extLst>
              <a:ext uri="{FF2B5EF4-FFF2-40B4-BE49-F238E27FC236}">
                <a16:creationId xmlns:a16="http://schemas.microsoft.com/office/drawing/2014/main" id="{90110E33-A53F-4AD9-87F1-EC6CDCE6F244}"/>
              </a:ext>
            </a:extLst>
          </p:cNvPr>
          <p:cNvSpPr txBox="1">
            <a:spLocks/>
          </p:cNvSpPr>
          <p:nvPr/>
        </p:nvSpPr>
        <p:spPr>
          <a:xfrm>
            <a:off x="1" y="749300"/>
            <a:ext cx="5410200" cy="3629025"/>
          </a:xfrm>
          <a:prstGeom prst="rect">
            <a:avLst/>
          </a:prstGeom>
          <a:solidFill>
            <a:schemeClr val="bg1">
              <a:lumMod val="85000"/>
            </a:schemeClr>
          </a:solidFill>
          <a:ln>
            <a:noFill/>
          </a:ln>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a:solidFill>
                  <a:schemeClr val="tx1"/>
                </a:solidFill>
                <a:latin typeface="Acumin Pro SemiCondensed" panose="020B0506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yriad Pro" panose="020B0503030403020204" pitchFamily="34"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yriad Pro" panose="020B05030304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yriad Pro" panose="020B0503030403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yriad Pro" panose="020B05030304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Insert text. Acumin Pro SemiCondensed 18 pt.</a:t>
            </a:r>
            <a:endParaRPr lang="en-US" dirty="0"/>
          </a:p>
        </p:txBody>
      </p:sp>
      <p:sp>
        <p:nvSpPr>
          <p:cNvPr id="7" name="Text Placeholder 4">
            <a:extLst>
              <a:ext uri="{FF2B5EF4-FFF2-40B4-BE49-F238E27FC236}">
                <a16:creationId xmlns:a16="http://schemas.microsoft.com/office/drawing/2014/main" id="{2CDF403D-863D-45C1-BF1B-2E1420D6A6F3}"/>
              </a:ext>
            </a:extLst>
          </p:cNvPr>
          <p:cNvSpPr txBox="1">
            <a:spLocks/>
          </p:cNvSpPr>
          <p:nvPr/>
        </p:nvSpPr>
        <p:spPr>
          <a:xfrm>
            <a:off x="5509057" y="4019583"/>
            <a:ext cx="6681746" cy="339725"/>
          </a:xfrm>
          <a:prstGeom prst="rect">
            <a:avLst/>
          </a:prstGeom>
          <a:solidFill>
            <a:srgbClr val="CFB991"/>
          </a:solidFill>
        </p:spPr>
        <p:txBody>
          <a:bodyPr anchor="ct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tx1"/>
                </a:solidFill>
                <a:latin typeface="Acumin Pro SemiCondensed" panose="020B0506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a:t>Acumin Pro Semi Condensed Bold  16 pt.</a:t>
            </a:r>
            <a:endParaRPr lang="it-IT" dirty="0"/>
          </a:p>
        </p:txBody>
      </p:sp>
      <p:sp>
        <p:nvSpPr>
          <p:cNvPr id="8" name="Text Placeholder 4">
            <a:extLst>
              <a:ext uri="{FF2B5EF4-FFF2-40B4-BE49-F238E27FC236}">
                <a16:creationId xmlns:a16="http://schemas.microsoft.com/office/drawing/2014/main" id="{D890311B-2B7D-4BC4-9A72-95B02FE5B637}"/>
              </a:ext>
            </a:extLst>
          </p:cNvPr>
          <p:cNvSpPr txBox="1">
            <a:spLocks/>
          </p:cNvSpPr>
          <p:nvPr/>
        </p:nvSpPr>
        <p:spPr>
          <a:xfrm>
            <a:off x="5509057" y="741047"/>
            <a:ext cx="6681746" cy="339725"/>
          </a:xfrm>
          <a:prstGeom prst="rect">
            <a:avLst/>
          </a:prstGeom>
          <a:solidFill>
            <a:srgbClr val="CFB991"/>
          </a:solidFill>
        </p:spPr>
        <p:txBody>
          <a:bodyPr anchor="ct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tx1"/>
                </a:solidFill>
                <a:latin typeface="Acumin Pro SemiCondensed" panose="020B0506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Acumin Pro Semi Condensed Bold  16 pt.</a:t>
            </a:r>
            <a:endParaRPr lang="en-US" dirty="0"/>
          </a:p>
        </p:txBody>
      </p:sp>
      <p:sp>
        <p:nvSpPr>
          <p:cNvPr id="9" name="Picture Placeholder 27">
            <a:extLst>
              <a:ext uri="{FF2B5EF4-FFF2-40B4-BE49-F238E27FC236}">
                <a16:creationId xmlns:a16="http://schemas.microsoft.com/office/drawing/2014/main" id="{97906F1E-F00B-4868-9E3F-299CAAB5013B}"/>
              </a:ext>
            </a:extLst>
          </p:cNvPr>
          <p:cNvSpPr txBox="1">
            <a:spLocks/>
          </p:cNvSpPr>
          <p:nvPr/>
        </p:nvSpPr>
        <p:spPr>
          <a:xfrm>
            <a:off x="3762375" y="2165350"/>
            <a:ext cx="1489075" cy="208597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yriad Pro" panose="020B0503030403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headshot</a:t>
            </a:r>
          </a:p>
        </p:txBody>
      </p:sp>
      <p:sp>
        <p:nvSpPr>
          <p:cNvPr id="10" name="Text Placeholder 30">
            <a:extLst>
              <a:ext uri="{FF2B5EF4-FFF2-40B4-BE49-F238E27FC236}">
                <a16:creationId xmlns:a16="http://schemas.microsoft.com/office/drawing/2014/main" id="{9E0E3C26-419A-4B5C-959C-CBE80BF25297}"/>
              </a:ext>
            </a:extLst>
          </p:cNvPr>
          <p:cNvSpPr txBox="1">
            <a:spLocks/>
          </p:cNvSpPr>
          <p:nvPr/>
        </p:nvSpPr>
        <p:spPr>
          <a:xfrm>
            <a:off x="360236" y="349202"/>
            <a:ext cx="4023360" cy="288925"/>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bg1"/>
                </a:solidFill>
                <a:latin typeface="Acumin Pro SemiCondensed" panose="020B0506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bg1"/>
                </a:solidFill>
                <a:latin typeface="Myriad Pro" panose="020B0503030403020204" pitchFamily="34"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bg1"/>
                </a:solidFill>
                <a:latin typeface="Myriad Pro" panose="020B05030304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kern="1200">
                <a:solidFill>
                  <a:schemeClr val="bg1"/>
                </a:solidFill>
                <a:latin typeface="Myriad Pro" panose="020B0503030403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400" kern="1200">
                <a:solidFill>
                  <a:schemeClr val="bg1"/>
                </a:solidFill>
                <a:latin typeface="Myriad Pro" panose="020B05030304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Enter contact info. Acumin Pro Semibold 14 pt.</a:t>
            </a:r>
            <a:endParaRPr lang="en-US" dirty="0"/>
          </a:p>
        </p:txBody>
      </p:sp>
      <p:pic>
        <p:nvPicPr>
          <p:cNvPr id="11" name="Picture 10">
            <a:extLst>
              <a:ext uri="{FF2B5EF4-FFF2-40B4-BE49-F238E27FC236}">
                <a16:creationId xmlns:a16="http://schemas.microsoft.com/office/drawing/2014/main" id="{815B91C0-EA1E-43AF-8223-D0E3F7ED379E}"/>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142807" y="6340398"/>
            <a:ext cx="4049192" cy="431549"/>
          </a:xfrm>
          <a:prstGeom prst="rect">
            <a:avLst/>
          </a:prstGeom>
        </p:spPr>
      </p:pic>
      <p:sp>
        <p:nvSpPr>
          <p:cNvPr id="12" name="Title 1">
            <a:extLst>
              <a:ext uri="{FF2B5EF4-FFF2-40B4-BE49-F238E27FC236}">
                <a16:creationId xmlns:a16="http://schemas.microsoft.com/office/drawing/2014/main" id="{8793DD00-8BC5-48F3-8D3C-E1C98AC4B72F}"/>
              </a:ext>
            </a:extLst>
          </p:cNvPr>
          <p:cNvSpPr txBox="1">
            <a:spLocks/>
          </p:cNvSpPr>
          <p:nvPr/>
        </p:nvSpPr>
        <p:spPr>
          <a:xfrm>
            <a:off x="189814" y="-84843"/>
            <a:ext cx="10112183" cy="64007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i="1" kern="1200">
                <a:solidFill>
                  <a:srgbClr val="CFB991"/>
                </a:solidFill>
                <a:latin typeface="Acumin Pro ExtraCondensed" panose="020B0508020202020204" pitchFamily="34" charset="0"/>
                <a:ea typeface="+mj-ea"/>
                <a:cs typeface="+mj-cs"/>
              </a:defRPr>
            </a:lvl1pPr>
          </a:lstStyle>
          <a:p>
            <a:r>
              <a:rPr lang="en-US"/>
              <a:t>TITLE: ACUMIN PRO EXTRA CONDENSED BOLD ITALIC 30 PT.</a:t>
            </a:r>
            <a:endParaRPr lang="en-US" dirty="0"/>
          </a:p>
        </p:txBody>
      </p:sp>
      <p:sp>
        <p:nvSpPr>
          <p:cNvPr id="13" name="Text Placeholder 4">
            <a:extLst>
              <a:ext uri="{FF2B5EF4-FFF2-40B4-BE49-F238E27FC236}">
                <a16:creationId xmlns:a16="http://schemas.microsoft.com/office/drawing/2014/main" id="{82909CDC-8EE4-4579-A58F-A3528ED4BA5E}"/>
              </a:ext>
            </a:extLst>
          </p:cNvPr>
          <p:cNvSpPr txBox="1">
            <a:spLocks/>
          </p:cNvSpPr>
          <p:nvPr/>
        </p:nvSpPr>
        <p:spPr>
          <a:xfrm>
            <a:off x="123825" y="6386309"/>
            <a:ext cx="8018945" cy="339725"/>
          </a:xfrm>
          <a:prstGeom prst="rect">
            <a:avLst/>
          </a:prstGeom>
          <a:noFill/>
        </p:spPr>
        <p:txBody>
          <a:bodyPr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200" b="0" i="0" kern="1200">
                <a:solidFill>
                  <a:schemeClr val="tx1"/>
                </a:solidFill>
                <a:latin typeface="Acumin Pro SemiCondensed" panose="020B0506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a:t>LAB, RESEARCH GROUP, OR CENTER. ACUMIN PRO SEMI CONDENSED 12 PT.</a:t>
            </a:r>
            <a:endParaRPr lang="it-IT" dirty="0"/>
          </a:p>
        </p:txBody>
      </p:sp>
    </p:spTree>
    <p:extLst>
      <p:ext uri="{BB962C8B-B14F-4D97-AF65-F5344CB8AC3E}">
        <p14:creationId xmlns:p14="http://schemas.microsoft.com/office/powerpoint/2010/main" val="2253440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2716BD-8AB9-41DB-B9DA-5CFCCABDA350}"/>
              </a:ext>
            </a:extLst>
          </p:cNvPr>
          <p:cNvSpPr/>
          <p:nvPr/>
        </p:nvSpPr>
        <p:spPr>
          <a:xfrm>
            <a:off x="2" y="-4375"/>
            <a:ext cx="12191998" cy="6400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30">
            <a:extLst>
              <a:ext uri="{FF2B5EF4-FFF2-40B4-BE49-F238E27FC236}">
                <a16:creationId xmlns:a16="http://schemas.microsoft.com/office/drawing/2014/main" id="{0B8577CF-B50D-4DEC-BD0E-74B99E6A81DD}"/>
              </a:ext>
            </a:extLst>
          </p:cNvPr>
          <p:cNvSpPr txBox="1">
            <a:spLocks/>
          </p:cNvSpPr>
          <p:nvPr/>
        </p:nvSpPr>
        <p:spPr>
          <a:xfrm>
            <a:off x="360236" y="349202"/>
            <a:ext cx="4023360" cy="288925"/>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bg1"/>
                </a:solidFill>
                <a:latin typeface="Acumin Pro SemiCondensed" panose="020B0506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bg1"/>
                </a:solidFill>
                <a:latin typeface="Myriad Pro" panose="020B0503030403020204" pitchFamily="34"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bg1"/>
                </a:solidFill>
                <a:latin typeface="Myriad Pro" panose="020B05030304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kern="1200">
                <a:solidFill>
                  <a:schemeClr val="bg1"/>
                </a:solidFill>
                <a:latin typeface="Myriad Pro" panose="020B0503030403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400" kern="1200">
                <a:solidFill>
                  <a:schemeClr val="bg1"/>
                </a:solidFill>
                <a:latin typeface="Myriad Pro" panose="020B05030304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Enter contact info. Acumin Pro Semibold 14 pt.</a:t>
            </a:r>
            <a:endParaRPr lang="en-US" dirty="0"/>
          </a:p>
        </p:txBody>
      </p:sp>
      <p:pic>
        <p:nvPicPr>
          <p:cNvPr id="4" name="Picture 3">
            <a:extLst>
              <a:ext uri="{FF2B5EF4-FFF2-40B4-BE49-F238E27FC236}">
                <a16:creationId xmlns:a16="http://schemas.microsoft.com/office/drawing/2014/main" id="{0ED956AB-0FF9-4932-B415-1D997F9B711C}"/>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142807" y="6340398"/>
            <a:ext cx="4049192" cy="431549"/>
          </a:xfrm>
          <a:prstGeom prst="rect">
            <a:avLst/>
          </a:prstGeom>
        </p:spPr>
      </p:pic>
      <p:sp>
        <p:nvSpPr>
          <p:cNvPr id="5" name="Title 1">
            <a:extLst>
              <a:ext uri="{FF2B5EF4-FFF2-40B4-BE49-F238E27FC236}">
                <a16:creationId xmlns:a16="http://schemas.microsoft.com/office/drawing/2014/main" id="{912AB198-D410-45E4-B389-C8FC23345229}"/>
              </a:ext>
            </a:extLst>
          </p:cNvPr>
          <p:cNvSpPr txBox="1">
            <a:spLocks/>
          </p:cNvSpPr>
          <p:nvPr/>
        </p:nvSpPr>
        <p:spPr>
          <a:xfrm>
            <a:off x="189814" y="-84843"/>
            <a:ext cx="10112183" cy="640079"/>
          </a:xfrm>
          <a:prstGeom prst="rect">
            <a:avLst/>
          </a:prstGeom>
        </p:spPr>
        <p:txBody>
          <a:bodyPr anchor="ctr"/>
          <a:lstStyle>
            <a:lvl1pPr algn="l" defTabSz="914400" rtl="0" eaLnBrk="1" latinLnBrk="0" hangingPunct="1">
              <a:lnSpc>
                <a:spcPct val="90000"/>
              </a:lnSpc>
              <a:spcBef>
                <a:spcPct val="0"/>
              </a:spcBef>
              <a:buNone/>
              <a:defRPr sz="3000" b="1" i="1" kern="1200">
                <a:solidFill>
                  <a:srgbClr val="CFB991"/>
                </a:solidFill>
                <a:latin typeface="Acumin Pro ExtraCondensed" panose="020B0508020202020204" pitchFamily="34" charset="0"/>
                <a:ea typeface="+mj-ea"/>
                <a:cs typeface="+mj-cs"/>
              </a:defRPr>
            </a:lvl1pPr>
          </a:lstStyle>
          <a:p>
            <a:r>
              <a:rPr lang="en-US"/>
              <a:t>TITLE: ACUMIN PRO EXTRA CONDENSED BOLD ITALIC 30 PT.</a:t>
            </a:r>
            <a:endParaRPr lang="en-US" dirty="0"/>
          </a:p>
        </p:txBody>
      </p:sp>
      <p:sp>
        <p:nvSpPr>
          <p:cNvPr id="6" name="Text Placeholder 4">
            <a:extLst>
              <a:ext uri="{FF2B5EF4-FFF2-40B4-BE49-F238E27FC236}">
                <a16:creationId xmlns:a16="http://schemas.microsoft.com/office/drawing/2014/main" id="{34E79688-927F-4134-B188-526B24558831}"/>
              </a:ext>
            </a:extLst>
          </p:cNvPr>
          <p:cNvSpPr txBox="1">
            <a:spLocks/>
          </p:cNvSpPr>
          <p:nvPr/>
        </p:nvSpPr>
        <p:spPr>
          <a:xfrm>
            <a:off x="123825" y="6386309"/>
            <a:ext cx="8018945" cy="339725"/>
          </a:xfrm>
          <a:prstGeom prst="rect">
            <a:avLst/>
          </a:prstGeom>
          <a:noFill/>
        </p:spPr>
        <p:txBody>
          <a:bodyPr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200" b="0" i="0" kern="1200">
                <a:solidFill>
                  <a:schemeClr val="tx1"/>
                </a:solidFill>
                <a:latin typeface="Acumin Pro SemiCondensed" panose="020B0506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a:t>LAB, RESEARCH GROUP, OR CENTER. ACUMIN PRO SEMI CONDENSED 12 PT.</a:t>
            </a:r>
            <a:endParaRPr lang="it-IT" dirty="0"/>
          </a:p>
        </p:txBody>
      </p:sp>
    </p:spTree>
    <p:extLst>
      <p:ext uri="{BB962C8B-B14F-4D97-AF65-F5344CB8AC3E}">
        <p14:creationId xmlns:p14="http://schemas.microsoft.com/office/powerpoint/2010/main" val="3262512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Black Bar">
            <a:extLst>
              <a:ext uri="{FF2B5EF4-FFF2-40B4-BE49-F238E27FC236}">
                <a16:creationId xmlns:a16="http://schemas.microsoft.com/office/drawing/2014/main" id="{7F209332-EEBF-44F8-9B0C-0F80C4F82D31}"/>
              </a:ext>
            </a:extLst>
          </p:cNvPr>
          <p:cNvSpPr/>
          <p:nvPr/>
        </p:nvSpPr>
        <p:spPr>
          <a:xfrm>
            <a:off x="1773864" y="0"/>
            <a:ext cx="9884736" cy="908137"/>
          </a:xfrm>
          <a:prstGeom prst="rect">
            <a:avLst/>
          </a:prstGeom>
          <a:solidFill>
            <a:srgbClr val="000000"/>
          </a:solidFill>
          <a:ln w="12700" cap="flat" cmpd="sng" algn="ctr">
            <a:solidFill>
              <a:srgbClr val="000000"/>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cumin Pro"/>
              <a:ea typeface="+mn-ea"/>
              <a:cs typeface="+mn-cs"/>
            </a:endParaRPr>
          </a:p>
        </p:txBody>
      </p:sp>
      <p:sp>
        <p:nvSpPr>
          <p:cNvPr id="12" name="Title">
            <a:extLst>
              <a:ext uri="{FF2B5EF4-FFF2-40B4-BE49-F238E27FC236}">
                <a16:creationId xmlns:a16="http://schemas.microsoft.com/office/drawing/2014/main" id="{DC0E0979-A977-4078-8EB5-004BF441E131}"/>
              </a:ext>
            </a:extLst>
          </p:cNvPr>
          <p:cNvSpPr txBox="1">
            <a:spLocks/>
          </p:cNvSpPr>
          <p:nvPr/>
        </p:nvSpPr>
        <p:spPr bwMode="blackWhite">
          <a:xfrm>
            <a:off x="2107520" y="437030"/>
            <a:ext cx="7988980" cy="512448"/>
          </a:xfrm>
          <a:prstGeom prst="rect">
            <a:avLst/>
          </a:prstGeom>
          <a:noFill/>
          <a:ln w="38100" cap="sq">
            <a:noFill/>
            <a:miter lim="800000"/>
          </a:ln>
        </p:spPr>
        <p:txBody>
          <a:bodyPr vert="horz" wrap="square" lIns="0" tIns="0" rIns="0" bIns="0" rtlCol="0" anchor="t" anchorCtr="0">
            <a:spAutoFit/>
          </a:bodyPr>
          <a:lstStyle>
            <a:lvl1pPr algn="l" defTabSz="914400" rtl="0" eaLnBrk="1" latinLnBrk="0" hangingPunct="1">
              <a:lnSpc>
                <a:spcPct val="90000"/>
              </a:lnSpc>
              <a:spcBef>
                <a:spcPct val="0"/>
              </a:spcBef>
              <a:buNone/>
              <a:defRPr sz="3600" b="1" i="1" kern="1200" cap="none" spc="0" baseline="0">
                <a:solidFill>
                  <a:schemeClr val="tx2"/>
                </a:solidFill>
                <a:latin typeface="Acumin Pro ExtraCondensed" panose="020B0508020202020204" pitchFamily="34" charset="77"/>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1" u="none" strike="noStrike" kern="1200" cap="none" spc="0" normalizeH="0" baseline="0" noProof="0" dirty="0">
                <a:ln>
                  <a:noFill/>
                </a:ln>
                <a:solidFill>
                  <a:srgbClr val="C9B991"/>
                </a:solidFill>
                <a:effectLst/>
                <a:uLnTx/>
                <a:uFillTx/>
                <a:latin typeface="Acumin Pro ExtraCondensed" panose="020B0508020202020204" pitchFamily="34" charset="77"/>
                <a:ea typeface="+mj-ea"/>
                <a:cs typeface="+mj-cs"/>
              </a:rPr>
              <a:t>Title </a:t>
            </a:r>
            <a:r>
              <a:rPr kumimoji="0" lang="en-US" sz="3600" b="1" i="1" u="none" strike="noStrike" kern="1200" cap="none" spc="0" normalizeH="0" baseline="0" noProof="0" dirty="0" err="1">
                <a:ln>
                  <a:noFill/>
                </a:ln>
                <a:solidFill>
                  <a:srgbClr val="C9B991"/>
                </a:solidFill>
                <a:effectLst/>
                <a:uLnTx/>
                <a:uFillTx/>
                <a:latin typeface="Acumin Pro ExtraCondensed" panose="020B0508020202020204" pitchFamily="34" charset="77"/>
                <a:ea typeface="+mj-ea"/>
                <a:cs typeface="+mj-cs"/>
              </a:rPr>
              <a:t>Acumin</a:t>
            </a:r>
            <a:r>
              <a:rPr kumimoji="0" lang="en-US" sz="3600" b="1" i="1" u="none" strike="noStrike" kern="1200" cap="none" spc="0" normalizeH="0" baseline="0" noProof="0" dirty="0">
                <a:ln>
                  <a:noFill/>
                </a:ln>
                <a:solidFill>
                  <a:srgbClr val="C9B991"/>
                </a:solidFill>
                <a:effectLst/>
                <a:uLnTx/>
                <a:uFillTx/>
                <a:latin typeface="Acumin Pro ExtraCondensed" panose="020B0508020202020204" pitchFamily="34" charset="77"/>
                <a:ea typeface="+mj-ea"/>
                <a:cs typeface="+mj-cs"/>
              </a:rPr>
              <a:t> Pro Extra Cond Bold Italic 36 </a:t>
            </a:r>
            <a:r>
              <a:rPr kumimoji="0" lang="en-US" sz="3600" b="1" i="1" u="none" strike="noStrike" kern="1200" cap="none" spc="0" normalizeH="0" baseline="0" noProof="0" dirty="0" err="1">
                <a:ln>
                  <a:noFill/>
                </a:ln>
                <a:solidFill>
                  <a:srgbClr val="C9B991"/>
                </a:solidFill>
                <a:effectLst/>
                <a:uLnTx/>
                <a:uFillTx/>
                <a:latin typeface="Acumin Pro ExtraCondensed" panose="020B0508020202020204" pitchFamily="34" charset="77"/>
                <a:ea typeface="+mj-ea"/>
                <a:cs typeface="+mj-cs"/>
              </a:rPr>
              <a:t>pt</a:t>
            </a:r>
            <a:endParaRPr kumimoji="0" lang="en-US" sz="3600" b="1" i="1" u="none" strike="noStrike" kern="1200" cap="none" spc="0" normalizeH="0" baseline="0" noProof="0" dirty="0">
              <a:ln>
                <a:noFill/>
              </a:ln>
              <a:solidFill>
                <a:srgbClr val="C9B991"/>
              </a:solidFill>
              <a:effectLst/>
              <a:uLnTx/>
              <a:uFillTx/>
              <a:latin typeface="Acumin Pro ExtraCondensed" panose="020B0508020202020204" pitchFamily="34" charset="77"/>
              <a:ea typeface="+mj-ea"/>
              <a:cs typeface="+mj-cs"/>
            </a:endParaRPr>
          </a:p>
        </p:txBody>
      </p:sp>
      <p:sp>
        <p:nvSpPr>
          <p:cNvPr id="13" name="Subhead">
            <a:extLst>
              <a:ext uri="{FF2B5EF4-FFF2-40B4-BE49-F238E27FC236}">
                <a16:creationId xmlns:a16="http://schemas.microsoft.com/office/drawing/2014/main" id="{19AAC7D0-008E-41C3-9BF0-C2DDA1E9753A}"/>
              </a:ext>
            </a:extLst>
          </p:cNvPr>
          <p:cNvSpPr txBox="1">
            <a:spLocks/>
          </p:cNvSpPr>
          <p:nvPr/>
        </p:nvSpPr>
        <p:spPr>
          <a:xfrm>
            <a:off x="2107518" y="1345167"/>
            <a:ext cx="7988982" cy="341599"/>
          </a:xfrm>
          <a:prstGeom prst="rect">
            <a:avLst/>
          </a:prstGeom>
          <a:noFill/>
        </p:spPr>
        <p:txBody>
          <a:bodyPr vert="horz" wrap="square" lIns="0" tIns="0" rIns="0" bIns="0" rtlCol="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200" b="1" i="0" kern="1200">
                <a:solidFill>
                  <a:schemeClr val="accent2"/>
                </a:solidFill>
                <a:latin typeface="Acumin Pro SemiCondensed" panose="020B0506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
                <a:srgbClr val="555960"/>
              </a:buClr>
              <a:buSzTx/>
              <a:buFont typeface="Arial" panose="020B0604020202020204" pitchFamily="34" charset="0"/>
              <a:buNone/>
              <a:tabLst/>
              <a:defRPr/>
            </a:pPr>
            <a:r>
              <a:rPr kumimoji="0" lang="en-US" sz="2200" b="1" i="0" u="none" strike="noStrike" kern="1200" cap="none" spc="0" normalizeH="0" baseline="0" noProof="0">
                <a:ln>
                  <a:noFill/>
                </a:ln>
                <a:solidFill>
                  <a:srgbClr val="555960"/>
                </a:solidFill>
                <a:effectLst/>
                <a:uLnTx/>
                <a:uFillTx/>
                <a:latin typeface="Acumin Pro SemiCondensed" panose="020B0506020202020204" pitchFamily="34" charset="77"/>
                <a:ea typeface="+mn-ea"/>
                <a:cs typeface="+mn-cs"/>
              </a:rPr>
              <a:t>Subhead Acumin Pro Semi Cond Bold 22 pt</a:t>
            </a:r>
            <a:endParaRPr kumimoji="0" lang="en-US" sz="2200" b="1" i="0" u="none" strike="noStrike" kern="1200" cap="none" spc="0" normalizeH="0" baseline="0" noProof="0" dirty="0">
              <a:ln>
                <a:noFill/>
              </a:ln>
              <a:solidFill>
                <a:srgbClr val="555960"/>
              </a:solidFill>
              <a:effectLst/>
              <a:uLnTx/>
              <a:uFillTx/>
              <a:latin typeface="Acumin Pro SemiCondensed" panose="020B0506020202020204" pitchFamily="34" charset="77"/>
              <a:ea typeface="+mn-ea"/>
              <a:cs typeface="+mn-cs"/>
            </a:endParaRPr>
          </a:p>
        </p:txBody>
      </p:sp>
      <p:sp>
        <p:nvSpPr>
          <p:cNvPr id="14" name="Body Text">
            <a:extLst>
              <a:ext uri="{FF2B5EF4-FFF2-40B4-BE49-F238E27FC236}">
                <a16:creationId xmlns:a16="http://schemas.microsoft.com/office/drawing/2014/main" id="{84060DBF-2AAD-4818-BE9B-7F5152A23204}"/>
              </a:ext>
            </a:extLst>
          </p:cNvPr>
          <p:cNvSpPr txBox="1">
            <a:spLocks/>
          </p:cNvSpPr>
          <p:nvPr/>
        </p:nvSpPr>
        <p:spPr>
          <a:xfrm>
            <a:off x="2666056" y="1917389"/>
            <a:ext cx="7366000" cy="3411537"/>
          </a:xfrm>
          <a:prstGeom prst="rect">
            <a:avLst/>
          </a:prstGeom>
        </p:spPr>
        <p:txBody>
          <a:bodyPr vert="horz" lIns="0" tIns="0" rIns="0" bIns="0" rtlCol="0">
            <a:norm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1800" b="0" i="0" kern="1200" normalizeH="0" baseline="0">
                <a:solidFill>
                  <a:schemeClr val="bg1"/>
                </a:solidFill>
                <a:latin typeface="Acumin Pro" panose="020B0504020202020204" pitchFamily="34" charset="77"/>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kumimoji="0" lang="en-US" sz="1800" b="0" i="0" u="none" strike="noStrike" kern="1200" cap="none" spc="0" normalizeH="0" baseline="0" noProof="0" dirty="0">
                <a:ln>
                  <a:noFill/>
                </a:ln>
                <a:solidFill>
                  <a:srgbClr val="000000"/>
                </a:solidFill>
                <a:effectLst/>
                <a:uLnTx/>
                <a:uFillTx/>
                <a:latin typeface="Acumin Pro" panose="020B0504020202020204" pitchFamily="34" charset="77"/>
                <a:ea typeface="+mn-ea"/>
                <a:cs typeface="+mn-cs"/>
              </a:rPr>
              <a:t>Bulleted copy. </a:t>
            </a:r>
            <a:r>
              <a:rPr kumimoji="0" lang="en-US" sz="1800" b="0" i="0" u="none" strike="noStrike" kern="1200" cap="none" spc="0" normalizeH="0" baseline="0" noProof="0" dirty="0" err="1">
                <a:ln>
                  <a:noFill/>
                </a:ln>
                <a:solidFill>
                  <a:srgbClr val="000000"/>
                </a:solidFill>
                <a:effectLst/>
                <a:uLnTx/>
                <a:uFillTx/>
                <a:latin typeface="Acumin Pro" panose="020B0504020202020204" pitchFamily="34" charset="77"/>
                <a:ea typeface="+mn-ea"/>
                <a:cs typeface="+mn-cs"/>
              </a:rPr>
              <a:t>Acumin</a:t>
            </a:r>
            <a:r>
              <a:rPr kumimoji="0" lang="en-US" sz="1800" b="0" i="0" u="none" strike="noStrike" kern="1200" cap="none" spc="0" normalizeH="0" baseline="0" noProof="0" dirty="0">
                <a:ln>
                  <a:noFill/>
                </a:ln>
                <a:solidFill>
                  <a:srgbClr val="000000"/>
                </a:solidFill>
                <a:effectLst/>
                <a:uLnTx/>
                <a:uFillTx/>
                <a:latin typeface="Acumin Pro" panose="020B0504020202020204" pitchFamily="34" charset="77"/>
                <a:ea typeface="+mn-ea"/>
                <a:cs typeface="+mn-cs"/>
              </a:rPr>
              <a:t> Pro Reg 18 pt. Keep it short with bite-size chunks of information.</a:t>
            </a:r>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endParaRPr kumimoji="0" lang="en-US" sz="1800" b="0" i="0" u="none" strike="noStrike" kern="1200" cap="none" spc="0" normalizeH="0" baseline="0" noProof="0" dirty="0">
              <a:ln>
                <a:noFill/>
              </a:ln>
              <a:solidFill>
                <a:srgbClr val="000000"/>
              </a:solidFill>
              <a:effectLst/>
              <a:uLnTx/>
              <a:uFillTx/>
              <a:latin typeface="Acumin Pro" panose="020B0504020202020204" pitchFamily="34" charset="77"/>
              <a:ea typeface="+mn-ea"/>
              <a:cs typeface="+mn-cs"/>
            </a:endParaRPr>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kumimoji="0" lang="en-US" sz="1800" b="0" i="0" u="none" strike="noStrike" kern="1200" cap="none" spc="0" normalizeH="0" baseline="0" noProof="0" dirty="0">
                <a:ln>
                  <a:noFill/>
                </a:ln>
                <a:solidFill>
                  <a:srgbClr val="000000"/>
                </a:solidFill>
                <a:effectLst/>
                <a:uLnTx/>
                <a:uFillTx/>
                <a:latin typeface="Acumin Pro" panose="020B0504020202020204" pitchFamily="34" charset="77"/>
                <a:ea typeface="+mn-ea"/>
                <a:cs typeface="+mn-cs"/>
              </a:rPr>
              <a:t>Bulleted copy. </a:t>
            </a:r>
            <a:r>
              <a:rPr kumimoji="0" lang="en-US" sz="1800" b="0" i="0" u="none" strike="noStrike" kern="1200" cap="none" spc="0" normalizeH="0" baseline="0" noProof="0" dirty="0" err="1">
                <a:ln>
                  <a:noFill/>
                </a:ln>
                <a:solidFill>
                  <a:srgbClr val="000000"/>
                </a:solidFill>
                <a:effectLst/>
                <a:uLnTx/>
                <a:uFillTx/>
                <a:latin typeface="Acumin Pro" panose="020B0504020202020204" pitchFamily="34" charset="77"/>
                <a:ea typeface="+mn-ea"/>
                <a:cs typeface="+mn-cs"/>
              </a:rPr>
              <a:t>Acumin</a:t>
            </a:r>
            <a:r>
              <a:rPr kumimoji="0" lang="en-US" sz="1800" b="0" i="0" u="none" strike="noStrike" kern="1200" cap="none" spc="0" normalizeH="0" baseline="0" noProof="0" dirty="0">
                <a:ln>
                  <a:noFill/>
                </a:ln>
                <a:solidFill>
                  <a:srgbClr val="000000"/>
                </a:solidFill>
                <a:effectLst/>
                <a:uLnTx/>
                <a:uFillTx/>
                <a:latin typeface="Acumin Pro" panose="020B0504020202020204" pitchFamily="34" charset="77"/>
                <a:ea typeface="+mn-ea"/>
                <a:cs typeface="+mn-cs"/>
              </a:rPr>
              <a:t> Pro Reg 18 pt. Keep it short with bite-size chunks of information.</a:t>
            </a:r>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endParaRPr kumimoji="0" lang="en-US" sz="1800" b="0" i="0" u="none" strike="noStrike" kern="1200" cap="none" spc="0" normalizeH="0" baseline="0" noProof="0" dirty="0">
              <a:ln>
                <a:noFill/>
              </a:ln>
              <a:solidFill>
                <a:srgbClr val="000000"/>
              </a:solidFill>
              <a:effectLst/>
              <a:uLnTx/>
              <a:uFillTx/>
              <a:latin typeface="Acumin Pro" panose="020B0504020202020204" pitchFamily="34" charset="77"/>
              <a:ea typeface="+mn-ea"/>
              <a:cs typeface="+mn-cs"/>
            </a:endParaRPr>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kumimoji="0" lang="en-US" sz="1800" b="0" i="0" u="none" strike="noStrike" kern="1200" cap="none" spc="0" normalizeH="0" baseline="0" noProof="0" dirty="0">
                <a:ln>
                  <a:noFill/>
                </a:ln>
                <a:solidFill>
                  <a:srgbClr val="000000"/>
                </a:solidFill>
                <a:effectLst/>
                <a:uLnTx/>
                <a:uFillTx/>
                <a:latin typeface="Acumin Pro" panose="020B0504020202020204" pitchFamily="34" charset="77"/>
                <a:ea typeface="+mn-ea"/>
                <a:cs typeface="+mn-cs"/>
              </a:rPr>
              <a:t>Bulleted copy. </a:t>
            </a:r>
            <a:r>
              <a:rPr kumimoji="0" lang="en-US" sz="1800" b="0" i="0" u="none" strike="noStrike" kern="1200" cap="none" spc="0" normalizeH="0" baseline="0" noProof="0" dirty="0" err="1">
                <a:ln>
                  <a:noFill/>
                </a:ln>
                <a:solidFill>
                  <a:srgbClr val="000000"/>
                </a:solidFill>
                <a:effectLst/>
                <a:uLnTx/>
                <a:uFillTx/>
                <a:latin typeface="Acumin Pro" panose="020B0504020202020204" pitchFamily="34" charset="77"/>
                <a:ea typeface="+mn-ea"/>
                <a:cs typeface="+mn-cs"/>
              </a:rPr>
              <a:t>Acumin</a:t>
            </a:r>
            <a:r>
              <a:rPr kumimoji="0" lang="en-US" sz="1800" b="0" i="0" u="none" strike="noStrike" kern="1200" cap="none" spc="0" normalizeH="0" baseline="0" noProof="0" dirty="0">
                <a:ln>
                  <a:noFill/>
                </a:ln>
                <a:solidFill>
                  <a:srgbClr val="000000"/>
                </a:solidFill>
                <a:effectLst/>
                <a:uLnTx/>
                <a:uFillTx/>
                <a:latin typeface="Acumin Pro" panose="020B0504020202020204" pitchFamily="34" charset="77"/>
                <a:ea typeface="+mn-ea"/>
                <a:cs typeface="+mn-cs"/>
              </a:rPr>
              <a:t> Pro Reg 18 pt. Keep it short with bite-size chunks of information.</a:t>
            </a:r>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endParaRPr kumimoji="0" lang="en-US" sz="1800" b="0" i="0" u="none" strike="noStrike" kern="1200" cap="none" spc="0" normalizeH="0" baseline="0" noProof="0" dirty="0">
              <a:ln>
                <a:noFill/>
              </a:ln>
              <a:solidFill>
                <a:srgbClr val="000000"/>
              </a:solidFill>
              <a:effectLst/>
              <a:uLnTx/>
              <a:uFillTx/>
              <a:latin typeface="Acumin Pro" panose="020B0504020202020204" pitchFamily="34" charset="77"/>
              <a:ea typeface="+mn-ea"/>
              <a:cs typeface="+mn-cs"/>
            </a:endParaRPr>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kumimoji="0" lang="en-US" sz="1800" b="0" i="0" u="none" strike="noStrike" kern="1200" cap="none" spc="0" normalizeH="0" baseline="0" noProof="0" dirty="0">
                <a:ln>
                  <a:noFill/>
                </a:ln>
                <a:solidFill>
                  <a:srgbClr val="000000"/>
                </a:solidFill>
                <a:effectLst/>
                <a:uLnTx/>
                <a:uFillTx/>
                <a:latin typeface="Acumin Pro" panose="020B0504020202020204" pitchFamily="34" charset="77"/>
                <a:ea typeface="+mn-ea"/>
                <a:cs typeface="+mn-cs"/>
              </a:rPr>
              <a:t>Bulleted copy. </a:t>
            </a:r>
            <a:r>
              <a:rPr kumimoji="0" lang="en-US" sz="1800" b="0" i="0" u="none" strike="noStrike" kern="1200" cap="none" spc="0" normalizeH="0" baseline="0" noProof="0" dirty="0" err="1">
                <a:ln>
                  <a:noFill/>
                </a:ln>
                <a:solidFill>
                  <a:srgbClr val="000000"/>
                </a:solidFill>
                <a:effectLst/>
                <a:uLnTx/>
                <a:uFillTx/>
                <a:latin typeface="Acumin Pro" panose="020B0504020202020204" pitchFamily="34" charset="77"/>
                <a:ea typeface="+mn-ea"/>
                <a:cs typeface="+mn-cs"/>
              </a:rPr>
              <a:t>Acumin</a:t>
            </a:r>
            <a:r>
              <a:rPr kumimoji="0" lang="en-US" sz="1800" b="0" i="0" u="none" strike="noStrike" kern="1200" cap="none" spc="0" normalizeH="0" baseline="0" noProof="0" dirty="0">
                <a:ln>
                  <a:noFill/>
                </a:ln>
                <a:solidFill>
                  <a:srgbClr val="000000"/>
                </a:solidFill>
                <a:effectLst/>
                <a:uLnTx/>
                <a:uFillTx/>
                <a:latin typeface="Acumin Pro" panose="020B0504020202020204" pitchFamily="34" charset="77"/>
                <a:ea typeface="+mn-ea"/>
                <a:cs typeface="+mn-cs"/>
              </a:rPr>
              <a:t> Pro Reg 18 pt. Keep it short with bite-size chunks of information.</a:t>
            </a:r>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endParaRPr kumimoji="0" lang="en-US" sz="1800" b="0" i="0" u="none" strike="noStrike" kern="1200" cap="none" spc="0" normalizeH="0" baseline="0" noProof="0" dirty="0">
              <a:ln>
                <a:noFill/>
              </a:ln>
              <a:solidFill>
                <a:srgbClr val="000000"/>
              </a:solidFill>
              <a:effectLst/>
              <a:uLnTx/>
              <a:uFillTx/>
              <a:latin typeface="Acumin Pro" panose="020B0504020202020204" pitchFamily="34" charset="77"/>
              <a:ea typeface="+mn-ea"/>
              <a:cs typeface="+mn-cs"/>
            </a:endParaRPr>
          </a:p>
        </p:txBody>
      </p:sp>
      <p:sp>
        <p:nvSpPr>
          <p:cNvPr id="15" name="Date">
            <a:extLst>
              <a:ext uri="{FF2B5EF4-FFF2-40B4-BE49-F238E27FC236}">
                <a16:creationId xmlns:a16="http://schemas.microsoft.com/office/drawing/2014/main" id="{70D63446-15B2-4330-B775-89076D1635D4}"/>
              </a:ext>
            </a:extLst>
          </p:cNvPr>
          <p:cNvSpPr txBox="1">
            <a:spLocks/>
          </p:cNvSpPr>
          <p:nvPr/>
        </p:nvSpPr>
        <p:spPr>
          <a:xfrm>
            <a:off x="8926248" y="6220740"/>
            <a:ext cx="1021891" cy="323968"/>
          </a:xfrm>
          <a:prstGeom prst="rect">
            <a:avLst/>
          </a:prstGeom>
        </p:spPr>
        <p:txBody>
          <a:bodyPr vert="horz" lIns="91440" tIns="45720" rIns="91440" bIns="45720" rtlCol="0" anchor="ctr"/>
          <a:lstStyle>
            <a:defPPr>
              <a:defRPr lang="en-US"/>
            </a:defPPr>
            <a:lvl1pPr marL="0" algn="r" defTabSz="457200" rtl="0" eaLnBrk="1" latinLnBrk="0" hangingPunct="1">
              <a:defRPr sz="1000" b="0" i="0" kern="1200">
                <a:solidFill>
                  <a:schemeClr val="bg1">
                    <a:alpha val="70000"/>
                  </a:schemeClr>
                </a:solidFill>
                <a:latin typeface="Acumin Pro"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D47A9A36-4EB0-BF46-AE48-7CDA251B954B}" type="datetime1">
              <a:rPr kumimoji="0" lang="en-US" sz="1000" b="0" i="0" u="none" strike="noStrike" kern="1200" cap="none" spc="0" normalizeH="0" baseline="0" noProof="0" smtClean="0">
                <a:ln>
                  <a:noFill/>
                </a:ln>
                <a:solidFill>
                  <a:srgbClr val="000000">
                    <a:alpha val="70000"/>
                  </a:srgbClr>
                </a:solidFill>
                <a:effectLst/>
                <a:uLnTx/>
                <a:uFillTx/>
                <a:latin typeface="Acumin Pro" panose="020B0504020202020204" pitchFamily="34" charset="77"/>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5/16/2023</a:t>
            </a:fld>
            <a:endParaRPr kumimoji="0" lang="en-US" sz="1000" b="0" i="0" u="none" strike="noStrike" kern="1200" cap="none" spc="0" normalizeH="0" baseline="0" noProof="0" dirty="0">
              <a:ln>
                <a:noFill/>
              </a:ln>
              <a:solidFill>
                <a:srgbClr val="000000">
                  <a:alpha val="70000"/>
                </a:srgbClr>
              </a:solidFill>
              <a:effectLst/>
              <a:uLnTx/>
              <a:uFillTx/>
              <a:latin typeface="Acumin Pro" panose="020B0504020202020204" pitchFamily="34" charset="77"/>
              <a:ea typeface="+mn-ea"/>
              <a:cs typeface="+mn-cs"/>
            </a:endParaRPr>
          </a:p>
        </p:txBody>
      </p:sp>
      <p:sp>
        <p:nvSpPr>
          <p:cNvPr id="16" name="Slide Number">
            <a:extLst>
              <a:ext uri="{FF2B5EF4-FFF2-40B4-BE49-F238E27FC236}">
                <a16:creationId xmlns:a16="http://schemas.microsoft.com/office/drawing/2014/main" id="{5FAB1381-A1A2-4495-8768-B9F096ED7428}"/>
              </a:ext>
            </a:extLst>
          </p:cNvPr>
          <p:cNvSpPr txBox="1">
            <a:spLocks/>
          </p:cNvSpPr>
          <p:nvPr/>
        </p:nvSpPr>
        <p:spPr>
          <a:xfrm>
            <a:off x="10096500" y="6200875"/>
            <a:ext cx="487680" cy="365760"/>
          </a:xfrm>
          <a:prstGeom prst="ellipse">
            <a:avLst/>
          </a:prstGeom>
          <a:noFill/>
        </p:spPr>
        <p:txBody>
          <a:bodyPr vert="horz" lIns="18288" tIns="45720" rIns="18288" bIns="45720" rtlCol="0" anchor="ctr">
            <a:noAutofit/>
          </a:bodyPr>
          <a:lstStyle>
            <a:defPPr>
              <a:defRPr lang="en-US"/>
            </a:defPPr>
            <a:lvl1pPr marL="0" algn="ctr" defTabSz="457200" rtl="0" eaLnBrk="1" latinLnBrk="0" hangingPunct="1">
              <a:defRPr sz="1000" b="1" i="0" kern="1200" spc="0" baseline="0">
                <a:solidFill>
                  <a:schemeClr val="bg1"/>
                </a:solidFill>
                <a:latin typeface="Acumin Pro Semibold"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dirty="0">
                <a:solidFill>
                  <a:srgbClr val="000000"/>
                </a:solidFill>
              </a:rPr>
              <a:t>4</a:t>
            </a:r>
            <a:endParaRPr kumimoji="0" lang="en-US" sz="1000" b="1" i="0" u="none" strike="noStrike" kern="1200" cap="none" spc="0" normalizeH="0" baseline="0" noProof="0" dirty="0">
              <a:ln>
                <a:noFill/>
              </a:ln>
              <a:solidFill>
                <a:srgbClr val="000000"/>
              </a:solidFill>
              <a:effectLst/>
              <a:uLnTx/>
              <a:uFillTx/>
              <a:latin typeface="Acumin Pro Semibold" panose="020B0504020202020204" pitchFamily="34" charset="77"/>
              <a:ea typeface="+mn-ea"/>
              <a:cs typeface="+mn-cs"/>
            </a:endParaRPr>
          </a:p>
        </p:txBody>
      </p:sp>
      <p:cxnSp>
        <p:nvCxnSpPr>
          <p:cNvPr id="17" name="Line 1">
            <a:extLst>
              <a:ext uri="{FF2B5EF4-FFF2-40B4-BE49-F238E27FC236}">
                <a16:creationId xmlns:a16="http://schemas.microsoft.com/office/drawing/2014/main" id="{CDA185EC-EAEA-4CD0-9FE8-F94D746F6B79}"/>
              </a:ext>
            </a:extLst>
          </p:cNvPr>
          <p:cNvCxnSpPr/>
          <p:nvPr/>
        </p:nvCxnSpPr>
        <p:spPr>
          <a:xfrm>
            <a:off x="1281648" y="5789"/>
            <a:ext cx="0" cy="6464461"/>
          </a:xfrm>
          <a:prstGeom prst="line">
            <a:avLst/>
          </a:prstGeom>
          <a:noFill/>
          <a:ln w="12700" cap="flat" cmpd="sng" algn="ctr">
            <a:solidFill>
              <a:srgbClr val="8E6F3E"/>
            </a:solidFill>
            <a:prstDash val="solid"/>
          </a:ln>
          <a:effectLst/>
        </p:spPr>
      </p:cxnSp>
      <p:cxnSp>
        <p:nvCxnSpPr>
          <p:cNvPr id="18" name="Line 2">
            <a:extLst>
              <a:ext uri="{FF2B5EF4-FFF2-40B4-BE49-F238E27FC236}">
                <a16:creationId xmlns:a16="http://schemas.microsoft.com/office/drawing/2014/main" id="{AEBE6BA8-DB72-497A-861D-FC633427E05A}"/>
              </a:ext>
            </a:extLst>
          </p:cNvPr>
          <p:cNvCxnSpPr>
            <a:cxnSpLocks/>
          </p:cNvCxnSpPr>
          <p:nvPr/>
        </p:nvCxnSpPr>
        <p:spPr>
          <a:xfrm>
            <a:off x="8724900" y="5735256"/>
            <a:ext cx="0" cy="1122744"/>
          </a:xfrm>
          <a:prstGeom prst="line">
            <a:avLst/>
          </a:prstGeom>
          <a:noFill/>
          <a:ln w="12700" cap="flat" cmpd="sng" algn="ctr">
            <a:solidFill>
              <a:srgbClr val="8E6F3E"/>
            </a:solidFill>
            <a:prstDash val="solid"/>
          </a:ln>
          <a:effectLst/>
        </p:spPr>
      </p:cxnSp>
      <p:cxnSp>
        <p:nvCxnSpPr>
          <p:cNvPr id="19" name="Line 3">
            <a:extLst>
              <a:ext uri="{FF2B5EF4-FFF2-40B4-BE49-F238E27FC236}">
                <a16:creationId xmlns:a16="http://schemas.microsoft.com/office/drawing/2014/main" id="{CD7F943B-906A-41D5-BF6E-9E6FDE3C5F1D}"/>
              </a:ext>
            </a:extLst>
          </p:cNvPr>
          <p:cNvCxnSpPr>
            <a:cxnSpLocks/>
          </p:cNvCxnSpPr>
          <p:nvPr/>
        </p:nvCxnSpPr>
        <p:spPr>
          <a:xfrm>
            <a:off x="10880901" y="1597306"/>
            <a:ext cx="0" cy="5260694"/>
          </a:xfrm>
          <a:prstGeom prst="line">
            <a:avLst/>
          </a:prstGeom>
          <a:noFill/>
          <a:ln w="12700" cap="flat" cmpd="sng" algn="ctr">
            <a:solidFill>
              <a:srgbClr val="8E6F3E"/>
            </a:solidFill>
            <a:prstDash val="solid"/>
          </a:ln>
          <a:effectLst/>
        </p:spPr>
      </p:cxnSp>
      <p:pic>
        <p:nvPicPr>
          <p:cNvPr id="20" name="Purdue CoBrand">
            <a:extLst>
              <a:ext uri="{FF2B5EF4-FFF2-40B4-BE49-F238E27FC236}">
                <a16:creationId xmlns:a16="http://schemas.microsoft.com/office/drawing/2014/main" id="{1A5E99FD-633E-7140-93FC-8512E6B8E812}"/>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791020" y="5981517"/>
            <a:ext cx="4320753" cy="460491"/>
          </a:xfrm>
          <a:prstGeom prst="rect">
            <a:avLst/>
          </a:prstGeom>
        </p:spPr>
      </p:pic>
    </p:spTree>
    <p:extLst>
      <p:ext uri="{BB962C8B-B14F-4D97-AF65-F5344CB8AC3E}">
        <p14:creationId xmlns:p14="http://schemas.microsoft.com/office/powerpoint/2010/main" val="3375917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Black Bar">
            <a:extLst>
              <a:ext uri="{FF2B5EF4-FFF2-40B4-BE49-F238E27FC236}">
                <a16:creationId xmlns:a16="http://schemas.microsoft.com/office/drawing/2014/main" id="{7F209332-EEBF-44F8-9B0C-0F80C4F82D31}"/>
              </a:ext>
            </a:extLst>
          </p:cNvPr>
          <p:cNvSpPr/>
          <p:nvPr/>
        </p:nvSpPr>
        <p:spPr>
          <a:xfrm>
            <a:off x="1903411" y="1224664"/>
            <a:ext cx="8329614" cy="4618924"/>
          </a:xfrm>
          <a:prstGeom prst="rect">
            <a:avLst/>
          </a:prstGeom>
          <a:solidFill>
            <a:srgbClr val="000000"/>
          </a:solidFill>
          <a:ln w="12700" cap="flat" cmpd="sng" algn="ctr">
            <a:solidFill>
              <a:srgbClr val="000000"/>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cumin Pro"/>
              <a:ea typeface="+mn-ea"/>
              <a:cs typeface="+mn-cs"/>
            </a:endParaRPr>
          </a:p>
        </p:txBody>
      </p:sp>
      <p:cxnSp>
        <p:nvCxnSpPr>
          <p:cNvPr id="5" name="Line 1">
            <a:extLst>
              <a:ext uri="{FF2B5EF4-FFF2-40B4-BE49-F238E27FC236}">
                <a16:creationId xmlns:a16="http://schemas.microsoft.com/office/drawing/2014/main" id="{9032531D-BC37-46A4-9170-F21481A8B6B1}"/>
              </a:ext>
            </a:extLst>
          </p:cNvPr>
          <p:cNvCxnSpPr/>
          <p:nvPr/>
        </p:nvCxnSpPr>
        <p:spPr>
          <a:xfrm>
            <a:off x="1281648" y="5789"/>
            <a:ext cx="0" cy="6464461"/>
          </a:xfrm>
          <a:prstGeom prst="line">
            <a:avLst/>
          </a:prstGeom>
          <a:noFill/>
          <a:ln w="12700" cap="flat" cmpd="sng" algn="ctr">
            <a:solidFill>
              <a:srgbClr val="8E6F3E"/>
            </a:solidFill>
            <a:prstDash val="solid"/>
          </a:ln>
          <a:effectLst/>
        </p:spPr>
      </p:cxnSp>
      <p:cxnSp>
        <p:nvCxnSpPr>
          <p:cNvPr id="6" name="Line 2">
            <a:extLst>
              <a:ext uri="{FF2B5EF4-FFF2-40B4-BE49-F238E27FC236}">
                <a16:creationId xmlns:a16="http://schemas.microsoft.com/office/drawing/2014/main" id="{FE1E05B4-67E1-4B6C-95B0-CCDD6ACEBB3A}"/>
              </a:ext>
            </a:extLst>
          </p:cNvPr>
          <p:cNvCxnSpPr>
            <a:cxnSpLocks/>
          </p:cNvCxnSpPr>
          <p:nvPr/>
        </p:nvCxnSpPr>
        <p:spPr>
          <a:xfrm>
            <a:off x="8724900" y="5735256"/>
            <a:ext cx="0" cy="1122744"/>
          </a:xfrm>
          <a:prstGeom prst="line">
            <a:avLst/>
          </a:prstGeom>
          <a:noFill/>
          <a:ln w="12700" cap="flat" cmpd="sng" algn="ctr">
            <a:solidFill>
              <a:srgbClr val="8E6F3E"/>
            </a:solidFill>
            <a:prstDash val="solid"/>
          </a:ln>
          <a:effectLst/>
        </p:spPr>
      </p:cxnSp>
      <p:cxnSp>
        <p:nvCxnSpPr>
          <p:cNvPr id="7" name="Line 3">
            <a:extLst>
              <a:ext uri="{FF2B5EF4-FFF2-40B4-BE49-F238E27FC236}">
                <a16:creationId xmlns:a16="http://schemas.microsoft.com/office/drawing/2014/main" id="{E5659A66-1AEB-4BCA-918C-CD756B154EF5}"/>
              </a:ext>
            </a:extLst>
          </p:cNvPr>
          <p:cNvCxnSpPr>
            <a:cxnSpLocks/>
          </p:cNvCxnSpPr>
          <p:nvPr/>
        </p:nvCxnSpPr>
        <p:spPr>
          <a:xfrm>
            <a:off x="10880901" y="1597306"/>
            <a:ext cx="0" cy="5260694"/>
          </a:xfrm>
          <a:prstGeom prst="line">
            <a:avLst/>
          </a:prstGeom>
          <a:noFill/>
          <a:ln w="12700" cap="flat" cmpd="sng" algn="ctr">
            <a:solidFill>
              <a:srgbClr val="8E6F3E"/>
            </a:solidFill>
            <a:prstDash val="solid"/>
          </a:ln>
          <a:effectLst/>
        </p:spPr>
      </p:cxnSp>
      <p:sp>
        <p:nvSpPr>
          <p:cNvPr id="9" name="Date">
            <a:extLst>
              <a:ext uri="{FF2B5EF4-FFF2-40B4-BE49-F238E27FC236}">
                <a16:creationId xmlns:a16="http://schemas.microsoft.com/office/drawing/2014/main" id="{4A94A50D-4461-4C7C-A749-EA09E4BED3BF}"/>
              </a:ext>
            </a:extLst>
          </p:cNvPr>
          <p:cNvSpPr txBox="1">
            <a:spLocks/>
          </p:cNvSpPr>
          <p:nvPr/>
        </p:nvSpPr>
        <p:spPr>
          <a:xfrm>
            <a:off x="8926248" y="6220740"/>
            <a:ext cx="1021891" cy="323968"/>
          </a:xfrm>
          <a:prstGeom prst="rect">
            <a:avLst/>
          </a:prstGeom>
        </p:spPr>
        <p:txBody>
          <a:bodyPr vert="horz" lIns="91440" tIns="45720" rIns="91440" bIns="45720" rtlCol="0" anchor="ctr"/>
          <a:lstStyle>
            <a:defPPr>
              <a:defRPr lang="en-US"/>
            </a:defPPr>
            <a:lvl1pPr marL="0" algn="r" defTabSz="457200" rtl="0" eaLnBrk="1" latinLnBrk="0" hangingPunct="1">
              <a:defRPr sz="1000" b="0" i="0" kern="1200">
                <a:solidFill>
                  <a:schemeClr val="accent4">
                    <a:alpha val="70000"/>
                  </a:schemeClr>
                </a:solidFill>
                <a:latin typeface="Acumin Pro"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D47A9A36-4EB0-BF46-AE48-7CDA251B954B}" type="datetime1">
              <a:rPr kumimoji="0" lang="en-US" sz="1000" b="0" i="0" u="none" strike="noStrike" kern="1200" cap="none" spc="0" normalizeH="0" baseline="0" noProof="0" smtClean="0">
                <a:ln>
                  <a:noFill/>
                </a:ln>
                <a:solidFill>
                  <a:schemeClr val="tx1">
                    <a:alpha val="70000"/>
                  </a:schemeClr>
                </a:solidFill>
                <a:effectLst/>
                <a:uLnTx/>
                <a:uFillTx/>
                <a:latin typeface="Acumin Pro" panose="020B0504020202020204" pitchFamily="34" charset="77"/>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5/16/2023</a:t>
            </a:fld>
            <a:endParaRPr kumimoji="0" lang="en-US" sz="1000" b="0" i="0" u="none" strike="noStrike" kern="1200" cap="none" spc="0" normalizeH="0" baseline="0" noProof="0" dirty="0">
              <a:ln>
                <a:noFill/>
              </a:ln>
              <a:solidFill>
                <a:schemeClr val="tx1">
                  <a:alpha val="70000"/>
                </a:schemeClr>
              </a:solidFill>
              <a:effectLst/>
              <a:uLnTx/>
              <a:uFillTx/>
              <a:latin typeface="Acumin Pro" panose="020B0504020202020204" pitchFamily="34" charset="77"/>
              <a:ea typeface="+mn-ea"/>
              <a:cs typeface="+mn-cs"/>
            </a:endParaRPr>
          </a:p>
        </p:txBody>
      </p:sp>
      <p:sp>
        <p:nvSpPr>
          <p:cNvPr id="10" name="Slide Number">
            <a:extLst>
              <a:ext uri="{FF2B5EF4-FFF2-40B4-BE49-F238E27FC236}">
                <a16:creationId xmlns:a16="http://schemas.microsoft.com/office/drawing/2014/main" id="{A3C88F31-D889-4BE5-8AF5-8F53DDE22188}"/>
              </a:ext>
            </a:extLst>
          </p:cNvPr>
          <p:cNvSpPr txBox="1">
            <a:spLocks/>
          </p:cNvSpPr>
          <p:nvPr/>
        </p:nvSpPr>
        <p:spPr>
          <a:xfrm>
            <a:off x="10096500" y="6200875"/>
            <a:ext cx="487680" cy="365760"/>
          </a:xfrm>
          <a:prstGeom prst="ellipse">
            <a:avLst/>
          </a:prstGeom>
          <a:noFill/>
        </p:spPr>
        <p:txBody>
          <a:bodyPr vert="horz" lIns="18288" tIns="45720" rIns="18288" bIns="45720" rtlCol="0" anchor="ctr">
            <a:noAutofit/>
          </a:bodyPr>
          <a:lstStyle>
            <a:defPPr>
              <a:defRPr lang="en-US"/>
            </a:defPPr>
            <a:lvl1pPr marL="0" algn="ctr" defTabSz="457200" rtl="0" eaLnBrk="1" latinLnBrk="0" hangingPunct="1">
              <a:defRPr sz="1000" b="1" i="0" kern="1200" spc="0" baseline="0">
                <a:solidFill>
                  <a:schemeClr val="accent4"/>
                </a:solidFill>
                <a:latin typeface="Acumin Pro Semibold"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dirty="0">
                <a:solidFill>
                  <a:schemeClr val="tx1"/>
                </a:solidFill>
              </a:rPr>
              <a:t>5</a:t>
            </a:r>
            <a:endParaRPr kumimoji="0" lang="en-US" sz="1000" b="1" i="0" u="none" strike="noStrike" kern="1200" cap="none" spc="0" normalizeH="0" baseline="0" noProof="0" dirty="0">
              <a:ln>
                <a:noFill/>
              </a:ln>
              <a:solidFill>
                <a:schemeClr val="tx1"/>
              </a:solidFill>
              <a:effectLst/>
              <a:uLnTx/>
              <a:uFillTx/>
              <a:latin typeface="Acumin Pro Semibold" panose="020B0504020202020204" pitchFamily="34" charset="77"/>
              <a:ea typeface="+mn-ea"/>
              <a:cs typeface="+mn-cs"/>
            </a:endParaRPr>
          </a:p>
        </p:txBody>
      </p:sp>
      <p:pic>
        <p:nvPicPr>
          <p:cNvPr id="11" name="Content Placeholder 10"/>
          <p:cNvPicPr>
            <a:picLocks noChangeAspect="1"/>
          </p:cNvPicPr>
          <p:nvPr/>
        </p:nvPicPr>
        <p:blipFill>
          <a:blip r:embed="rId2">
            <a:extLst>
              <a:ext uri="{28A0092B-C50C-407E-A947-70E740481C1C}">
                <a14:useLocalDpi xmlns:a14="http://schemas.microsoft.com/office/drawing/2010/main" val="0"/>
              </a:ext>
            </a:extLst>
          </a:blip>
          <a:srcRect/>
          <a:stretch/>
        </p:blipFill>
        <p:spPr>
          <a:xfrm>
            <a:off x="1903412" y="1219200"/>
            <a:ext cx="2312988" cy="2312988"/>
          </a:xfrm>
          <a:prstGeom prst="rect">
            <a:avLst/>
          </a:prstGeom>
        </p:spPr>
      </p:pic>
      <p:pic>
        <p:nvPicPr>
          <p:cNvPr id="12" name="Content Placeholder 11"/>
          <p:cNvPicPr>
            <a:picLocks noChangeAspect="1"/>
          </p:cNvPicPr>
          <p:nvPr/>
        </p:nvPicPr>
        <p:blipFill>
          <a:blip r:embed="rId3">
            <a:extLst>
              <a:ext uri="{28A0092B-C50C-407E-A947-70E740481C1C}">
                <a14:useLocalDpi xmlns:a14="http://schemas.microsoft.com/office/drawing/2010/main" val="0"/>
              </a:ext>
            </a:extLst>
          </a:blip>
          <a:srcRect/>
          <a:stretch/>
        </p:blipFill>
        <p:spPr>
          <a:xfrm>
            <a:off x="4911725" y="1219200"/>
            <a:ext cx="2312988" cy="2312988"/>
          </a:xfrm>
          <a:prstGeom prst="rect">
            <a:avLst/>
          </a:prstGeom>
        </p:spPr>
      </p:pic>
      <p:pic>
        <p:nvPicPr>
          <p:cNvPr id="13" name="Content Placeholder 12"/>
          <p:cNvPicPr>
            <a:picLocks noChangeAspect="1"/>
          </p:cNvPicPr>
          <p:nvPr/>
        </p:nvPicPr>
        <p:blipFill>
          <a:blip r:embed="rId4">
            <a:extLst>
              <a:ext uri="{28A0092B-C50C-407E-A947-70E740481C1C}">
                <a14:useLocalDpi xmlns:a14="http://schemas.microsoft.com/office/drawing/2010/main" val="0"/>
              </a:ext>
            </a:extLst>
          </a:blip>
          <a:srcRect/>
          <a:stretch/>
        </p:blipFill>
        <p:spPr>
          <a:xfrm>
            <a:off x="7920038" y="1217613"/>
            <a:ext cx="2312987" cy="2312987"/>
          </a:xfrm>
          <a:prstGeom prst="rect">
            <a:avLst/>
          </a:prstGeom>
        </p:spPr>
      </p:pic>
      <p:pic>
        <p:nvPicPr>
          <p:cNvPr id="14" name="Content Placeholder 13"/>
          <p:cNvPicPr>
            <a:picLocks noChangeAspect="1"/>
          </p:cNvPicPr>
          <p:nvPr/>
        </p:nvPicPr>
        <p:blipFill>
          <a:blip r:embed="rId5">
            <a:extLst>
              <a:ext uri="{28A0092B-C50C-407E-A947-70E740481C1C}">
                <a14:useLocalDpi xmlns:a14="http://schemas.microsoft.com/office/drawing/2010/main" val="0"/>
              </a:ext>
            </a:extLst>
          </a:blip>
          <a:srcRect/>
          <a:stretch/>
        </p:blipFill>
        <p:spPr>
          <a:xfrm>
            <a:off x="1903413" y="3532188"/>
            <a:ext cx="2312987" cy="2312987"/>
          </a:xfrm>
          <a:prstGeom prst="rect">
            <a:avLst/>
          </a:prstGeom>
        </p:spPr>
      </p:pic>
      <p:pic>
        <p:nvPicPr>
          <p:cNvPr id="15" name="Content Placeholder 15"/>
          <p:cNvPicPr>
            <a:picLocks noChangeAspect="1"/>
          </p:cNvPicPr>
          <p:nvPr/>
        </p:nvPicPr>
        <p:blipFill>
          <a:blip r:embed="rId6">
            <a:extLst>
              <a:ext uri="{28A0092B-C50C-407E-A947-70E740481C1C}">
                <a14:useLocalDpi xmlns:a14="http://schemas.microsoft.com/office/drawing/2010/main" val="0"/>
              </a:ext>
            </a:extLst>
          </a:blip>
          <a:srcRect/>
          <a:stretch/>
        </p:blipFill>
        <p:spPr>
          <a:xfrm>
            <a:off x="7920037" y="3530600"/>
            <a:ext cx="2312988" cy="2312988"/>
          </a:xfrm>
          <a:prstGeom prst="rect">
            <a:avLst/>
          </a:prstGeom>
        </p:spPr>
      </p:pic>
      <p:pic>
        <p:nvPicPr>
          <p:cNvPr id="16" name="Content Placeholder 18"/>
          <p:cNvPicPr>
            <a:picLocks noChangeAspect="1"/>
          </p:cNvPicPr>
          <p:nvPr/>
        </p:nvPicPr>
        <p:blipFill>
          <a:blip r:embed="rId7">
            <a:extLst>
              <a:ext uri="{28A0092B-C50C-407E-A947-70E740481C1C}">
                <a14:useLocalDpi xmlns:a14="http://schemas.microsoft.com/office/drawing/2010/main" val="0"/>
              </a:ext>
            </a:extLst>
          </a:blip>
          <a:srcRect/>
          <a:stretch/>
        </p:blipFill>
        <p:spPr>
          <a:xfrm>
            <a:off x="4911725" y="3532188"/>
            <a:ext cx="2312987" cy="2312987"/>
          </a:xfrm>
          <a:prstGeom prst="rect">
            <a:avLst/>
          </a:prstGeom>
        </p:spPr>
      </p:pic>
      <p:sp>
        <p:nvSpPr>
          <p:cNvPr id="17" name="Black Bar">
            <a:extLst>
              <a:ext uri="{FF2B5EF4-FFF2-40B4-BE49-F238E27FC236}">
                <a16:creationId xmlns:a16="http://schemas.microsoft.com/office/drawing/2014/main" id="{7F209332-EEBF-44F8-9B0C-0F80C4F82D31}"/>
              </a:ext>
            </a:extLst>
          </p:cNvPr>
          <p:cNvSpPr/>
          <p:nvPr/>
        </p:nvSpPr>
        <p:spPr>
          <a:xfrm>
            <a:off x="1773864" y="0"/>
            <a:ext cx="9884736" cy="908137"/>
          </a:xfrm>
          <a:prstGeom prst="rect">
            <a:avLst/>
          </a:prstGeom>
          <a:solidFill>
            <a:srgbClr val="000000"/>
          </a:solidFill>
          <a:ln w="12700" cap="flat" cmpd="sng" algn="ctr">
            <a:solidFill>
              <a:srgbClr val="000000"/>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cumin Pro"/>
              <a:ea typeface="+mn-ea"/>
              <a:cs typeface="+mn-cs"/>
            </a:endParaRPr>
          </a:p>
        </p:txBody>
      </p:sp>
      <p:sp>
        <p:nvSpPr>
          <p:cNvPr id="18" name="Title">
            <a:extLst>
              <a:ext uri="{FF2B5EF4-FFF2-40B4-BE49-F238E27FC236}">
                <a16:creationId xmlns:a16="http://schemas.microsoft.com/office/drawing/2014/main" id="{DC0E0979-A977-4078-8EB5-004BF441E131}"/>
              </a:ext>
            </a:extLst>
          </p:cNvPr>
          <p:cNvSpPr txBox="1">
            <a:spLocks/>
          </p:cNvSpPr>
          <p:nvPr/>
        </p:nvSpPr>
        <p:spPr bwMode="blackWhite">
          <a:xfrm>
            <a:off x="2107520" y="437030"/>
            <a:ext cx="7988980" cy="512448"/>
          </a:xfrm>
          <a:prstGeom prst="rect">
            <a:avLst/>
          </a:prstGeom>
          <a:noFill/>
          <a:ln w="38100" cap="sq">
            <a:noFill/>
            <a:miter lim="800000"/>
          </a:ln>
        </p:spPr>
        <p:txBody>
          <a:bodyPr vert="horz" wrap="square" lIns="0" tIns="0" rIns="0" bIns="0" rtlCol="0" anchor="t" anchorCtr="0">
            <a:spAutoFit/>
          </a:bodyPr>
          <a:lstStyle>
            <a:lvl1pPr algn="l" defTabSz="914400" rtl="0" eaLnBrk="1" latinLnBrk="0" hangingPunct="1">
              <a:lnSpc>
                <a:spcPct val="90000"/>
              </a:lnSpc>
              <a:spcBef>
                <a:spcPct val="0"/>
              </a:spcBef>
              <a:buNone/>
              <a:defRPr sz="3600" b="1" i="1" kern="1200" cap="none" spc="0" baseline="0">
                <a:solidFill>
                  <a:schemeClr val="tx2"/>
                </a:solidFill>
                <a:latin typeface="Acumin Pro ExtraCondensed" panose="020B0508020202020204" pitchFamily="34" charset="77"/>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1" u="none" strike="noStrike" kern="1200" cap="none" spc="0" normalizeH="0" baseline="0" noProof="0" dirty="0">
                <a:ln>
                  <a:noFill/>
                </a:ln>
                <a:solidFill>
                  <a:srgbClr val="C9B991"/>
                </a:solidFill>
                <a:effectLst/>
                <a:uLnTx/>
                <a:uFillTx/>
                <a:latin typeface="Acumin Pro ExtraCondensed" panose="020B0508020202020204" pitchFamily="34" charset="77"/>
                <a:ea typeface="+mj-ea"/>
                <a:cs typeface="+mj-cs"/>
              </a:rPr>
              <a:t>ECE Highlights</a:t>
            </a:r>
          </a:p>
        </p:txBody>
      </p:sp>
    </p:spTree>
    <p:extLst>
      <p:ext uri="{BB962C8B-B14F-4D97-AF65-F5344CB8AC3E}">
        <p14:creationId xmlns:p14="http://schemas.microsoft.com/office/powerpoint/2010/main" val="10911464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Black Bar">
            <a:extLst>
              <a:ext uri="{FF2B5EF4-FFF2-40B4-BE49-F238E27FC236}">
                <a16:creationId xmlns:a16="http://schemas.microsoft.com/office/drawing/2014/main" id="{7F209332-EEBF-44F8-9B0C-0F80C4F82D31}"/>
              </a:ext>
            </a:extLst>
          </p:cNvPr>
          <p:cNvSpPr/>
          <p:nvPr/>
        </p:nvSpPr>
        <p:spPr>
          <a:xfrm>
            <a:off x="1903411" y="1224664"/>
            <a:ext cx="8329614" cy="4618924"/>
          </a:xfrm>
          <a:prstGeom prst="rect">
            <a:avLst/>
          </a:prstGeom>
          <a:solidFill>
            <a:srgbClr val="000000"/>
          </a:solidFill>
          <a:ln w="12700" cap="flat" cmpd="sng" algn="ctr">
            <a:solidFill>
              <a:srgbClr val="000000"/>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cumin Pro"/>
              <a:ea typeface="+mn-ea"/>
              <a:cs typeface="+mn-cs"/>
            </a:endParaRPr>
          </a:p>
        </p:txBody>
      </p:sp>
      <p:cxnSp>
        <p:nvCxnSpPr>
          <p:cNvPr id="5" name="Line 1">
            <a:extLst>
              <a:ext uri="{FF2B5EF4-FFF2-40B4-BE49-F238E27FC236}">
                <a16:creationId xmlns:a16="http://schemas.microsoft.com/office/drawing/2014/main" id="{9032531D-BC37-46A4-9170-F21481A8B6B1}"/>
              </a:ext>
            </a:extLst>
          </p:cNvPr>
          <p:cNvCxnSpPr/>
          <p:nvPr/>
        </p:nvCxnSpPr>
        <p:spPr>
          <a:xfrm>
            <a:off x="1281648" y="5789"/>
            <a:ext cx="0" cy="6464461"/>
          </a:xfrm>
          <a:prstGeom prst="line">
            <a:avLst/>
          </a:prstGeom>
          <a:noFill/>
          <a:ln w="12700" cap="flat" cmpd="sng" algn="ctr">
            <a:solidFill>
              <a:srgbClr val="8E6F3E"/>
            </a:solidFill>
            <a:prstDash val="solid"/>
          </a:ln>
          <a:effectLst/>
        </p:spPr>
      </p:cxnSp>
      <p:cxnSp>
        <p:nvCxnSpPr>
          <p:cNvPr id="6" name="Line 2">
            <a:extLst>
              <a:ext uri="{FF2B5EF4-FFF2-40B4-BE49-F238E27FC236}">
                <a16:creationId xmlns:a16="http://schemas.microsoft.com/office/drawing/2014/main" id="{FE1E05B4-67E1-4B6C-95B0-CCDD6ACEBB3A}"/>
              </a:ext>
            </a:extLst>
          </p:cNvPr>
          <p:cNvCxnSpPr>
            <a:cxnSpLocks/>
          </p:cNvCxnSpPr>
          <p:nvPr/>
        </p:nvCxnSpPr>
        <p:spPr>
          <a:xfrm>
            <a:off x="8724900" y="5735256"/>
            <a:ext cx="0" cy="1122744"/>
          </a:xfrm>
          <a:prstGeom prst="line">
            <a:avLst/>
          </a:prstGeom>
          <a:noFill/>
          <a:ln w="12700" cap="flat" cmpd="sng" algn="ctr">
            <a:solidFill>
              <a:srgbClr val="8E6F3E"/>
            </a:solidFill>
            <a:prstDash val="solid"/>
          </a:ln>
          <a:effectLst/>
        </p:spPr>
      </p:cxnSp>
      <p:cxnSp>
        <p:nvCxnSpPr>
          <p:cNvPr id="7" name="Line 3">
            <a:extLst>
              <a:ext uri="{FF2B5EF4-FFF2-40B4-BE49-F238E27FC236}">
                <a16:creationId xmlns:a16="http://schemas.microsoft.com/office/drawing/2014/main" id="{E5659A66-1AEB-4BCA-918C-CD756B154EF5}"/>
              </a:ext>
            </a:extLst>
          </p:cNvPr>
          <p:cNvCxnSpPr>
            <a:cxnSpLocks/>
          </p:cNvCxnSpPr>
          <p:nvPr/>
        </p:nvCxnSpPr>
        <p:spPr>
          <a:xfrm>
            <a:off x="10880901" y="1597306"/>
            <a:ext cx="0" cy="5260694"/>
          </a:xfrm>
          <a:prstGeom prst="line">
            <a:avLst/>
          </a:prstGeom>
          <a:noFill/>
          <a:ln w="12700" cap="flat" cmpd="sng" algn="ctr">
            <a:solidFill>
              <a:srgbClr val="8E6F3E"/>
            </a:solidFill>
            <a:prstDash val="solid"/>
          </a:ln>
          <a:effectLst/>
        </p:spPr>
      </p:cxnSp>
      <p:sp>
        <p:nvSpPr>
          <p:cNvPr id="9" name="Date">
            <a:extLst>
              <a:ext uri="{FF2B5EF4-FFF2-40B4-BE49-F238E27FC236}">
                <a16:creationId xmlns:a16="http://schemas.microsoft.com/office/drawing/2014/main" id="{4A94A50D-4461-4C7C-A749-EA09E4BED3BF}"/>
              </a:ext>
            </a:extLst>
          </p:cNvPr>
          <p:cNvSpPr txBox="1">
            <a:spLocks/>
          </p:cNvSpPr>
          <p:nvPr/>
        </p:nvSpPr>
        <p:spPr>
          <a:xfrm>
            <a:off x="8926248" y="6220740"/>
            <a:ext cx="1021891" cy="323968"/>
          </a:xfrm>
          <a:prstGeom prst="rect">
            <a:avLst/>
          </a:prstGeom>
        </p:spPr>
        <p:txBody>
          <a:bodyPr vert="horz" lIns="91440" tIns="45720" rIns="91440" bIns="45720" rtlCol="0" anchor="ctr"/>
          <a:lstStyle>
            <a:defPPr>
              <a:defRPr lang="en-US"/>
            </a:defPPr>
            <a:lvl1pPr marL="0" algn="r" defTabSz="457200" rtl="0" eaLnBrk="1" latinLnBrk="0" hangingPunct="1">
              <a:defRPr sz="1000" b="0" i="0" kern="1200">
                <a:solidFill>
                  <a:schemeClr val="accent4">
                    <a:alpha val="70000"/>
                  </a:schemeClr>
                </a:solidFill>
                <a:latin typeface="Acumin Pro"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D47A9A36-4EB0-BF46-AE48-7CDA251B954B}" type="datetime1">
              <a:rPr kumimoji="0" lang="en-US" sz="1000" b="0" i="0" u="none" strike="noStrike" kern="1200" cap="none" spc="0" normalizeH="0" baseline="0" noProof="0" smtClean="0">
                <a:ln>
                  <a:noFill/>
                </a:ln>
                <a:solidFill>
                  <a:schemeClr val="tx1">
                    <a:alpha val="70000"/>
                  </a:schemeClr>
                </a:solidFill>
                <a:effectLst/>
                <a:uLnTx/>
                <a:uFillTx/>
                <a:latin typeface="Acumin Pro" panose="020B0504020202020204" pitchFamily="34" charset="77"/>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5/16/2023</a:t>
            </a:fld>
            <a:endParaRPr kumimoji="0" lang="en-US" sz="1000" b="0" i="0" u="none" strike="noStrike" kern="1200" cap="none" spc="0" normalizeH="0" baseline="0" noProof="0" dirty="0">
              <a:ln>
                <a:noFill/>
              </a:ln>
              <a:solidFill>
                <a:schemeClr val="tx1">
                  <a:alpha val="70000"/>
                </a:schemeClr>
              </a:solidFill>
              <a:effectLst/>
              <a:uLnTx/>
              <a:uFillTx/>
              <a:latin typeface="Acumin Pro" panose="020B0504020202020204" pitchFamily="34" charset="77"/>
              <a:ea typeface="+mn-ea"/>
              <a:cs typeface="+mn-cs"/>
            </a:endParaRPr>
          </a:p>
        </p:txBody>
      </p:sp>
      <p:sp>
        <p:nvSpPr>
          <p:cNvPr id="10" name="Slide Number">
            <a:extLst>
              <a:ext uri="{FF2B5EF4-FFF2-40B4-BE49-F238E27FC236}">
                <a16:creationId xmlns:a16="http://schemas.microsoft.com/office/drawing/2014/main" id="{A3C88F31-D889-4BE5-8AF5-8F53DDE22188}"/>
              </a:ext>
            </a:extLst>
          </p:cNvPr>
          <p:cNvSpPr txBox="1">
            <a:spLocks/>
          </p:cNvSpPr>
          <p:nvPr/>
        </p:nvSpPr>
        <p:spPr>
          <a:xfrm>
            <a:off x="10096500" y="6200875"/>
            <a:ext cx="487680" cy="365760"/>
          </a:xfrm>
          <a:prstGeom prst="ellipse">
            <a:avLst/>
          </a:prstGeom>
          <a:noFill/>
        </p:spPr>
        <p:txBody>
          <a:bodyPr vert="horz" lIns="18288" tIns="45720" rIns="18288" bIns="45720" rtlCol="0" anchor="ctr">
            <a:noAutofit/>
          </a:bodyPr>
          <a:lstStyle>
            <a:defPPr>
              <a:defRPr lang="en-US"/>
            </a:defPPr>
            <a:lvl1pPr marL="0" algn="ctr" defTabSz="457200" rtl="0" eaLnBrk="1" latinLnBrk="0" hangingPunct="1">
              <a:defRPr sz="1000" b="1" i="0" kern="1200" spc="0" baseline="0">
                <a:solidFill>
                  <a:schemeClr val="accent4"/>
                </a:solidFill>
                <a:latin typeface="Acumin Pro Semibold"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dirty="0">
                <a:solidFill>
                  <a:schemeClr val="tx1"/>
                </a:solidFill>
              </a:rPr>
              <a:t>5</a:t>
            </a:r>
            <a:endParaRPr kumimoji="0" lang="en-US" sz="1000" b="1" i="0" u="none" strike="noStrike" kern="1200" cap="none" spc="0" normalizeH="0" baseline="0" noProof="0" dirty="0">
              <a:ln>
                <a:noFill/>
              </a:ln>
              <a:solidFill>
                <a:schemeClr val="tx1"/>
              </a:solidFill>
              <a:effectLst/>
              <a:uLnTx/>
              <a:uFillTx/>
              <a:latin typeface="Acumin Pro Semibold" panose="020B0504020202020204" pitchFamily="34" charset="77"/>
              <a:ea typeface="+mn-ea"/>
              <a:cs typeface="+mn-cs"/>
            </a:endParaRPr>
          </a:p>
        </p:txBody>
      </p:sp>
      <p:pic>
        <p:nvPicPr>
          <p:cNvPr id="11" name="Content Placeholder 10"/>
          <p:cNvPicPr>
            <a:picLocks noChangeAspect="1"/>
          </p:cNvPicPr>
          <p:nvPr/>
        </p:nvPicPr>
        <p:blipFill>
          <a:blip r:embed="rId2">
            <a:extLst>
              <a:ext uri="{28A0092B-C50C-407E-A947-70E740481C1C}">
                <a14:useLocalDpi xmlns:a14="http://schemas.microsoft.com/office/drawing/2010/main" val="0"/>
              </a:ext>
            </a:extLst>
          </a:blip>
          <a:srcRect/>
          <a:stretch/>
        </p:blipFill>
        <p:spPr>
          <a:xfrm>
            <a:off x="1903412" y="1219200"/>
            <a:ext cx="2312988" cy="2312988"/>
          </a:xfrm>
          <a:prstGeom prst="rect">
            <a:avLst/>
          </a:prstGeom>
        </p:spPr>
      </p:pic>
      <p:pic>
        <p:nvPicPr>
          <p:cNvPr id="12" name="Content Placeholder 11"/>
          <p:cNvPicPr>
            <a:picLocks noChangeAspect="1"/>
          </p:cNvPicPr>
          <p:nvPr/>
        </p:nvPicPr>
        <p:blipFill>
          <a:blip r:embed="rId3">
            <a:extLst>
              <a:ext uri="{28A0092B-C50C-407E-A947-70E740481C1C}">
                <a14:useLocalDpi xmlns:a14="http://schemas.microsoft.com/office/drawing/2010/main" val="0"/>
              </a:ext>
            </a:extLst>
          </a:blip>
          <a:srcRect/>
          <a:stretch/>
        </p:blipFill>
        <p:spPr>
          <a:xfrm>
            <a:off x="4911725" y="1219200"/>
            <a:ext cx="2312988" cy="2312988"/>
          </a:xfrm>
          <a:prstGeom prst="rect">
            <a:avLst/>
          </a:prstGeom>
        </p:spPr>
      </p:pic>
      <p:pic>
        <p:nvPicPr>
          <p:cNvPr id="13" name="Content Placeholder 12"/>
          <p:cNvPicPr>
            <a:picLocks noChangeAspect="1"/>
          </p:cNvPicPr>
          <p:nvPr/>
        </p:nvPicPr>
        <p:blipFill>
          <a:blip r:embed="rId4">
            <a:extLst>
              <a:ext uri="{28A0092B-C50C-407E-A947-70E740481C1C}">
                <a14:useLocalDpi xmlns:a14="http://schemas.microsoft.com/office/drawing/2010/main" val="0"/>
              </a:ext>
            </a:extLst>
          </a:blip>
          <a:srcRect/>
          <a:stretch/>
        </p:blipFill>
        <p:spPr>
          <a:xfrm>
            <a:off x="7920038" y="1217613"/>
            <a:ext cx="2312987" cy="2312987"/>
          </a:xfrm>
          <a:prstGeom prst="rect">
            <a:avLst/>
          </a:prstGeom>
        </p:spPr>
      </p:pic>
      <p:pic>
        <p:nvPicPr>
          <p:cNvPr id="14" name="Content Placeholder 13"/>
          <p:cNvPicPr>
            <a:picLocks noChangeAspect="1"/>
          </p:cNvPicPr>
          <p:nvPr/>
        </p:nvPicPr>
        <p:blipFill>
          <a:blip r:embed="rId5">
            <a:extLst>
              <a:ext uri="{28A0092B-C50C-407E-A947-70E740481C1C}">
                <a14:useLocalDpi xmlns:a14="http://schemas.microsoft.com/office/drawing/2010/main" val="0"/>
              </a:ext>
            </a:extLst>
          </a:blip>
          <a:srcRect/>
          <a:stretch/>
        </p:blipFill>
        <p:spPr>
          <a:xfrm>
            <a:off x="1903413" y="3532188"/>
            <a:ext cx="2312987" cy="2312987"/>
          </a:xfrm>
          <a:prstGeom prst="rect">
            <a:avLst/>
          </a:prstGeom>
        </p:spPr>
      </p:pic>
      <p:pic>
        <p:nvPicPr>
          <p:cNvPr id="15" name="Content Placeholder 15"/>
          <p:cNvPicPr>
            <a:picLocks noChangeAspect="1"/>
          </p:cNvPicPr>
          <p:nvPr/>
        </p:nvPicPr>
        <p:blipFill>
          <a:blip r:embed="rId6">
            <a:extLst>
              <a:ext uri="{28A0092B-C50C-407E-A947-70E740481C1C}">
                <a14:useLocalDpi xmlns:a14="http://schemas.microsoft.com/office/drawing/2010/main" val="0"/>
              </a:ext>
            </a:extLst>
          </a:blip>
          <a:srcRect/>
          <a:stretch/>
        </p:blipFill>
        <p:spPr>
          <a:xfrm>
            <a:off x="7920037" y="3530600"/>
            <a:ext cx="2312988" cy="2312988"/>
          </a:xfrm>
          <a:prstGeom prst="rect">
            <a:avLst/>
          </a:prstGeom>
        </p:spPr>
      </p:pic>
      <p:pic>
        <p:nvPicPr>
          <p:cNvPr id="16" name="Content Placeholder 18"/>
          <p:cNvPicPr>
            <a:picLocks noChangeAspect="1"/>
          </p:cNvPicPr>
          <p:nvPr/>
        </p:nvPicPr>
        <p:blipFill>
          <a:blip r:embed="rId7">
            <a:extLst>
              <a:ext uri="{28A0092B-C50C-407E-A947-70E740481C1C}">
                <a14:useLocalDpi xmlns:a14="http://schemas.microsoft.com/office/drawing/2010/main" val="0"/>
              </a:ext>
            </a:extLst>
          </a:blip>
          <a:srcRect/>
          <a:stretch/>
        </p:blipFill>
        <p:spPr>
          <a:xfrm>
            <a:off x="4911725" y="3532188"/>
            <a:ext cx="2312987" cy="2312987"/>
          </a:xfrm>
          <a:prstGeom prst="rect">
            <a:avLst/>
          </a:prstGeom>
        </p:spPr>
      </p:pic>
      <p:sp>
        <p:nvSpPr>
          <p:cNvPr id="17" name="Black Bar">
            <a:extLst>
              <a:ext uri="{FF2B5EF4-FFF2-40B4-BE49-F238E27FC236}">
                <a16:creationId xmlns:a16="http://schemas.microsoft.com/office/drawing/2014/main" id="{7F209332-EEBF-44F8-9B0C-0F80C4F82D31}"/>
              </a:ext>
            </a:extLst>
          </p:cNvPr>
          <p:cNvSpPr/>
          <p:nvPr/>
        </p:nvSpPr>
        <p:spPr>
          <a:xfrm>
            <a:off x="1773864" y="0"/>
            <a:ext cx="9884736" cy="908137"/>
          </a:xfrm>
          <a:prstGeom prst="rect">
            <a:avLst/>
          </a:prstGeom>
          <a:solidFill>
            <a:srgbClr val="000000"/>
          </a:solidFill>
          <a:ln w="12700" cap="flat" cmpd="sng" algn="ctr">
            <a:solidFill>
              <a:srgbClr val="000000"/>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cumin Pro"/>
              <a:ea typeface="+mn-ea"/>
              <a:cs typeface="+mn-cs"/>
            </a:endParaRPr>
          </a:p>
        </p:txBody>
      </p:sp>
      <p:sp>
        <p:nvSpPr>
          <p:cNvPr id="18" name="Title">
            <a:extLst>
              <a:ext uri="{FF2B5EF4-FFF2-40B4-BE49-F238E27FC236}">
                <a16:creationId xmlns:a16="http://schemas.microsoft.com/office/drawing/2014/main" id="{DC0E0979-A977-4078-8EB5-004BF441E131}"/>
              </a:ext>
            </a:extLst>
          </p:cNvPr>
          <p:cNvSpPr txBox="1">
            <a:spLocks/>
          </p:cNvSpPr>
          <p:nvPr/>
        </p:nvSpPr>
        <p:spPr bwMode="blackWhite">
          <a:xfrm>
            <a:off x="2107520" y="437030"/>
            <a:ext cx="7988980" cy="512448"/>
          </a:xfrm>
          <a:prstGeom prst="rect">
            <a:avLst/>
          </a:prstGeom>
          <a:noFill/>
          <a:ln w="38100" cap="sq">
            <a:noFill/>
            <a:miter lim="800000"/>
          </a:ln>
        </p:spPr>
        <p:txBody>
          <a:bodyPr vert="horz" wrap="square" lIns="0" tIns="0" rIns="0" bIns="0" rtlCol="0" anchor="t" anchorCtr="0">
            <a:spAutoFit/>
          </a:bodyPr>
          <a:lstStyle>
            <a:lvl1pPr algn="l" defTabSz="914400" rtl="0" eaLnBrk="1" latinLnBrk="0" hangingPunct="1">
              <a:lnSpc>
                <a:spcPct val="90000"/>
              </a:lnSpc>
              <a:spcBef>
                <a:spcPct val="0"/>
              </a:spcBef>
              <a:buNone/>
              <a:defRPr sz="3600" b="1" i="1" kern="1200" cap="none" spc="0" baseline="0">
                <a:solidFill>
                  <a:schemeClr val="tx2"/>
                </a:solidFill>
                <a:latin typeface="Acumin Pro ExtraCondensed" panose="020B0508020202020204" pitchFamily="34" charset="77"/>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1" u="none" strike="noStrike" kern="1200" cap="none" spc="0" normalizeH="0" baseline="0" noProof="0" dirty="0">
                <a:ln>
                  <a:noFill/>
                </a:ln>
                <a:solidFill>
                  <a:srgbClr val="C9B991"/>
                </a:solidFill>
                <a:effectLst/>
                <a:uLnTx/>
                <a:uFillTx/>
                <a:latin typeface="Acumin Pro ExtraCondensed" panose="020B0508020202020204" pitchFamily="34" charset="77"/>
                <a:ea typeface="+mj-ea"/>
                <a:cs typeface="+mj-cs"/>
              </a:rPr>
              <a:t>ECE Highlights</a:t>
            </a:r>
          </a:p>
        </p:txBody>
      </p:sp>
    </p:spTree>
    <p:extLst>
      <p:ext uri="{BB962C8B-B14F-4D97-AF65-F5344CB8AC3E}">
        <p14:creationId xmlns:p14="http://schemas.microsoft.com/office/powerpoint/2010/main" val="41827056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eading">
            <a:extLst>
              <a:ext uri="{FF2B5EF4-FFF2-40B4-BE49-F238E27FC236}">
                <a16:creationId xmlns:a16="http://schemas.microsoft.com/office/drawing/2014/main" id="{8894511C-A827-4C75-9697-6A4C1552AE58}"/>
              </a:ext>
            </a:extLst>
          </p:cNvPr>
          <p:cNvSpPr txBox="1">
            <a:spLocks/>
          </p:cNvSpPr>
          <p:nvPr/>
        </p:nvSpPr>
        <p:spPr bwMode="blackWhite">
          <a:xfrm>
            <a:off x="2893545" y="1479629"/>
            <a:ext cx="6419331" cy="1210973"/>
          </a:xfrm>
          <a:prstGeom prst="rect">
            <a:avLst/>
          </a:prstGeom>
          <a:noFill/>
          <a:ln w="38100" cap="sq">
            <a:noFill/>
            <a:miter lim="800000"/>
          </a:ln>
        </p:spPr>
        <p:txBody>
          <a:bodyPr vert="horz" wrap="square" lIns="0" tIns="0" rIns="0" bIns="0" rtlCol="0" anchor="t" anchorCtr="0">
            <a:spAutoFit/>
          </a:bodyPr>
          <a:lstStyle>
            <a:lvl1pPr algn="ctr" defTabSz="914400" rtl="0" eaLnBrk="1" latinLnBrk="0" hangingPunct="1">
              <a:lnSpc>
                <a:spcPct val="90000"/>
              </a:lnSpc>
              <a:spcBef>
                <a:spcPct val="0"/>
              </a:spcBef>
              <a:buNone/>
              <a:defRPr sz="8600" b="1" i="0" kern="1200" cap="none" spc="300" baseline="0">
                <a:solidFill>
                  <a:schemeClr val="accent2"/>
                </a:solidFill>
                <a:latin typeface="United Sans Cd Md" pitchFamily="50"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8600" b="1" i="0" u="none" strike="noStrike" kern="1200" cap="none" spc="0" normalizeH="0" baseline="0" noProof="0" dirty="0">
                <a:ln>
                  <a:noFill/>
                </a:ln>
                <a:solidFill>
                  <a:srgbClr val="555960"/>
                </a:solidFill>
                <a:effectLst/>
                <a:uLnTx/>
                <a:uFillTx/>
                <a:latin typeface="United Sans Rg Md" pitchFamily="50" charset="0"/>
                <a:ea typeface="+mj-ea"/>
                <a:cs typeface="+mj-cs"/>
              </a:rPr>
              <a:t>123</a:t>
            </a:r>
            <a:endParaRPr kumimoji="0" lang="en-US" sz="8600" b="1" i="0" u="none" strike="noStrike" kern="1200" cap="none" spc="300" normalizeH="0" baseline="0" noProof="0" dirty="0">
              <a:ln>
                <a:noFill/>
              </a:ln>
              <a:solidFill>
                <a:srgbClr val="555960"/>
              </a:solidFill>
              <a:effectLst/>
              <a:uLnTx/>
              <a:uFillTx/>
              <a:latin typeface="United Sans Rg Md" pitchFamily="50" charset="0"/>
              <a:ea typeface="+mj-ea"/>
              <a:cs typeface="+mj-cs"/>
            </a:endParaRPr>
          </a:p>
        </p:txBody>
      </p:sp>
      <p:sp>
        <p:nvSpPr>
          <p:cNvPr id="4" name="Black Bar">
            <a:extLst>
              <a:ext uri="{FF2B5EF4-FFF2-40B4-BE49-F238E27FC236}">
                <a16:creationId xmlns:a16="http://schemas.microsoft.com/office/drawing/2014/main" id="{89D3524F-4489-4CD8-9B7C-70054A2F733B}"/>
              </a:ext>
            </a:extLst>
          </p:cNvPr>
          <p:cNvSpPr/>
          <p:nvPr/>
        </p:nvSpPr>
        <p:spPr>
          <a:xfrm>
            <a:off x="2648277" y="2744421"/>
            <a:ext cx="6905456" cy="440990"/>
          </a:xfrm>
          <a:prstGeom prst="rect">
            <a:avLst/>
          </a:prstGeom>
          <a:solidFill>
            <a:srgbClr val="000000"/>
          </a:solidFill>
          <a:ln w="12700" cap="flat" cmpd="sng" algn="ctr">
            <a:solidFill>
              <a:srgbClr val="000000"/>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cumin Pro"/>
              <a:ea typeface="+mn-ea"/>
              <a:cs typeface="+mn-cs"/>
            </a:endParaRPr>
          </a:p>
        </p:txBody>
      </p:sp>
      <p:sp>
        <p:nvSpPr>
          <p:cNvPr id="5" name="Subhead">
            <a:extLst>
              <a:ext uri="{FF2B5EF4-FFF2-40B4-BE49-F238E27FC236}">
                <a16:creationId xmlns:a16="http://schemas.microsoft.com/office/drawing/2014/main" id="{9600BFD1-9BF4-4297-8E88-E7FF7A63AB0B}"/>
              </a:ext>
            </a:extLst>
          </p:cNvPr>
          <p:cNvSpPr txBox="1">
            <a:spLocks/>
          </p:cNvSpPr>
          <p:nvPr/>
        </p:nvSpPr>
        <p:spPr>
          <a:xfrm>
            <a:off x="2648276" y="2706475"/>
            <a:ext cx="6895463" cy="553998"/>
          </a:xfrm>
          <a:prstGeom prst="rect">
            <a:avLst/>
          </a:prstGeom>
          <a:noFill/>
        </p:spPr>
        <p:txBody>
          <a:bodyPr vert="horz" wrap="square" lIns="0" tIns="0" rIns="0" bIns="0" rtlCol="0" anchor="t" anchorCtr="0">
            <a:spAutoFit/>
          </a:bodyPr>
          <a:lstStyle>
            <a:lvl1pPr marL="0" indent="0" algn="ctr" defTabSz="914400" rtl="0" eaLnBrk="1" latinLnBrk="0" hangingPunct="1">
              <a:lnSpc>
                <a:spcPct val="100000"/>
              </a:lnSpc>
              <a:spcBef>
                <a:spcPts val="1000"/>
              </a:spcBef>
              <a:buClr>
                <a:schemeClr val="accent2"/>
              </a:buClr>
              <a:buFont typeface="Arial" panose="020B0604020202020204" pitchFamily="34" charset="0"/>
              <a:buNone/>
              <a:defRPr sz="3600" b="1" i="0" kern="1200" spc="300">
                <a:solidFill>
                  <a:schemeClr val="accent4"/>
                </a:solidFill>
                <a:latin typeface="United Sans Cd Md" pitchFamily="50" charset="0"/>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
                <a:srgbClr val="555960"/>
              </a:buClr>
              <a:buSzTx/>
              <a:buFont typeface="Arial" panose="020B0604020202020204" pitchFamily="34" charset="0"/>
              <a:buNone/>
              <a:tabLst/>
              <a:defRPr/>
            </a:pPr>
            <a:r>
              <a:rPr kumimoji="0" lang="en-US" sz="3600" b="1" i="0" u="none" strike="noStrike" kern="1200" cap="none" spc="300" normalizeH="0" baseline="0" noProof="0">
                <a:ln>
                  <a:noFill/>
                </a:ln>
                <a:solidFill>
                  <a:srgbClr val="FFFFFF"/>
                </a:solidFill>
                <a:effectLst/>
                <a:uLnTx/>
                <a:uFillTx/>
                <a:latin typeface="United Sans Cd Md" pitchFamily="50" charset="0"/>
                <a:ea typeface="+mn-ea"/>
                <a:cs typeface="+mn-cs"/>
              </a:rPr>
              <a:t>TOPIC OR TITLE</a:t>
            </a:r>
            <a:endParaRPr kumimoji="0" lang="en-US" sz="3600" b="1" i="0" u="none" strike="noStrike" kern="1200" cap="none" spc="300" normalizeH="0" baseline="0" noProof="0" dirty="0">
              <a:ln>
                <a:noFill/>
              </a:ln>
              <a:solidFill>
                <a:srgbClr val="FFFFFF"/>
              </a:solidFill>
              <a:effectLst/>
              <a:uLnTx/>
              <a:uFillTx/>
              <a:latin typeface="United Sans Cd Md" pitchFamily="50" charset="0"/>
              <a:ea typeface="+mn-ea"/>
              <a:cs typeface="+mn-cs"/>
            </a:endParaRPr>
          </a:p>
        </p:txBody>
      </p:sp>
      <p:sp>
        <p:nvSpPr>
          <p:cNvPr id="6" name="Body Text">
            <a:extLst>
              <a:ext uri="{FF2B5EF4-FFF2-40B4-BE49-F238E27FC236}">
                <a16:creationId xmlns:a16="http://schemas.microsoft.com/office/drawing/2014/main" id="{900959D7-AFD1-479C-B4C0-067E35C7BBAC}"/>
              </a:ext>
            </a:extLst>
          </p:cNvPr>
          <p:cNvSpPr txBox="1">
            <a:spLocks/>
          </p:cNvSpPr>
          <p:nvPr/>
        </p:nvSpPr>
        <p:spPr>
          <a:xfrm>
            <a:off x="2875268" y="3540352"/>
            <a:ext cx="6678467" cy="1122744"/>
          </a:xfrm>
          <a:prstGeom prst="rect">
            <a:avLst/>
          </a:prstGeom>
        </p:spPr>
        <p:txBody>
          <a:bodyPr vert="horz" lIns="0" tIns="0" rIns="0" bIns="0" rtlCol="0">
            <a:noAutofit/>
          </a:bodyPr>
          <a:lstStyle>
            <a:lvl1pPr marL="0" marR="0" indent="0" algn="l" defTabSz="457200" rtl="0" eaLnBrk="1" fontAlgn="auto" latinLnBrk="0" hangingPunct="1">
              <a:lnSpc>
                <a:spcPct val="100000"/>
              </a:lnSpc>
              <a:spcBef>
                <a:spcPts val="0"/>
              </a:spcBef>
              <a:spcAft>
                <a:spcPts val="0"/>
              </a:spcAft>
              <a:buClrTx/>
              <a:buSzTx/>
              <a:buFontTx/>
              <a:buNone/>
              <a:tabLst/>
              <a:defRPr sz="2400" b="0" i="0" kern="1200" normalizeH="0" baseline="0">
                <a:solidFill>
                  <a:schemeClr val="bg1"/>
                </a:solidFill>
                <a:latin typeface="Acumin Pro Medium" panose="020B0504020202020204" pitchFamily="34" charset="77"/>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Acumin Pro Medium" panose="020B0504020202020204" pitchFamily="34" charset="77"/>
                <a:ea typeface="+mn-ea"/>
                <a:cs typeface="+mn-cs"/>
              </a:rPr>
              <a:t>Fact or highlight. </a:t>
            </a:r>
            <a:r>
              <a:rPr kumimoji="0" lang="en-US" sz="2400" b="0" i="0" u="none" strike="noStrike" kern="1200" cap="none" spc="0" normalizeH="0" baseline="0" noProof="0" dirty="0" err="1">
                <a:ln>
                  <a:noFill/>
                </a:ln>
                <a:solidFill>
                  <a:srgbClr val="000000"/>
                </a:solidFill>
                <a:effectLst/>
                <a:uLnTx/>
                <a:uFillTx/>
                <a:latin typeface="Acumin Pro Medium" panose="020B0504020202020204" pitchFamily="34" charset="77"/>
                <a:ea typeface="+mn-ea"/>
                <a:cs typeface="+mn-cs"/>
              </a:rPr>
              <a:t>Acumin</a:t>
            </a:r>
            <a:r>
              <a:rPr kumimoji="0" lang="en-US" sz="2400" b="0" i="0" u="none" strike="noStrike" kern="1200" cap="none" spc="0" normalizeH="0" baseline="0" noProof="0" dirty="0">
                <a:ln>
                  <a:noFill/>
                </a:ln>
                <a:solidFill>
                  <a:srgbClr val="000000"/>
                </a:solidFill>
                <a:effectLst/>
                <a:uLnTx/>
                <a:uFillTx/>
                <a:latin typeface="Acumin Pro Medium" panose="020B0504020202020204" pitchFamily="34" charset="77"/>
                <a:ea typeface="+mn-ea"/>
                <a:cs typeface="+mn-cs"/>
              </a:rPr>
              <a:t> Pro Medium 24 pt. Keep it short with bite-size chunks of information.</a:t>
            </a:r>
          </a:p>
        </p:txBody>
      </p:sp>
      <p:cxnSp>
        <p:nvCxnSpPr>
          <p:cNvPr id="7" name="Line 1">
            <a:extLst>
              <a:ext uri="{FF2B5EF4-FFF2-40B4-BE49-F238E27FC236}">
                <a16:creationId xmlns:a16="http://schemas.microsoft.com/office/drawing/2014/main" id="{9032531D-BC37-46A4-9170-F21481A8B6B1}"/>
              </a:ext>
            </a:extLst>
          </p:cNvPr>
          <p:cNvCxnSpPr/>
          <p:nvPr/>
        </p:nvCxnSpPr>
        <p:spPr>
          <a:xfrm>
            <a:off x="1281648" y="5789"/>
            <a:ext cx="0" cy="6464461"/>
          </a:xfrm>
          <a:prstGeom prst="line">
            <a:avLst/>
          </a:prstGeom>
          <a:noFill/>
          <a:ln w="12700" cap="flat" cmpd="sng" algn="ctr">
            <a:solidFill>
              <a:srgbClr val="8E6F3E"/>
            </a:solidFill>
            <a:prstDash val="solid"/>
          </a:ln>
          <a:effectLst/>
        </p:spPr>
      </p:cxnSp>
      <p:cxnSp>
        <p:nvCxnSpPr>
          <p:cNvPr id="8" name="Line 2">
            <a:extLst>
              <a:ext uri="{FF2B5EF4-FFF2-40B4-BE49-F238E27FC236}">
                <a16:creationId xmlns:a16="http://schemas.microsoft.com/office/drawing/2014/main" id="{FE1E05B4-67E1-4B6C-95B0-CCDD6ACEBB3A}"/>
              </a:ext>
            </a:extLst>
          </p:cNvPr>
          <p:cNvCxnSpPr>
            <a:cxnSpLocks/>
          </p:cNvCxnSpPr>
          <p:nvPr/>
        </p:nvCxnSpPr>
        <p:spPr>
          <a:xfrm>
            <a:off x="8724900" y="5735256"/>
            <a:ext cx="0" cy="1122744"/>
          </a:xfrm>
          <a:prstGeom prst="line">
            <a:avLst/>
          </a:prstGeom>
          <a:noFill/>
          <a:ln w="12700" cap="flat" cmpd="sng" algn="ctr">
            <a:solidFill>
              <a:srgbClr val="8E6F3E"/>
            </a:solidFill>
            <a:prstDash val="solid"/>
          </a:ln>
          <a:effectLst/>
        </p:spPr>
      </p:cxnSp>
      <p:cxnSp>
        <p:nvCxnSpPr>
          <p:cNvPr id="9" name="Line 3">
            <a:extLst>
              <a:ext uri="{FF2B5EF4-FFF2-40B4-BE49-F238E27FC236}">
                <a16:creationId xmlns:a16="http://schemas.microsoft.com/office/drawing/2014/main" id="{E5659A66-1AEB-4BCA-918C-CD756B154EF5}"/>
              </a:ext>
            </a:extLst>
          </p:cNvPr>
          <p:cNvCxnSpPr>
            <a:cxnSpLocks/>
          </p:cNvCxnSpPr>
          <p:nvPr/>
        </p:nvCxnSpPr>
        <p:spPr>
          <a:xfrm>
            <a:off x="10880901" y="1597306"/>
            <a:ext cx="0" cy="5260694"/>
          </a:xfrm>
          <a:prstGeom prst="line">
            <a:avLst/>
          </a:prstGeom>
          <a:noFill/>
          <a:ln w="12700" cap="flat" cmpd="sng" algn="ctr">
            <a:solidFill>
              <a:srgbClr val="8E6F3E"/>
            </a:solidFill>
            <a:prstDash val="solid"/>
          </a:ln>
          <a:effectLst/>
        </p:spPr>
      </p:cxnSp>
      <p:pic>
        <p:nvPicPr>
          <p:cNvPr id="10" name="Purdue CoBrand">
            <a:extLst>
              <a:ext uri="{FF2B5EF4-FFF2-40B4-BE49-F238E27FC236}">
                <a16:creationId xmlns:a16="http://schemas.microsoft.com/office/drawing/2014/main" id="{1A5E99FD-633E-7140-93FC-8512E6B8E812}"/>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791020" y="5981517"/>
            <a:ext cx="4320753" cy="460491"/>
          </a:xfrm>
          <a:prstGeom prst="rect">
            <a:avLst/>
          </a:prstGeom>
        </p:spPr>
      </p:pic>
      <p:sp>
        <p:nvSpPr>
          <p:cNvPr id="11" name="Date">
            <a:extLst>
              <a:ext uri="{FF2B5EF4-FFF2-40B4-BE49-F238E27FC236}">
                <a16:creationId xmlns:a16="http://schemas.microsoft.com/office/drawing/2014/main" id="{4A94A50D-4461-4C7C-A749-EA09E4BED3BF}"/>
              </a:ext>
            </a:extLst>
          </p:cNvPr>
          <p:cNvSpPr txBox="1">
            <a:spLocks/>
          </p:cNvSpPr>
          <p:nvPr/>
        </p:nvSpPr>
        <p:spPr>
          <a:xfrm>
            <a:off x="8926248" y="6220740"/>
            <a:ext cx="1021891" cy="323968"/>
          </a:xfrm>
          <a:prstGeom prst="rect">
            <a:avLst/>
          </a:prstGeom>
        </p:spPr>
        <p:txBody>
          <a:bodyPr vert="horz" lIns="91440" tIns="45720" rIns="91440" bIns="45720" rtlCol="0" anchor="ctr"/>
          <a:lstStyle>
            <a:defPPr>
              <a:defRPr lang="en-US"/>
            </a:defPPr>
            <a:lvl1pPr marL="0" algn="r" defTabSz="457200" rtl="0" eaLnBrk="1" latinLnBrk="0" hangingPunct="1">
              <a:defRPr sz="1000" b="0" i="0" kern="1200">
                <a:solidFill>
                  <a:schemeClr val="accent4">
                    <a:alpha val="70000"/>
                  </a:schemeClr>
                </a:solidFill>
                <a:latin typeface="Acumin Pro"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D47A9A36-4EB0-BF46-AE48-7CDA251B954B}" type="datetime1">
              <a:rPr kumimoji="0" lang="en-US" sz="1000" b="0" i="0" u="none" strike="noStrike" kern="1200" cap="none" spc="0" normalizeH="0" baseline="0" noProof="0" smtClean="0">
                <a:ln>
                  <a:noFill/>
                </a:ln>
                <a:solidFill>
                  <a:schemeClr val="tx1">
                    <a:alpha val="70000"/>
                  </a:schemeClr>
                </a:solidFill>
                <a:effectLst/>
                <a:uLnTx/>
                <a:uFillTx/>
                <a:latin typeface="Acumin Pro" panose="020B0504020202020204" pitchFamily="34" charset="77"/>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5/16/2023</a:t>
            </a:fld>
            <a:endParaRPr kumimoji="0" lang="en-US" sz="1000" b="0" i="0" u="none" strike="noStrike" kern="1200" cap="none" spc="0" normalizeH="0" baseline="0" noProof="0" dirty="0">
              <a:ln>
                <a:noFill/>
              </a:ln>
              <a:solidFill>
                <a:schemeClr val="tx1">
                  <a:alpha val="70000"/>
                </a:schemeClr>
              </a:solidFill>
              <a:effectLst/>
              <a:uLnTx/>
              <a:uFillTx/>
              <a:latin typeface="Acumin Pro" panose="020B0504020202020204" pitchFamily="34" charset="77"/>
              <a:ea typeface="+mn-ea"/>
              <a:cs typeface="+mn-cs"/>
            </a:endParaRPr>
          </a:p>
        </p:txBody>
      </p:sp>
      <p:sp>
        <p:nvSpPr>
          <p:cNvPr id="12" name="Slide Number">
            <a:extLst>
              <a:ext uri="{FF2B5EF4-FFF2-40B4-BE49-F238E27FC236}">
                <a16:creationId xmlns:a16="http://schemas.microsoft.com/office/drawing/2014/main" id="{A3C88F31-D889-4BE5-8AF5-8F53DDE22188}"/>
              </a:ext>
            </a:extLst>
          </p:cNvPr>
          <p:cNvSpPr txBox="1">
            <a:spLocks/>
          </p:cNvSpPr>
          <p:nvPr/>
        </p:nvSpPr>
        <p:spPr>
          <a:xfrm>
            <a:off x="10096500" y="6200875"/>
            <a:ext cx="487680" cy="365760"/>
          </a:xfrm>
          <a:prstGeom prst="ellipse">
            <a:avLst/>
          </a:prstGeom>
          <a:noFill/>
        </p:spPr>
        <p:txBody>
          <a:bodyPr vert="horz" lIns="18288" tIns="45720" rIns="18288" bIns="45720" rtlCol="0" anchor="ctr">
            <a:noAutofit/>
          </a:bodyPr>
          <a:lstStyle>
            <a:defPPr>
              <a:defRPr lang="en-US"/>
            </a:defPPr>
            <a:lvl1pPr marL="0" algn="ctr" defTabSz="457200" rtl="0" eaLnBrk="1" latinLnBrk="0" hangingPunct="1">
              <a:defRPr sz="1000" b="1" i="0" kern="1200" spc="0" baseline="0">
                <a:solidFill>
                  <a:schemeClr val="accent4"/>
                </a:solidFill>
                <a:latin typeface="Acumin Pro Semibold"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chemeClr val="tx1"/>
                </a:solidFill>
                <a:effectLst/>
                <a:uLnTx/>
                <a:uFillTx/>
                <a:latin typeface="Acumin Pro Semibold" panose="020B0504020202020204" pitchFamily="34" charset="77"/>
                <a:ea typeface="+mn-ea"/>
                <a:cs typeface="+mn-cs"/>
              </a:rPr>
              <a:t>6</a:t>
            </a:r>
          </a:p>
        </p:txBody>
      </p:sp>
    </p:spTree>
    <p:extLst>
      <p:ext uri="{BB962C8B-B14F-4D97-AF65-F5344CB8AC3E}">
        <p14:creationId xmlns:p14="http://schemas.microsoft.com/office/powerpoint/2010/main" val="14162274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Line 1">
            <a:extLst>
              <a:ext uri="{FF2B5EF4-FFF2-40B4-BE49-F238E27FC236}">
                <a16:creationId xmlns:a16="http://schemas.microsoft.com/office/drawing/2014/main" id="{9032531D-BC37-46A4-9170-F21481A8B6B1}"/>
              </a:ext>
            </a:extLst>
          </p:cNvPr>
          <p:cNvCxnSpPr/>
          <p:nvPr/>
        </p:nvCxnSpPr>
        <p:spPr>
          <a:xfrm>
            <a:off x="1281648" y="5789"/>
            <a:ext cx="0" cy="6464461"/>
          </a:xfrm>
          <a:prstGeom prst="line">
            <a:avLst/>
          </a:prstGeom>
          <a:noFill/>
          <a:ln w="12700" cap="flat" cmpd="sng" algn="ctr">
            <a:solidFill>
              <a:srgbClr val="8E6F3E"/>
            </a:solidFill>
            <a:prstDash val="solid"/>
          </a:ln>
          <a:effectLst/>
        </p:spPr>
      </p:cxnSp>
      <p:cxnSp>
        <p:nvCxnSpPr>
          <p:cNvPr id="9" name="Line 3">
            <a:extLst>
              <a:ext uri="{FF2B5EF4-FFF2-40B4-BE49-F238E27FC236}">
                <a16:creationId xmlns:a16="http://schemas.microsoft.com/office/drawing/2014/main" id="{E5659A66-1AEB-4BCA-918C-CD756B154EF5}"/>
              </a:ext>
            </a:extLst>
          </p:cNvPr>
          <p:cNvCxnSpPr>
            <a:cxnSpLocks/>
          </p:cNvCxnSpPr>
          <p:nvPr/>
        </p:nvCxnSpPr>
        <p:spPr>
          <a:xfrm>
            <a:off x="10880901" y="1597306"/>
            <a:ext cx="0" cy="5260694"/>
          </a:xfrm>
          <a:prstGeom prst="line">
            <a:avLst/>
          </a:prstGeom>
          <a:noFill/>
          <a:ln w="12700" cap="flat" cmpd="sng" algn="ctr">
            <a:solidFill>
              <a:srgbClr val="8E6F3E"/>
            </a:solidFill>
            <a:prstDash val="solid"/>
          </a:ln>
          <a:effectLst/>
        </p:spPr>
      </p:cxnSp>
      <p:grpSp>
        <p:nvGrpSpPr>
          <p:cNvPr id="10" name="Group 9">
            <a:extLst>
              <a:ext uri="{FF2B5EF4-FFF2-40B4-BE49-F238E27FC236}">
                <a16:creationId xmlns:a16="http://schemas.microsoft.com/office/drawing/2014/main" id="{D7288A8A-101D-43AD-9068-F2F08D040AD7}"/>
              </a:ext>
            </a:extLst>
          </p:cNvPr>
          <p:cNvGrpSpPr>
            <a:grpSpLocks noChangeAspect="1"/>
          </p:cNvGrpSpPr>
          <p:nvPr/>
        </p:nvGrpSpPr>
        <p:grpSpPr>
          <a:xfrm>
            <a:off x="2045706" y="1198862"/>
            <a:ext cx="8100582" cy="4846320"/>
            <a:chOff x="2514773" y="1349490"/>
            <a:chExt cx="6419331" cy="3879732"/>
          </a:xfrm>
        </p:grpSpPr>
        <p:sp>
          <p:nvSpPr>
            <p:cNvPr id="11" name="Heading">
              <a:extLst>
                <a:ext uri="{FF2B5EF4-FFF2-40B4-BE49-F238E27FC236}">
                  <a16:creationId xmlns:a16="http://schemas.microsoft.com/office/drawing/2014/main" id="{A599B269-46D4-4F11-AAB6-0EE4F1DFD9CB}"/>
                </a:ext>
              </a:extLst>
            </p:cNvPr>
            <p:cNvSpPr txBox="1">
              <a:spLocks/>
            </p:cNvSpPr>
            <p:nvPr/>
          </p:nvSpPr>
          <p:spPr bwMode="blackWhite">
            <a:xfrm>
              <a:off x="2514773" y="1938739"/>
              <a:ext cx="6419331" cy="1210973"/>
            </a:xfrm>
            <a:prstGeom prst="rect">
              <a:avLst/>
            </a:prstGeom>
            <a:noFill/>
            <a:ln w="38100" cap="sq">
              <a:noFill/>
              <a:miter lim="800000"/>
            </a:ln>
          </p:spPr>
          <p:txBody>
            <a:bodyPr vert="horz" wrap="square" lIns="0" tIns="0" rIns="0" bIns="0" rtlCol="0" anchor="ctr" anchorCtr="0">
              <a:spAutoFit/>
            </a:bodyPr>
            <a:lstStyle>
              <a:lvl1pPr algn="ctr" defTabSz="914400" rtl="0" eaLnBrk="1" latinLnBrk="0" hangingPunct="1">
                <a:lnSpc>
                  <a:spcPct val="90000"/>
                </a:lnSpc>
                <a:spcBef>
                  <a:spcPct val="0"/>
                </a:spcBef>
                <a:buNone/>
                <a:defRPr sz="8600" b="1" i="0" kern="1200" cap="none" spc="300" baseline="0">
                  <a:solidFill>
                    <a:schemeClr val="accent2"/>
                  </a:solidFill>
                  <a:latin typeface="United Sans Cd Md" pitchFamily="50"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8600" b="0" i="1" u="none" strike="noStrike" kern="1200" cap="none" spc="0" normalizeH="0" baseline="0" noProof="0" dirty="0">
                  <a:ln>
                    <a:noFill/>
                  </a:ln>
                  <a:solidFill>
                    <a:srgbClr val="555960"/>
                  </a:solidFill>
                  <a:effectLst/>
                  <a:uLnTx/>
                  <a:uFillTx/>
                  <a:latin typeface="Acumin Pro ExtraCondensed" panose="020B0508020202020204" pitchFamily="34" charset="0"/>
                </a:rPr>
                <a:t>PHYSICAL</a:t>
              </a:r>
              <a:endParaRPr kumimoji="0" lang="en-US" sz="8600" b="0" i="1" u="none" strike="noStrike" kern="1200" cap="none" spc="300" normalizeH="0" baseline="0" noProof="0" dirty="0">
                <a:ln>
                  <a:noFill/>
                </a:ln>
                <a:solidFill>
                  <a:srgbClr val="555960"/>
                </a:solidFill>
                <a:effectLst/>
                <a:uLnTx/>
                <a:uFillTx/>
                <a:latin typeface="Acumin Pro ExtraCondensed" panose="020B0508020202020204" pitchFamily="34" charset="0"/>
              </a:endParaRPr>
            </a:p>
          </p:txBody>
        </p:sp>
        <p:sp>
          <p:nvSpPr>
            <p:cNvPr id="12" name="Subhead">
              <a:extLst>
                <a:ext uri="{FF2B5EF4-FFF2-40B4-BE49-F238E27FC236}">
                  <a16:creationId xmlns:a16="http://schemas.microsoft.com/office/drawing/2014/main" id="{25564AF8-83EE-4FD1-BF06-8C8FC0362AB1}"/>
                </a:ext>
              </a:extLst>
            </p:cNvPr>
            <p:cNvSpPr txBox="1">
              <a:spLocks/>
            </p:cNvSpPr>
            <p:nvPr/>
          </p:nvSpPr>
          <p:spPr>
            <a:xfrm>
              <a:off x="4550757" y="1349490"/>
              <a:ext cx="2347362" cy="553998"/>
            </a:xfrm>
            <a:prstGeom prst="rect">
              <a:avLst/>
            </a:prstGeom>
            <a:solidFill>
              <a:schemeClr val="tx1"/>
            </a:solidFill>
          </p:spPr>
          <p:txBody>
            <a:bodyPr vert="horz" wrap="square" lIns="0" tIns="0" rIns="0" bIns="0" rtlCol="0" anchor="ctr" anchorCtr="0">
              <a:spAutoFit/>
            </a:bodyPr>
            <a:lstStyle>
              <a:lvl1pPr marL="0" indent="0" algn="ctr" defTabSz="914400" rtl="0" eaLnBrk="1" latinLnBrk="0" hangingPunct="1">
                <a:lnSpc>
                  <a:spcPct val="100000"/>
                </a:lnSpc>
                <a:spcBef>
                  <a:spcPts val="1000"/>
                </a:spcBef>
                <a:buClr>
                  <a:schemeClr val="accent2"/>
                </a:buClr>
                <a:buFont typeface="Arial" panose="020B0604020202020204" pitchFamily="34" charset="0"/>
                <a:buNone/>
                <a:defRPr sz="3600" b="1" i="0" kern="1200" spc="300">
                  <a:solidFill>
                    <a:schemeClr val="accent4"/>
                  </a:solidFill>
                  <a:latin typeface="United Sans Cd Md" pitchFamily="50" charset="0"/>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
                  <a:srgbClr val="555960"/>
                </a:buClr>
                <a:buSzTx/>
                <a:buFont typeface="Arial" panose="020B0604020202020204" pitchFamily="34" charset="0"/>
                <a:buNone/>
                <a:tabLst/>
                <a:defRPr/>
              </a:pPr>
              <a:r>
                <a:rPr kumimoji="0" lang="en-US" sz="3600" b="1" i="0" u="none" strike="noStrike" kern="1200" cap="none" spc="300" normalizeH="0" baseline="0" noProof="0" dirty="0">
                  <a:ln>
                    <a:noFill/>
                  </a:ln>
                  <a:solidFill>
                    <a:srgbClr val="FFFFFF"/>
                  </a:solidFill>
                  <a:effectLst/>
                  <a:uLnTx/>
                  <a:uFillTx/>
                  <a:latin typeface="United Sans Cd Md" pitchFamily="50" charset="0"/>
                  <a:ea typeface="+mn-ea"/>
                  <a:cs typeface="+mn-cs"/>
                </a:rPr>
                <a:t>WHERE THE</a:t>
              </a:r>
            </a:p>
          </p:txBody>
        </p:sp>
        <p:sp>
          <p:nvSpPr>
            <p:cNvPr id="13" name="Heading">
              <a:extLst>
                <a:ext uri="{FF2B5EF4-FFF2-40B4-BE49-F238E27FC236}">
                  <a16:creationId xmlns:a16="http://schemas.microsoft.com/office/drawing/2014/main" id="{1CC83368-E6FC-4EF2-A6B7-CC6A8D35C9D9}"/>
                </a:ext>
              </a:extLst>
            </p:cNvPr>
            <p:cNvSpPr txBox="1">
              <a:spLocks/>
            </p:cNvSpPr>
            <p:nvPr/>
          </p:nvSpPr>
          <p:spPr bwMode="blackWhite">
            <a:xfrm>
              <a:off x="2514773" y="4018249"/>
              <a:ext cx="6419331" cy="1210973"/>
            </a:xfrm>
            <a:prstGeom prst="rect">
              <a:avLst/>
            </a:prstGeom>
            <a:noFill/>
            <a:ln w="38100" cap="sq">
              <a:noFill/>
              <a:miter lim="800000"/>
            </a:ln>
          </p:spPr>
          <p:txBody>
            <a:bodyPr vert="horz" wrap="square" lIns="0" tIns="0" rIns="0" bIns="0" rtlCol="0" anchor="ctr" anchorCtr="0">
              <a:spAutoFit/>
            </a:bodyPr>
            <a:lstStyle>
              <a:lvl1pPr algn="ctr" defTabSz="914400" rtl="0" eaLnBrk="1" latinLnBrk="0" hangingPunct="1">
                <a:lnSpc>
                  <a:spcPct val="90000"/>
                </a:lnSpc>
                <a:spcBef>
                  <a:spcPct val="0"/>
                </a:spcBef>
                <a:buNone/>
                <a:defRPr sz="8600" b="1" i="0" kern="1200" cap="none" spc="300" baseline="0">
                  <a:solidFill>
                    <a:schemeClr val="accent2"/>
                  </a:solidFill>
                  <a:latin typeface="United Sans Cd Md" pitchFamily="50"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8600" b="0" i="1" u="none" strike="noStrike" kern="1200" cap="none" spc="0" normalizeH="0" baseline="0" noProof="0" dirty="0">
                  <a:ln>
                    <a:noFill/>
                  </a:ln>
                  <a:solidFill>
                    <a:srgbClr val="555960"/>
                  </a:solidFill>
                  <a:effectLst/>
                  <a:uLnTx/>
                  <a:uFillTx/>
                  <a:latin typeface="Acumin Pro ExtraCondensed" panose="020B0508020202020204" pitchFamily="34" charset="0"/>
                </a:rPr>
                <a:t>VIRTUAL</a:t>
              </a:r>
              <a:endParaRPr kumimoji="0" lang="en-US" sz="8600" b="0" i="1" u="none" strike="noStrike" kern="1200" cap="none" spc="300" normalizeH="0" baseline="0" noProof="0" dirty="0">
                <a:ln>
                  <a:noFill/>
                </a:ln>
                <a:solidFill>
                  <a:srgbClr val="555960"/>
                </a:solidFill>
                <a:effectLst/>
                <a:uLnTx/>
                <a:uFillTx/>
                <a:latin typeface="Acumin Pro ExtraCondensed" panose="020B0508020202020204" pitchFamily="34" charset="0"/>
              </a:endParaRPr>
            </a:p>
          </p:txBody>
        </p:sp>
        <p:sp>
          <p:nvSpPr>
            <p:cNvPr id="14" name="Subhead">
              <a:extLst>
                <a:ext uri="{FF2B5EF4-FFF2-40B4-BE49-F238E27FC236}">
                  <a16:creationId xmlns:a16="http://schemas.microsoft.com/office/drawing/2014/main" id="{754F489C-707B-422D-8603-E8CA5D01FFBE}"/>
                </a:ext>
              </a:extLst>
            </p:cNvPr>
            <p:cNvSpPr txBox="1">
              <a:spLocks/>
            </p:cNvSpPr>
            <p:nvPr/>
          </p:nvSpPr>
          <p:spPr>
            <a:xfrm>
              <a:off x="4550757" y="3429000"/>
              <a:ext cx="2347362" cy="553998"/>
            </a:xfrm>
            <a:prstGeom prst="rect">
              <a:avLst/>
            </a:prstGeom>
            <a:solidFill>
              <a:schemeClr val="tx1"/>
            </a:solidFill>
          </p:spPr>
          <p:txBody>
            <a:bodyPr vert="horz" wrap="square" lIns="0" tIns="0" rIns="0" bIns="0" rtlCol="0" anchor="ctr" anchorCtr="0">
              <a:spAutoFit/>
            </a:bodyPr>
            <a:lstStyle>
              <a:lvl1pPr marL="0" indent="0" algn="ctr" defTabSz="914400" rtl="0" eaLnBrk="1" latinLnBrk="0" hangingPunct="1">
                <a:lnSpc>
                  <a:spcPct val="100000"/>
                </a:lnSpc>
                <a:spcBef>
                  <a:spcPts val="1000"/>
                </a:spcBef>
                <a:buClr>
                  <a:schemeClr val="accent2"/>
                </a:buClr>
                <a:buFont typeface="Arial" panose="020B0604020202020204" pitchFamily="34" charset="0"/>
                <a:buNone/>
                <a:defRPr sz="3600" b="1" i="0" kern="1200" spc="300">
                  <a:solidFill>
                    <a:schemeClr val="accent4"/>
                  </a:solidFill>
                  <a:latin typeface="United Sans Cd Md" pitchFamily="50" charset="0"/>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
                  <a:srgbClr val="555960"/>
                </a:buClr>
                <a:buSzTx/>
                <a:buFont typeface="Arial" panose="020B0604020202020204" pitchFamily="34" charset="0"/>
                <a:buNone/>
                <a:tabLst/>
                <a:defRPr/>
              </a:pPr>
              <a:r>
                <a:rPr kumimoji="0" lang="en-US" sz="3600" b="1" i="0" u="none" strike="noStrike" kern="1200" cap="none" spc="300" normalizeH="0" baseline="0" noProof="0" dirty="0">
                  <a:ln>
                    <a:noFill/>
                  </a:ln>
                  <a:solidFill>
                    <a:srgbClr val="FFFFFF"/>
                  </a:solidFill>
                  <a:effectLst/>
                  <a:uLnTx/>
                  <a:uFillTx/>
                  <a:latin typeface="United Sans Cd Md" pitchFamily="50" charset="0"/>
                  <a:ea typeface="+mn-ea"/>
                  <a:cs typeface="+mn-cs"/>
                </a:rPr>
                <a:t>MEETS THE</a:t>
              </a:r>
            </a:p>
          </p:txBody>
        </p:sp>
      </p:grpSp>
      <p:cxnSp>
        <p:nvCxnSpPr>
          <p:cNvPr id="15" name="Line 3">
            <a:extLst>
              <a:ext uri="{FF2B5EF4-FFF2-40B4-BE49-F238E27FC236}">
                <a16:creationId xmlns:a16="http://schemas.microsoft.com/office/drawing/2014/main" id="{313F26B3-63DC-44B0-A055-C4A99B32799C}"/>
              </a:ext>
            </a:extLst>
          </p:cNvPr>
          <p:cNvCxnSpPr>
            <a:cxnSpLocks/>
          </p:cNvCxnSpPr>
          <p:nvPr/>
        </p:nvCxnSpPr>
        <p:spPr>
          <a:xfrm flipH="1">
            <a:off x="6095996" y="-6673"/>
            <a:ext cx="2" cy="968781"/>
          </a:xfrm>
          <a:prstGeom prst="line">
            <a:avLst/>
          </a:prstGeom>
          <a:noFill/>
          <a:ln w="12700" cap="flat" cmpd="sng" algn="ctr">
            <a:solidFill>
              <a:schemeClr val="tx1"/>
            </a:solidFill>
            <a:prstDash val="solid"/>
          </a:ln>
          <a:effectLst/>
        </p:spPr>
      </p:cxnSp>
      <p:cxnSp>
        <p:nvCxnSpPr>
          <p:cNvPr id="16" name="Line 3">
            <a:extLst>
              <a:ext uri="{FF2B5EF4-FFF2-40B4-BE49-F238E27FC236}">
                <a16:creationId xmlns:a16="http://schemas.microsoft.com/office/drawing/2014/main" id="{1CF02FB5-77A0-4D5D-94E9-69FBCD2CFED5}"/>
              </a:ext>
            </a:extLst>
          </p:cNvPr>
          <p:cNvCxnSpPr>
            <a:cxnSpLocks/>
          </p:cNvCxnSpPr>
          <p:nvPr/>
        </p:nvCxnSpPr>
        <p:spPr>
          <a:xfrm>
            <a:off x="6095996" y="5888736"/>
            <a:ext cx="0" cy="969264"/>
          </a:xfrm>
          <a:prstGeom prst="line">
            <a:avLst/>
          </a:prstGeom>
          <a:noFill/>
          <a:ln w="12700" cap="flat" cmpd="sng" algn="ctr">
            <a:solidFill>
              <a:schemeClr val="tx1"/>
            </a:solidFill>
            <a:prstDash val="solid"/>
          </a:ln>
          <a:effectLst/>
        </p:spPr>
      </p:cxnSp>
      <p:sp>
        <p:nvSpPr>
          <p:cNvPr id="17" name="Date">
            <a:extLst>
              <a:ext uri="{FF2B5EF4-FFF2-40B4-BE49-F238E27FC236}">
                <a16:creationId xmlns:a16="http://schemas.microsoft.com/office/drawing/2014/main" id="{4A94A50D-4461-4C7C-A749-EA09E4BED3BF}"/>
              </a:ext>
            </a:extLst>
          </p:cNvPr>
          <p:cNvSpPr txBox="1">
            <a:spLocks/>
          </p:cNvSpPr>
          <p:nvPr/>
        </p:nvSpPr>
        <p:spPr>
          <a:xfrm>
            <a:off x="8926248" y="6220740"/>
            <a:ext cx="1021891" cy="323968"/>
          </a:xfrm>
          <a:prstGeom prst="rect">
            <a:avLst/>
          </a:prstGeom>
        </p:spPr>
        <p:txBody>
          <a:bodyPr vert="horz" lIns="91440" tIns="45720" rIns="91440" bIns="45720" rtlCol="0" anchor="ctr"/>
          <a:lstStyle>
            <a:defPPr>
              <a:defRPr lang="en-US"/>
            </a:defPPr>
            <a:lvl1pPr marL="0" algn="r" defTabSz="457200" rtl="0" eaLnBrk="1" latinLnBrk="0" hangingPunct="1">
              <a:defRPr sz="1000" b="0" i="0" kern="1200">
                <a:solidFill>
                  <a:schemeClr val="accent4">
                    <a:alpha val="70000"/>
                  </a:schemeClr>
                </a:solidFill>
                <a:latin typeface="Acumin Pro"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D47A9A36-4EB0-BF46-AE48-7CDA251B954B}" type="datetime1">
              <a:rPr kumimoji="0" lang="en-US" sz="1000" b="0" i="0" u="none" strike="noStrike" kern="1200" cap="none" spc="0" normalizeH="0" baseline="0" noProof="0" smtClean="0">
                <a:ln>
                  <a:noFill/>
                </a:ln>
                <a:solidFill>
                  <a:schemeClr val="tx1">
                    <a:alpha val="70000"/>
                  </a:schemeClr>
                </a:solidFill>
                <a:effectLst/>
                <a:uLnTx/>
                <a:uFillTx/>
                <a:latin typeface="Acumin Pro" panose="020B0504020202020204" pitchFamily="34" charset="77"/>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5/16/2023</a:t>
            </a:fld>
            <a:endParaRPr kumimoji="0" lang="en-US" sz="1000" b="0" i="0" u="none" strike="noStrike" kern="1200" cap="none" spc="0" normalizeH="0" baseline="0" noProof="0" dirty="0">
              <a:ln>
                <a:noFill/>
              </a:ln>
              <a:solidFill>
                <a:schemeClr val="tx1">
                  <a:alpha val="70000"/>
                </a:schemeClr>
              </a:solidFill>
              <a:effectLst/>
              <a:uLnTx/>
              <a:uFillTx/>
              <a:latin typeface="Acumin Pro" panose="020B0504020202020204" pitchFamily="34" charset="77"/>
              <a:ea typeface="+mn-ea"/>
              <a:cs typeface="+mn-cs"/>
            </a:endParaRPr>
          </a:p>
        </p:txBody>
      </p:sp>
      <p:sp>
        <p:nvSpPr>
          <p:cNvPr id="18" name="Slide Number">
            <a:extLst>
              <a:ext uri="{FF2B5EF4-FFF2-40B4-BE49-F238E27FC236}">
                <a16:creationId xmlns:a16="http://schemas.microsoft.com/office/drawing/2014/main" id="{A3C88F31-D889-4BE5-8AF5-8F53DDE22188}"/>
              </a:ext>
            </a:extLst>
          </p:cNvPr>
          <p:cNvSpPr txBox="1">
            <a:spLocks/>
          </p:cNvSpPr>
          <p:nvPr/>
        </p:nvSpPr>
        <p:spPr>
          <a:xfrm>
            <a:off x="10096500" y="6200875"/>
            <a:ext cx="487680" cy="365760"/>
          </a:xfrm>
          <a:prstGeom prst="ellipse">
            <a:avLst/>
          </a:prstGeom>
          <a:noFill/>
        </p:spPr>
        <p:txBody>
          <a:bodyPr vert="horz" lIns="18288" tIns="45720" rIns="18288" bIns="45720" rtlCol="0" anchor="ctr">
            <a:noAutofit/>
          </a:bodyPr>
          <a:lstStyle>
            <a:defPPr>
              <a:defRPr lang="en-US"/>
            </a:defPPr>
            <a:lvl1pPr marL="0" algn="ctr" defTabSz="457200" rtl="0" eaLnBrk="1" latinLnBrk="0" hangingPunct="1">
              <a:defRPr sz="1000" b="1" i="0" kern="1200" spc="0" baseline="0">
                <a:solidFill>
                  <a:schemeClr val="accent4"/>
                </a:solidFill>
                <a:latin typeface="Acumin Pro Semibold"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chemeClr val="tx1"/>
                </a:solidFill>
                <a:effectLst/>
                <a:uLnTx/>
                <a:uFillTx/>
                <a:latin typeface="Acumin Pro Semibold" panose="020B0504020202020204" pitchFamily="34" charset="77"/>
                <a:ea typeface="+mn-ea"/>
                <a:cs typeface="+mn-cs"/>
              </a:rPr>
              <a:t>7</a:t>
            </a:r>
          </a:p>
        </p:txBody>
      </p:sp>
    </p:spTree>
    <p:extLst>
      <p:ext uri="{BB962C8B-B14F-4D97-AF65-F5344CB8AC3E}">
        <p14:creationId xmlns:p14="http://schemas.microsoft.com/office/powerpoint/2010/main" val="5636864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TotalTime>
  <Words>350</Words>
  <Application>Microsoft Office PowerPoint</Application>
  <PresentationFormat>Widescreen</PresentationFormat>
  <Paragraphs>50</Paragraphs>
  <Slides>10</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10</vt:i4>
      </vt:variant>
    </vt:vector>
  </HeadingPairs>
  <TitlesOfParts>
    <vt:vector size="23" baseType="lpstr">
      <vt:lpstr>Calibri Light</vt:lpstr>
      <vt:lpstr>Acumin Pro SemiCondensed</vt:lpstr>
      <vt:lpstr>United Sans Cd Md</vt:lpstr>
      <vt:lpstr>Arial</vt:lpstr>
      <vt:lpstr>United Sans Rg Md</vt:lpstr>
      <vt:lpstr>Calibri</vt:lpstr>
      <vt:lpstr>Acumin Pro Semibold</vt:lpstr>
      <vt:lpstr>Wingdings</vt:lpstr>
      <vt:lpstr>Myriad Pro</vt:lpstr>
      <vt:lpstr>Acumin Pro ExtraCondensed</vt:lpstr>
      <vt:lpstr>Acumin Pro Medium</vt:lpstr>
      <vt:lpstr>Acumin Pro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Bowers, Anna K</dc:creator>
  <cp:lastModifiedBy>Bowers, Anna K</cp:lastModifiedBy>
  <cp:revision>12</cp:revision>
  <dcterms:created xsi:type="dcterms:W3CDTF">2020-02-21T23:57:43Z</dcterms:created>
  <dcterms:modified xsi:type="dcterms:W3CDTF">2023-05-16T14:06:29Z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044bd30-2ed7-4c9d-9d12-46200872a97b_Enabled">
    <vt:lpwstr>true</vt:lpwstr>
  </property>
  <property fmtid="{D5CDD505-2E9C-101B-9397-08002B2CF9AE}" pid="3" name="MSIP_Label_4044bd30-2ed7-4c9d-9d12-46200872a97b_SetDate">
    <vt:lpwstr>2023-05-16T14:03:31Z</vt:lpwstr>
  </property>
  <property fmtid="{D5CDD505-2E9C-101B-9397-08002B2CF9AE}" pid="4" name="MSIP_Label_4044bd30-2ed7-4c9d-9d12-46200872a97b_Method">
    <vt:lpwstr>Standard</vt:lpwstr>
  </property>
  <property fmtid="{D5CDD505-2E9C-101B-9397-08002B2CF9AE}" pid="5" name="MSIP_Label_4044bd30-2ed7-4c9d-9d12-46200872a97b_Name">
    <vt:lpwstr>defa4170-0d19-0005-0004-bc88714345d2</vt:lpwstr>
  </property>
  <property fmtid="{D5CDD505-2E9C-101B-9397-08002B2CF9AE}" pid="6" name="MSIP_Label_4044bd30-2ed7-4c9d-9d12-46200872a97b_SiteId">
    <vt:lpwstr>4130bd39-7c53-419c-b1e5-8758d6d63f21</vt:lpwstr>
  </property>
  <property fmtid="{D5CDD505-2E9C-101B-9397-08002B2CF9AE}" pid="7" name="MSIP_Label_4044bd30-2ed7-4c9d-9d12-46200872a97b_ActionId">
    <vt:lpwstr>d39aafbe-c647-4a5d-8568-5386d9f40a6e</vt:lpwstr>
  </property>
  <property fmtid="{D5CDD505-2E9C-101B-9397-08002B2CF9AE}" pid="8" name="MSIP_Label_4044bd30-2ed7-4c9d-9d12-46200872a97b_ContentBits">
    <vt:lpwstr>0</vt:lpwstr>
  </property>
</Properties>
</file>