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</p:sldMasterIdLst>
  <p:notesMasterIdLst>
    <p:notesMasterId r:id="rId17"/>
  </p:notesMasterIdLst>
  <p:sldIdLst>
    <p:sldId id="267" r:id="rId5"/>
    <p:sldId id="294" r:id="rId6"/>
    <p:sldId id="295" r:id="rId7"/>
    <p:sldId id="284" r:id="rId8"/>
    <p:sldId id="282" r:id="rId9"/>
    <p:sldId id="285" r:id="rId10"/>
    <p:sldId id="286" r:id="rId11"/>
    <p:sldId id="290" r:id="rId12"/>
    <p:sldId id="287" r:id="rId13"/>
    <p:sldId id="296" r:id="rId14"/>
    <p:sldId id="277" r:id="rId15"/>
    <p:sldId id="292" r:id="rId16"/>
  </p:sldIdLst>
  <p:sldSz cx="9144000" cy="6858000" type="screen4x3"/>
  <p:notesSz cx="6858000" cy="9144000"/>
  <p:embeddedFontLst>
    <p:embeddedFont>
      <p:font typeface="Acumin Pro" panose="020B0504020202020204" pitchFamily="34" charset="0"/>
      <p:regular r:id="rId18"/>
      <p:bold r:id="rId19"/>
      <p:italic r:id="rId20"/>
      <p:boldItalic r:id="rId21"/>
    </p:embeddedFont>
    <p:embeddedFont>
      <p:font typeface="Acumin Pro Condensed Semibold" panose="020B0706020202020204" pitchFamily="34" charset="0"/>
      <p:bold r:id="rId22"/>
      <p:boldItalic r:id="rId23"/>
    </p:embeddedFont>
    <p:embeddedFont>
      <p:font typeface="Acumin Pro Medium" panose="020B0604020202020204" pitchFamily="34" charset="0"/>
      <p:regular r:id="rId24"/>
      <p:italic r:id="rId25"/>
    </p:embeddedFont>
    <p:embeddedFont>
      <p:font typeface="Acumin Pro Semibold" panose="020B0704020202020204" pitchFamily="34" charset="0"/>
      <p:bold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Franklin Gothic Book" panose="020B0503020102020204" pitchFamily="34" charset="0"/>
      <p:regular r:id="rId32"/>
      <p:italic r:id="rId33"/>
    </p:embeddedFont>
    <p:embeddedFont>
      <p:font typeface="Franklin Gothic Medium" panose="020B0603020102020204" pitchFamily="34" charset="0"/>
      <p:regular r:id="rId34"/>
      <p:italic r:id="rId35"/>
    </p:embeddedFont>
    <p:embeddedFont>
      <p:font typeface="Franklin Gothic Medium Cond" panose="020B0606030402020204" pitchFamily="34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6CE219-6CB4-4D82-2315-C217F06FFCCD}" name="Hiller, Kelly R" initials="HKR" userId="S::khiller@purdue.edu::b25b1487-7f5e-4b7f-a0b2-f8bcb0b1ea5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B991"/>
    <a:srgbClr val="DDB945"/>
    <a:srgbClr val="EBD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59"/>
    <p:restoredTop sz="94694"/>
  </p:normalViewPr>
  <p:slideViewPr>
    <p:cSldViewPr snapToGrid="0">
      <p:cViewPr varScale="1">
        <p:scale>
          <a:sx n="104" d="100"/>
          <a:sy n="104" d="100"/>
        </p:scale>
        <p:origin x="1548" y="108"/>
      </p:cViewPr>
      <p:guideLst>
        <p:guide orient="horz" pos="1080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singer, Emily Christine" userId="c4099b5c-12cb-4d3c-8a2f-e0c975e58c53" providerId="ADAL" clId="{E366B602-74B1-4640-A296-61A59A34173E}"/>
    <pc:docChg chg="custSel delSld modSld">
      <pc:chgData name="Disinger, Emily Christine" userId="c4099b5c-12cb-4d3c-8a2f-e0c975e58c53" providerId="ADAL" clId="{E366B602-74B1-4640-A296-61A59A34173E}" dt="2023-04-13T21:15:05.458" v="184" actId="20577"/>
      <pc:docMkLst>
        <pc:docMk/>
      </pc:docMkLst>
      <pc:sldChg chg="modSp mod">
        <pc:chgData name="Disinger, Emily Christine" userId="c4099b5c-12cb-4d3c-8a2f-e0c975e58c53" providerId="ADAL" clId="{E366B602-74B1-4640-A296-61A59A34173E}" dt="2023-04-13T21:13:03.985" v="50" actId="20577"/>
        <pc:sldMkLst>
          <pc:docMk/>
          <pc:sldMk cId="4121513408" sldId="282"/>
        </pc:sldMkLst>
        <pc:spChg chg="mod">
          <ac:chgData name="Disinger, Emily Christine" userId="c4099b5c-12cb-4d3c-8a2f-e0c975e58c53" providerId="ADAL" clId="{E366B602-74B1-4640-A296-61A59A34173E}" dt="2023-04-13T21:13:03.985" v="50" actId="20577"/>
          <ac:spMkLst>
            <pc:docMk/>
            <pc:sldMk cId="4121513408" sldId="282"/>
            <ac:spMk id="4" creationId="{F87F7167-3AC3-B360-4838-FD7C0AF1E9E9}"/>
          </ac:spMkLst>
        </pc:spChg>
      </pc:sldChg>
      <pc:sldChg chg="addSp delSp modSp mod">
        <pc:chgData name="Disinger, Emily Christine" userId="c4099b5c-12cb-4d3c-8a2f-e0c975e58c53" providerId="ADAL" clId="{E366B602-74B1-4640-A296-61A59A34173E}" dt="2023-04-13T21:12:57.621" v="48" actId="20577"/>
        <pc:sldMkLst>
          <pc:docMk/>
          <pc:sldMk cId="3365050261" sldId="284"/>
        </pc:sldMkLst>
        <pc:spChg chg="add mod">
          <ac:chgData name="Disinger, Emily Christine" userId="c4099b5c-12cb-4d3c-8a2f-e0c975e58c53" providerId="ADAL" clId="{E366B602-74B1-4640-A296-61A59A34173E}" dt="2023-04-12T14:34:22.814" v="7" actId="21"/>
          <ac:spMkLst>
            <pc:docMk/>
            <pc:sldMk cId="3365050261" sldId="284"/>
            <ac:spMk id="3" creationId="{8C946754-9286-B64E-4497-8370AC1FF2EE}"/>
          </ac:spMkLst>
        </pc:spChg>
        <pc:spChg chg="mod">
          <ac:chgData name="Disinger, Emily Christine" userId="c4099b5c-12cb-4d3c-8a2f-e0c975e58c53" providerId="ADAL" clId="{E366B602-74B1-4640-A296-61A59A34173E}" dt="2023-04-13T21:12:57.621" v="48" actId="20577"/>
          <ac:spMkLst>
            <pc:docMk/>
            <pc:sldMk cId="3365050261" sldId="284"/>
            <ac:spMk id="4" creationId="{183115D7-6C74-6528-F23C-B81DEA42F2D7}"/>
          </ac:spMkLst>
        </pc:spChg>
        <pc:picChg chg="del">
          <ac:chgData name="Disinger, Emily Christine" userId="c4099b5c-12cb-4d3c-8a2f-e0c975e58c53" providerId="ADAL" clId="{E366B602-74B1-4640-A296-61A59A34173E}" dt="2023-04-12T14:34:22.814" v="7" actId="21"/>
          <ac:picMkLst>
            <pc:docMk/>
            <pc:sldMk cId="3365050261" sldId="284"/>
            <ac:picMk id="16" creationId="{53DF1939-4C58-2D0A-E98A-A197936892A6}"/>
          </ac:picMkLst>
        </pc:picChg>
      </pc:sldChg>
      <pc:sldChg chg="modSp mod">
        <pc:chgData name="Disinger, Emily Christine" userId="c4099b5c-12cb-4d3c-8a2f-e0c975e58c53" providerId="ADAL" clId="{E366B602-74B1-4640-A296-61A59A34173E}" dt="2023-04-13T21:13:10.942" v="52" actId="20577"/>
        <pc:sldMkLst>
          <pc:docMk/>
          <pc:sldMk cId="1484601889" sldId="285"/>
        </pc:sldMkLst>
        <pc:spChg chg="mod">
          <ac:chgData name="Disinger, Emily Christine" userId="c4099b5c-12cb-4d3c-8a2f-e0c975e58c53" providerId="ADAL" clId="{E366B602-74B1-4640-A296-61A59A34173E}" dt="2023-04-13T21:13:10.942" v="52" actId="20577"/>
          <ac:spMkLst>
            <pc:docMk/>
            <pc:sldMk cId="1484601889" sldId="285"/>
            <ac:spMk id="4" creationId="{CB1D0BE4-6CAA-F38A-DB99-AF9E176711F0}"/>
          </ac:spMkLst>
        </pc:spChg>
      </pc:sldChg>
      <pc:sldChg chg="modSp mod">
        <pc:chgData name="Disinger, Emily Christine" userId="c4099b5c-12cb-4d3c-8a2f-e0c975e58c53" providerId="ADAL" clId="{E366B602-74B1-4640-A296-61A59A34173E}" dt="2023-04-13T21:13:24.629" v="61" actId="20577"/>
        <pc:sldMkLst>
          <pc:docMk/>
          <pc:sldMk cId="3680591970" sldId="286"/>
        </pc:sldMkLst>
        <pc:spChg chg="mod">
          <ac:chgData name="Disinger, Emily Christine" userId="c4099b5c-12cb-4d3c-8a2f-e0c975e58c53" providerId="ADAL" clId="{E366B602-74B1-4640-A296-61A59A34173E}" dt="2023-04-13T21:13:24.629" v="61" actId="20577"/>
          <ac:spMkLst>
            <pc:docMk/>
            <pc:sldMk cId="3680591970" sldId="286"/>
            <ac:spMk id="2" creationId="{82D48646-D99A-2E2C-7041-4D850906B4FA}"/>
          </ac:spMkLst>
        </pc:spChg>
        <pc:spChg chg="mod">
          <ac:chgData name="Disinger, Emily Christine" userId="c4099b5c-12cb-4d3c-8a2f-e0c975e58c53" providerId="ADAL" clId="{E366B602-74B1-4640-A296-61A59A34173E}" dt="2023-04-13T21:12:20.808" v="42" actId="20577"/>
          <ac:spMkLst>
            <pc:docMk/>
            <pc:sldMk cId="3680591970" sldId="286"/>
            <ac:spMk id="7" creationId="{1060E483-DE0F-0A11-EFD8-25E37949DE7B}"/>
          </ac:spMkLst>
        </pc:spChg>
      </pc:sldChg>
      <pc:sldChg chg="modSp mod">
        <pc:chgData name="Disinger, Emily Christine" userId="c4099b5c-12cb-4d3c-8a2f-e0c975e58c53" providerId="ADAL" clId="{E366B602-74B1-4640-A296-61A59A34173E}" dt="2023-04-13T21:14:46.188" v="182" actId="20577"/>
        <pc:sldMkLst>
          <pc:docMk/>
          <pc:sldMk cId="3450218763" sldId="287"/>
        </pc:sldMkLst>
        <pc:spChg chg="mod">
          <ac:chgData name="Disinger, Emily Christine" userId="c4099b5c-12cb-4d3c-8a2f-e0c975e58c53" providerId="ADAL" clId="{E366B602-74B1-4640-A296-61A59A34173E}" dt="2023-04-13T21:14:20.781" v="154" actId="20577"/>
          <ac:spMkLst>
            <pc:docMk/>
            <pc:sldMk cId="3450218763" sldId="287"/>
            <ac:spMk id="3" creationId="{1FA3C04D-3CF2-ADA8-BC6C-BC887867F5E4}"/>
          </ac:spMkLst>
        </pc:spChg>
        <pc:spChg chg="mod">
          <ac:chgData name="Disinger, Emily Christine" userId="c4099b5c-12cb-4d3c-8a2f-e0c975e58c53" providerId="ADAL" clId="{E366B602-74B1-4640-A296-61A59A34173E}" dt="2023-04-13T21:14:34.877" v="174" actId="20577"/>
          <ac:spMkLst>
            <pc:docMk/>
            <pc:sldMk cId="3450218763" sldId="287"/>
            <ac:spMk id="4" creationId="{88CC9899-5DB8-B660-8C04-F94C76B848D8}"/>
          </ac:spMkLst>
        </pc:spChg>
        <pc:spChg chg="mod">
          <ac:chgData name="Disinger, Emily Christine" userId="c4099b5c-12cb-4d3c-8a2f-e0c975e58c53" providerId="ADAL" clId="{E366B602-74B1-4640-A296-61A59A34173E}" dt="2023-04-13T21:14:36.778" v="176" actId="20577"/>
          <ac:spMkLst>
            <pc:docMk/>
            <pc:sldMk cId="3450218763" sldId="287"/>
            <ac:spMk id="5" creationId="{19AD8898-8C2A-8F6F-D812-4130B29DB7EF}"/>
          </ac:spMkLst>
        </pc:spChg>
        <pc:spChg chg="mod">
          <ac:chgData name="Disinger, Emily Christine" userId="c4099b5c-12cb-4d3c-8a2f-e0c975e58c53" providerId="ADAL" clId="{E366B602-74B1-4640-A296-61A59A34173E}" dt="2023-04-13T21:14:41.506" v="178" actId="20577"/>
          <ac:spMkLst>
            <pc:docMk/>
            <pc:sldMk cId="3450218763" sldId="287"/>
            <ac:spMk id="6" creationId="{E627EF76-7BA6-8880-C46F-23FB6BA3339D}"/>
          </ac:spMkLst>
        </pc:spChg>
        <pc:spChg chg="mod">
          <ac:chgData name="Disinger, Emily Christine" userId="c4099b5c-12cb-4d3c-8a2f-e0c975e58c53" providerId="ADAL" clId="{E366B602-74B1-4640-A296-61A59A34173E}" dt="2023-04-13T21:14:43.787" v="180" actId="20577"/>
          <ac:spMkLst>
            <pc:docMk/>
            <pc:sldMk cId="3450218763" sldId="287"/>
            <ac:spMk id="7" creationId="{4B86BF28-3A16-E34E-996D-59C852E55D29}"/>
          </ac:spMkLst>
        </pc:spChg>
        <pc:spChg chg="mod">
          <ac:chgData name="Disinger, Emily Christine" userId="c4099b5c-12cb-4d3c-8a2f-e0c975e58c53" providerId="ADAL" clId="{E366B602-74B1-4640-A296-61A59A34173E}" dt="2023-04-13T21:14:46.188" v="182" actId="20577"/>
          <ac:spMkLst>
            <pc:docMk/>
            <pc:sldMk cId="3450218763" sldId="287"/>
            <ac:spMk id="8" creationId="{A11D83C2-B875-28B6-FCA9-62208990C669}"/>
          </ac:spMkLst>
        </pc:spChg>
        <pc:spChg chg="mod">
          <ac:chgData name="Disinger, Emily Christine" userId="c4099b5c-12cb-4d3c-8a2f-e0c975e58c53" providerId="ADAL" clId="{E366B602-74B1-4640-A296-61A59A34173E}" dt="2023-04-13T21:14:28.825" v="172" actId="20577"/>
          <ac:spMkLst>
            <pc:docMk/>
            <pc:sldMk cId="3450218763" sldId="287"/>
            <ac:spMk id="14" creationId="{0EEA56D8-A24B-A220-0CBD-527447CCFFB6}"/>
          </ac:spMkLst>
        </pc:spChg>
      </pc:sldChg>
      <pc:sldChg chg="modSp mod">
        <pc:chgData name="Disinger, Emily Christine" userId="c4099b5c-12cb-4d3c-8a2f-e0c975e58c53" providerId="ADAL" clId="{E366B602-74B1-4640-A296-61A59A34173E}" dt="2023-04-13T21:14:07.155" v="136" actId="20577"/>
        <pc:sldMkLst>
          <pc:docMk/>
          <pc:sldMk cId="330858116" sldId="290"/>
        </pc:sldMkLst>
        <pc:spChg chg="mod">
          <ac:chgData name="Disinger, Emily Christine" userId="c4099b5c-12cb-4d3c-8a2f-e0c975e58c53" providerId="ADAL" clId="{E366B602-74B1-4640-A296-61A59A34173E}" dt="2023-04-13T21:13:48.432" v="95" actId="20577"/>
          <ac:spMkLst>
            <pc:docMk/>
            <pc:sldMk cId="330858116" sldId="290"/>
            <ac:spMk id="3" creationId="{0ACF388E-9250-8567-44A4-94D465A16B6A}"/>
          </ac:spMkLst>
        </pc:spChg>
        <pc:spChg chg="mod">
          <ac:chgData name="Disinger, Emily Christine" userId="c4099b5c-12cb-4d3c-8a2f-e0c975e58c53" providerId="ADAL" clId="{E366B602-74B1-4640-A296-61A59A34173E}" dt="2023-04-13T21:14:07.155" v="136" actId="20577"/>
          <ac:spMkLst>
            <pc:docMk/>
            <pc:sldMk cId="330858116" sldId="290"/>
            <ac:spMk id="4" creationId="{96DEBAAD-2017-90E8-1A07-CEE9CA29E5A1}"/>
          </ac:spMkLst>
        </pc:spChg>
      </pc:sldChg>
      <pc:sldChg chg="del">
        <pc:chgData name="Disinger, Emily Christine" userId="c4099b5c-12cb-4d3c-8a2f-e0c975e58c53" providerId="ADAL" clId="{E366B602-74B1-4640-A296-61A59A34173E}" dt="2023-04-12T14:33:46.805" v="0" actId="2696"/>
        <pc:sldMkLst>
          <pc:docMk/>
          <pc:sldMk cId="4179154631" sldId="293"/>
        </pc:sldMkLst>
      </pc:sldChg>
      <pc:sldChg chg="addSp delSp modSp mod">
        <pc:chgData name="Disinger, Emily Christine" userId="c4099b5c-12cb-4d3c-8a2f-e0c975e58c53" providerId="ADAL" clId="{E366B602-74B1-4640-A296-61A59A34173E}" dt="2023-04-13T21:12:30.127" v="44" actId="20577"/>
        <pc:sldMkLst>
          <pc:docMk/>
          <pc:sldMk cId="3305889119" sldId="294"/>
        </pc:sldMkLst>
        <pc:spChg chg="add mod">
          <ac:chgData name="Disinger, Emily Christine" userId="c4099b5c-12cb-4d3c-8a2f-e0c975e58c53" providerId="ADAL" clId="{E366B602-74B1-4640-A296-61A59A34173E}" dt="2023-04-12T14:33:57.732" v="1" actId="21"/>
          <ac:spMkLst>
            <pc:docMk/>
            <pc:sldMk cId="3305889119" sldId="294"/>
            <ac:spMk id="7" creationId="{76A60D30-EB63-6E92-BF52-A6CB9088C692}"/>
          </ac:spMkLst>
        </pc:spChg>
        <pc:spChg chg="mod">
          <ac:chgData name="Disinger, Emily Christine" userId="c4099b5c-12cb-4d3c-8a2f-e0c975e58c53" providerId="ADAL" clId="{E366B602-74B1-4640-A296-61A59A34173E}" dt="2023-04-13T21:12:30.127" v="44" actId="20577"/>
          <ac:spMkLst>
            <pc:docMk/>
            <pc:sldMk cId="3305889119" sldId="294"/>
            <ac:spMk id="11" creationId="{F67CEC87-8052-94A2-1401-25AD6D8D752A}"/>
          </ac:spMkLst>
        </pc:spChg>
        <pc:spChg chg="add mod">
          <ac:chgData name="Disinger, Emily Christine" userId="c4099b5c-12cb-4d3c-8a2f-e0c975e58c53" providerId="ADAL" clId="{E366B602-74B1-4640-A296-61A59A34173E}" dt="2023-04-12T14:34:00.069" v="2" actId="21"/>
          <ac:spMkLst>
            <pc:docMk/>
            <pc:sldMk cId="3305889119" sldId="294"/>
            <ac:spMk id="13" creationId="{4BFE40DD-6349-B1FE-AA95-CBA8197FE123}"/>
          </ac:spMkLst>
        </pc:spChg>
        <pc:spChg chg="add mod">
          <ac:chgData name="Disinger, Emily Christine" userId="c4099b5c-12cb-4d3c-8a2f-e0c975e58c53" providerId="ADAL" clId="{E366B602-74B1-4640-A296-61A59A34173E}" dt="2023-04-12T14:34:02.589" v="3" actId="21"/>
          <ac:spMkLst>
            <pc:docMk/>
            <pc:sldMk cId="3305889119" sldId="294"/>
            <ac:spMk id="17" creationId="{C506456A-F9B2-DDE0-1931-ABCB9353D72E}"/>
          </ac:spMkLst>
        </pc:spChg>
        <pc:picChg chg="del">
          <ac:chgData name="Disinger, Emily Christine" userId="c4099b5c-12cb-4d3c-8a2f-e0c975e58c53" providerId="ADAL" clId="{E366B602-74B1-4640-A296-61A59A34173E}" dt="2023-04-12T14:33:57.732" v="1" actId="21"/>
          <ac:picMkLst>
            <pc:docMk/>
            <pc:sldMk cId="3305889119" sldId="294"/>
            <ac:picMk id="14" creationId="{5D992314-147F-293B-50B1-2C329F6ECB34}"/>
          </ac:picMkLst>
        </pc:picChg>
        <pc:picChg chg="del">
          <ac:chgData name="Disinger, Emily Christine" userId="c4099b5c-12cb-4d3c-8a2f-e0c975e58c53" providerId="ADAL" clId="{E366B602-74B1-4640-A296-61A59A34173E}" dt="2023-04-12T14:34:00.069" v="2" actId="21"/>
          <ac:picMkLst>
            <pc:docMk/>
            <pc:sldMk cId="3305889119" sldId="294"/>
            <ac:picMk id="16" creationId="{1F1C5EC5-5D96-70C1-E63F-DE53D31BF23D}"/>
          </ac:picMkLst>
        </pc:picChg>
        <pc:picChg chg="del">
          <ac:chgData name="Disinger, Emily Christine" userId="c4099b5c-12cb-4d3c-8a2f-e0c975e58c53" providerId="ADAL" clId="{E366B602-74B1-4640-A296-61A59A34173E}" dt="2023-04-12T14:34:02.589" v="3" actId="21"/>
          <ac:picMkLst>
            <pc:docMk/>
            <pc:sldMk cId="3305889119" sldId="294"/>
            <ac:picMk id="18" creationId="{558338BC-6547-35A5-8BCF-4A1EDFBDFDA0}"/>
          </ac:picMkLst>
        </pc:picChg>
      </pc:sldChg>
      <pc:sldChg chg="addSp delSp modSp mod">
        <pc:chgData name="Disinger, Emily Christine" userId="c4099b5c-12cb-4d3c-8a2f-e0c975e58c53" providerId="ADAL" clId="{E366B602-74B1-4640-A296-61A59A34173E}" dt="2023-04-13T21:12:41.432" v="46" actId="20577"/>
        <pc:sldMkLst>
          <pc:docMk/>
          <pc:sldMk cId="3087558181" sldId="295"/>
        </pc:sldMkLst>
        <pc:spChg chg="mod">
          <ac:chgData name="Disinger, Emily Christine" userId="c4099b5c-12cb-4d3c-8a2f-e0c975e58c53" providerId="ADAL" clId="{E366B602-74B1-4640-A296-61A59A34173E}" dt="2023-04-13T21:12:41.432" v="46" actId="20577"/>
          <ac:spMkLst>
            <pc:docMk/>
            <pc:sldMk cId="3087558181" sldId="295"/>
            <ac:spMk id="4" creationId="{FDD50425-C6CF-465E-06C4-01AD185DDC31}"/>
          </ac:spMkLst>
        </pc:spChg>
        <pc:spChg chg="add mod">
          <ac:chgData name="Disinger, Emily Christine" userId="c4099b5c-12cb-4d3c-8a2f-e0c975e58c53" providerId="ADAL" clId="{E366B602-74B1-4640-A296-61A59A34173E}" dt="2023-04-12T14:34:12.019" v="4" actId="21"/>
          <ac:spMkLst>
            <pc:docMk/>
            <pc:sldMk cId="3087558181" sldId="295"/>
            <ac:spMk id="5" creationId="{F7D64E6E-8757-8B25-A177-67CD7E124B09}"/>
          </ac:spMkLst>
        </pc:spChg>
        <pc:spChg chg="add mod">
          <ac:chgData name="Disinger, Emily Christine" userId="c4099b5c-12cb-4d3c-8a2f-e0c975e58c53" providerId="ADAL" clId="{E366B602-74B1-4640-A296-61A59A34173E}" dt="2023-04-12T14:34:15.395" v="5" actId="21"/>
          <ac:spMkLst>
            <pc:docMk/>
            <pc:sldMk cId="3087558181" sldId="295"/>
            <ac:spMk id="9" creationId="{A1D2FC1F-FECB-011F-1D64-164747E2D03E}"/>
          </ac:spMkLst>
        </pc:spChg>
        <pc:spChg chg="add mod">
          <ac:chgData name="Disinger, Emily Christine" userId="c4099b5c-12cb-4d3c-8a2f-e0c975e58c53" providerId="ADAL" clId="{E366B602-74B1-4640-A296-61A59A34173E}" dt="2023-04-12T14:34:17.850" v="6" actId="21"/>
          <ac:spMkLst>
            <pc:docMk/>
            <pc:sldMk cId="3087558181" sldId="295"/>
            <ac:spMk id="13" creationId="{C29C23E3-7B08-6E95-3CC9-EF6B8E381BF4}"/>
          </ac:spMkLst>
        </pc:spChg>
        <pc:picChg chg="del">
          <ac:chgData name="Disinger, Emily Christine" userId="c4099b5c-12cb-4d3c-8a2f-e0c975e58c53" providerId="ADAL" clId="{E366B602-74B1-4640-A296-61A59A34173E}" dt="2023-04-12T14:34:12.019" v="4" actId="21"/>
          <ac:picMkLst>
            <pc:docMk/>
            <pc:sldMk cId="3087558181" sldId="295"/>
            <ac:picMk id="10" creationId="{81658090-107A-E324-CA9D-4B364591E457}"/>
          </ac:picMkLst>
        </pc:picChg>
        <pc:picChg chg="del">
          <ac:chgData name="Disinger, Emily Christine" userId="c4099b5c-12cb-4d3c-8a2f-e0c975e58c53" providerId="ADAL" clId="{E366B602-74B1-4640-A296-61A59A34173E}" dt="2023-04-12T14:34:15.395" v="5" actId="21"/>
          <ac:picMkLst>
            <pc:docMk/>
            <pc:sldMk cId="3087558181" sldId="295"/>
            <ac:picMk id="12" creationId="{CCC916FF-AC4F-BCF7-DA32-EB4B986B2DF9}"/>
          </ac:picMkLst>
        </pc:picChg>
        <pc:picChg chg="del">
          <ac:chgData name="Disinger, Emily Christine" userId="c4099b5c-12cb-4d3c-8a2f-e0c975e58c53" providerId="ADAL" clId="{E366B602-74B1-4640-A296-61A59A34173E}" dt="2023-04-12T14:34:17.850" v="6" actId="21"/>
          <ac:picMkLst>
            <pc:docMk/>
            <pc:sldMk cId="3087558181" sldId="295"/>
            <ac:picMk id="14" creationId="{210AAE17-B735-5833-2068-CF2EDA4D172B}"/>
          </ac:picMkLst>
        </pc:picChg>
      </pc:sldChg>
      <pc:sldChg chg="addSp delSp modSp mod">
        <pc:chgData name="Disinger, Emily Christine" userId="c4099b5c-12cb-4d3c-8a2f-e0c975e58c53" providerId="ADAL" clId="{E366B602-74B1-4640-A296-61A59A34173E}" dt="2023-04-13T21:15:05.458" v="184" actId="20577"/>
        <pc:sldMkLst>
          <pc:docMk/>
          <pc:sldMk cId="3135704776" sldId="296"/>
        </pc:sldMkLst>
        <pc:spChg chg="mod">
          <ac:chgData name="Disinger, Emily Christine" userId="c4099b5c-12cb-4d3c-8a2f-e0c975e58c53" providerId="ADAL" clId="{E366B602-74B1-4640-A296-61A59A34173E}" dt="2023-04-13T21:15:05.458" v="184" actId="20577"/>
          <ac:spMkLst>
            <pc:docMk/>
            <pc:sldMk cId="3135704776" sldId="296"/>
            <ac:spMk id="3" creationId="{5663BF38-4542-C4B2-8468-5A64C09B9A5C}"/>
          </ac:spMkLst>
        </pc:spChg>
        <pc:spChg chg="add mod">
          <ac:chgData name="Disinger, Emily Christine" userId="c4099b5c-12cb-4d3c-8a2f-e0c975e58c53" providerId="ADAL" clId="{E366B602-74B1-4640-A296-61A59A34173E}" dt="2023-04-12T14:34:40.653" v="8" actId="21"/>
          <ac:spMkLst>
            <pc:docMk/>
            <pc:sldMk cId="3135704776" sldId="296"/>
            <ac:spMk id="6" creationId="{281FB482-F4EE-6CE6-0654-FAE7661F3D05}"/>
          </ac:spMkLst>
        </pc:spChg>
        <pc:spChg chg="add mod">
          <ac:chgData name="Disinger, Emily Christine" userId="c4099b5c-12cb-4d3c-8a2f-e0c975e58c53" providerId="ADAL" clId="{E366B602-74B1-4640-A296-61A59A34173E}" dt="2023-04-12T14:34:42.597" v="9" actId="21"/>
          <ac:spMkLst>
            <pc:docMk/>
            <pc:sldMk cId="3135704776" sldId="296"/>
            <ac:spMk id="11" creationId="{E2AE6215-B69C-EE9F-2851-70EC55067178}"/>
          </ac:spMkLst>
        </pc:spChg>
        <pc:spChg chg="add mod">
          <ac:chgData name="Disinger, Emily Christine" userId="c4099b5c-12cb-4d3c-8a2f-e0c975e58c53" providerId="ADAL" clId="{E366B602-74B1-4640-A296-61A59A34173E}" dt="2023-04-12T14:34:45.761" v="10" actId="21"/>
          <ac:spMkLst>
            <pc:docMk/>
            <pc:sldMk cId="3135704776" sldId="296"/>
            <ac:spMk id="16" creationId="{882858E8-34C9-2BB6-B892-AC1CFE08690A}"/>
          </ac:spMkLst>
        </pc:spChg>
        <pc:spChg chg="add mod">
          <ac:chgData name="Disinger, Emily Christine" userId="c4099b5c-12cb-4d3c-8a2f-e0c975e58c53" providerId="ADAL" clId="{E366B602-74B1-4640-A296-61A59A34173E}" dt="2023-04-12T14:34:49.625" v="11" actId="21"/>
          <ac:spMkLst>
            <pc:docMk/>
            <pc:sldMk cId="3135704776" sldId="296"/>
            <ac:spMk id="20" creationId="{C3EA9E33-85EA-DC06-A1CA-C11770DAE5E9}"/>
          </ac:spMkLst>
        </pc:spChg>
        <pc:spChg chg="add mod">
          <ac:chgData name="Disinger, Emily Christine" userId="c4099b5c-12cb-4d3c-8a2f-e0c975e58c53" providerId="ADAL" clId="{E366B602-74B1-4640-A296-61A59A34173E}" dt="2023-04-12T14:34:52.268" v="12" actId="21"/>
          <ac:spMkLst>
            <pc:docMk/>
            <pc:sldMk cId="3135704776" sldId="296"/>
            <ac:spMk id="24" creationId="{81EFEB5E-EAA7-994C-A6BB-840B3FF8BEEB}"/>
          </ac:spMkLst>
        </pc:spChg>
        <pc:spChg chg="add mod">
          <ac:chgData name="Disinger, Emily Christine" userId="c4099b5c-12cb-4d3c-8a2f-e0c975e58c53" providerId="ADAL" clId="{E366B602-74B1-4640-A296-61A59A34173E}" dt="2023-04-12T14:34:54.805" v="13" actId="21"/>
          <ac:spMkLst>
            <pc:docMk/>
            <pc:sldMk cId="3135704776" sldId="296"/>
            <ac:spMk id="28" creationId="{E67739B6-8CE7-E209-3012-0C9F8B7AFFE1}"/>
          </ac:spMkLst>
        </pc:spChg>
        <pc:picChg chg="del">
          <ac:chgData name="Disinger, Emily Christine" userId="c4099b5c-12cb-4d3c-8a2f-e0c975e58c53" providerId="ADAL" clId="{E366B602-74B1-4640-A296-61A59A34173E}" dt="2023-04-12T14:34:40.653" v="8" actId="21"/>
          <ac:picMkLst>
            <pc:docMk/>
            <pc:sldMk cId="3135704776" sldId="296"/>
            <ac:picMk id="17" creationId="{B8FB4CAC-8066-212E-B16E-49B437F41072}"/>
          </ac:picMkLst>
        </pc:picChg>
        <pc:picChg chg="del">
          <ac:chgData name="Disinger, Emily Christine" userId="c4099b5c-12cb-4d3c-8a2f-e0c975e58c53" providerId="ADAL" clId="{E366B602-74B1-4640-A296-61A59A34173E}" dt="2023-04-12T14:34:49.625" v="11" actId="21"/>
          <ac:picMkLst>
            <pc:docMk/>
            <pc:sldMk cId="3135704776" sldId="296"/>
            <ac:picMk id="19" creationId="{A4738958-8DCE-EC36-A4B5-D8F705510901}"/>
          </ac:picMkLst>
        </pc:picChg>
        <pc:picChg chg="del">
          <ac:chgData name="Disinger, Emily Christine" userId="c4099b5c-12cb-4d3c-8a2f-e0c975e58c53" providerId="ADAL" clId="{E366B602-74B1-4640-A296-61A59A34173E}" dt="2023-04-12T14:34:42.597" v="9" actId="21"/>
          <ac:picMkLst>
            <pc:docMk/>
            <pc:sldMk cId="3135704776" sldId="296"/>
            <ac:picMk id="21" creationId="{154BBB7F-CCB6-BE61-CC75-D2AFF59AB3FE}"/>
          </ac:picMkLst>
        </pc:picChg>
        <pc:picChg chg="del">
          <ac:chgData name="Disinger, Emily Christine" userId="c4099b5c-12cb-4d3c-8a2f-e0c975e58c53" providerId="ADAL" clId="{E366B602-74B1-4640-A296-61A59A34173E}" dt="2023-04-12T14:34:52.268" v="12" actId="21"/>
          <ac:picMkLst>
            <pc:docMk/>
            <pc:sldMk cId="3135704776" sldId="296"/>
            <ac:picMk id="23" creationId="{510EED1D-F899-417B-4B0B-ACAB89AD5BCD}"/>
          </ac:picMkLst>
        </pc:picChg>
        <pc:picChg chg="del">
          <ac:chgData name="Disinger, Emily Christine" userId="c4099b5c-12cb-4d3c-8a2f-e0c975e58c53" providerId="ADAL" clId="{E366B602-74B1-4640-A296-61A59A34173E}" dt="2023-04-12T14:34:54.805" v="13" actId="21"/>
          <ac:picMkLst>
            <pc:docMk/>
            <pc:sldMk cId="3135704776" sldId="296"/>
            <ac:picMk id="25" creationId="{D3CDE6EF-BB43-ABAB-349E-DCA93C969992}"/>
          </ac:picMkLst>
        </pc:picChg>
        <pc:picChg chg="del">
          <ac:chgData name="Disinger, Emily Christine" userId="c4099b5c-12cb-4d3c-8a2f-e0c975e58c53" providerId="ADAL" clId="{E366B602-74B1-4640-A296-61A59A34173E}" dt="2023-04-12T14:34:45.761" v="10" actId="21"/>
          <ac:picMkLst>
            <pc:docMk/>
            <pc:sldMk cId="3135704776" sldId="296"/>
            <ac:picMk id="27" creationId="{192CC4FA-1AA0-69C1-336C-2C5968C38C04}"/>
          </ac:picMkLst>
        </pc:picChg>
      </pc:sldChg>
    </pc:docChg>
  </pc:docChgLst>
  <pc:docChgLst>
    <pc:chgData name="Disinger, Emily Christine" userId="c4099b5c-12cb-4d3c-8a2f-e0c975e58c53" providerId="ADAL" clId="{E0BB4E19-50B0-8C41-AB70-6467BBF56D6D}"/>
    <pc:docChg chg="modMainMaster">
      <pc:chgData name="Disinger, Emily Christine" userId="c4099b5c-12cb-4d3c-8a2f-e0c975e58c53" providerId="ADAL" clId="{E0BB4E19-50B0-8C41-AB70-6467BBF56D6D}" dt="2023-04-06T15:44:59.724" v="0" actId="9"/>
      <pc:docMkLst>
        <pc:docMk/>
      </pc:docMkLst>
      <pc:sldMasterChg chg="modSldLayout">
        <pc:chgData name="Disinger, Emily Christine" userId="c4099b5c-12cb-4d3c-8a2f-e0c975e58c53" providerId="ADAL" clId="{E0BB4E19-50B0-8C41-AB70-6467BBF56D6D}" dt="2023-04-06T15:44:59.724" v="0" actId="9"/>
        <pc:sldMasterMkLst>
          <pc:docMk/>
          <pc:sldMasterMk cId="3825614813" sldId="2147483648"/>
        </pc:sldMasterMkLst>
        <pc:sldLayoutChg chg="modSp mod">
          <pc:chgData name="Disinger, Emily Christine" userId="c4099b5c-12cb-4d3c-8a2f-e0c975e58c53" providerId="ADAL" clId="{E0BB4E19-50B0-8C41-AB70-6467BBF56D6D}" dt="2023-04-06T15:44:59.724" v="0" actId="9"/>
          <pc:sldLayoutMkLst>
            <pc:docMk/>
            <pc:sldMasterMk cId="3825614813" sldId="2147483648"/>
            <pc:sldLayoutMk cId="1726685085" sldId="2147483711"/>
          </pc:sldLayoutMkLst>
          <pc:spChg chg="mod">
            <ac:chgData name="Disinger, Emily Christine" userId="c4099b5c-12cb-4d3c-8a2f-e0c975e58c53" providerId="ADAL" clId="{E0BB4E19-50B0-8C41-AB70-6467BBF56D6D}" dt="2023-04-06T15:44:59.724" v="0" actId="9"/>
            <ac:spMkLst>
              <pc:docMk/>
              <pc:sldMasterMk cId="3825614813" sldId="2147483648"/>
              <pc:sldLayoutMk cId="1726685085" sldId="2147483711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E0BB4E19-50B0-8C41-AB70-6467BBF56D6D}" dt="2023-04-06T15:44:59.724" v="0" actId="9"/>
            <ac:spMkLst>
              <pc:docMk/>
              <pc:sldMasterMk cId="3825614813" sldId="2147483648"/>
              <pc:sldLayoutMk cId="1726685085" sldId="2147483711"/>
              <ac:spMk id="13" creationId="{6A937CB7-FF71-AF7C-945C-0E285D7B2D54}"/>
            </ac:spMkLst>
          </pc:spChg>
        </pc:sldLayoutChg>
      </pc:sldMasterChg>
    </pc:docChg>
  </pc:docChgLst>
  <pc:docChgLst>
    <pc:chgData name="Disinger, Emily Christine" userId="c4099b5c-12cb-4d3c-8a2f-e0c975e58c53" providerId="ADAL" clId="{0327292A-F68A-9144-AA9D-A22C48AB8A3D}"/>
    <pc:docChg chg="undo custSel addSld delSld modSld">
      <pc:chgData name="Disinger, Emily Christine" userId="c4099b5c-12cb-4d3c-8a2f-e0c975e58c53" providerId="ADAL" clId="{0327292A-F68A-9144-AA9D-A22C48AB8A3D}" dt="2023-04-04T16:11:50.813" v="145" actId="2696"/>
      <pc:docMkLst>
        <pc:docMk/>
      </pc:docMkLst>
      <pc:sldChg chg="del">
        <pc:chgData name="Disinger, Emily Christine" userId="c4099b5c-12cb-4d3c-8a2f-e0c975e58c53" providerId="ADAL" clId="{0327292A-F68A-9144-AA9D-A22C48AB8A3D}" dt="2023-04-04T16:11:50.813" v="145" actId="2696"/>
        <pc:sldMkLst>
          <pc:docMk/>
          <pc:sldMk cId="2200990116" sldId="288"/>
        </pc:sldMkLst>
      </pc:sldChg>
      <pc:sldChg chg="addSp delSp modSp new mod">
        <pc:chgData name="Disinger, Emily Christine" userId="c4099b5c-12cb-4d3c-8a2f-e0c975e58c53" providerId="ADAL" clId="{0327292A-F68A-9144-AA9D-A22C48AB8A3D}" dt="2023-04-04T16:11:34.365" v="144" actId="20577"/>
        <pc:sldMkLst>
          <pc:docMk/>
          <pc:sldMk cId="3135704776" sldId="296"/>
        </pc:sldMkLst>
        <pc:spChg chg="mod">
          <ac:chgData name="Disinger, Emily Christine" userId="c4099b5c-12cb-4d3c-8a2f-e0c975e58c53" providerId="ADAL" clId="{0327292A-F68A-9144-AA9D-A22C48AB8A3D}" dt="2023-04-04T16:10:41.167" v="95" actId="20577"/>
          <ac:spMkLst>
            <pc:docMk/>
            <pc:sldMk cId="3135704776" sldId="296"/>
            <ac:spMk id="2" creationId="{349A711A-A01A-5C63-1DEA-711D51324B7B}"/>
          </ac:spMkLst>
        </pc:spChg>
        <pc:spChg chg="mod">
          <ac:chgData name="Disinger, Emily Christine" userId="c4099b5c-12cb-4d3c-8a2f-e0c975e58c53" providerId="ADAL" clId="{0327292A-F68A-9144-AA9D-A22C48AB8A3D}" dt="2023-04-04T16:11:34.365" v="144" actId="20577"/>
          <ac:spMkLst>
            <pc:docMk/>
            <pc:sldMk cId="3135704776" sldId="296"/>
            <ac:spMk id="3" creationId="{5663BF38-4542-C4B2-8468-5A64C09B9A5C}"/>
          </ac:spMkLst>
        </pc:spChg>
        <pc:spChg chg="del">
          <ac:chgData name="Disinger, Emily Christine" userId="c4099b5c-12cb-4d3c-8a2f-e0c975e58c53" providerId="ADAL" clId="{0327292A-F68A-9144-AA9D-A22C48AB8A3D}" dt="2023-04-04T16:07:22.624" v="1" actId="931"/>
          <ac:spMkLst>
            <pc:docMk/>
            <pc:sldMk cId="3135704776" sldId="296"/>
            <ac:spMk id="4" creationId="{60557D2D-FE1E-8B54-088C-F6D99C1DB960}"/>
          </ac:spMkLst>
        </pc:spChg>
        <pc:spChg chg="del mod">
          <ac:chgData name="Disinger, Emily Christine" userId="c4099b5c-12cb-4d3c-8a2f-e0c975e58c53" providerId="ADAL" clId="{0327292A-F68A-9144-AA9D-A22C48AB8A3D}" dt="2023-04-04T16:07:37.053" v="8" actId="931"/>
          <ac:spMkLst>
            <pc:docMk/>
            <pc:sldMk cId="3135704776" sldId="296"/>
            <ac:spMk id="5" creationId="{222FC5C7-AC66-E5A6-C611-608E3D336F43}"/>
          </ac:spMkLst>
        </pc:spChg>
        <pc:spChg chg="del mod">
          <ac:chgData name="Disinger, Emily Christine" userId="c4099b5c-12cb-4d3c-8a2f-e0c975e58c53" providerId="ADAL" clId="{0327292A-F68A-9144-AA9D-A22C48AB8A3D}" dt="2023-04-04T16:08:55.087" v="17" actId="931"/>
          <ac:spMkLst>
            <pc:docMk/>
            <pc:sldMk cId="3135704776" sldId="296"/>
            <ac:spMk id="6" creationId="{C4B012E3-58E1-292E-0584-5B77CD881A48}"/>
          </ac:spMkLst>
        </pc:spChg>
        <pc:spChg chg="mod">
          <ac:chgData name="Disinger, Emily Christine" userId="c4099b5c-12cb-4d3c-8a2f-e0c975e58c53" providerId="ADAL" clId="{0327292A-F68A-9144-AA9D-A22C48AB8A3D}" dt="2023-04-04T16:11:09.567" v="97" actId="20577"/>
          <ac:spMkLst>
            <pc:docMk/>
            <pc:sldMk cId="3135704776" sldId="296"/>
            <ac:spMk id="7" creationId="{A24B79CA-8CDA-4BF4-B121-5EC17E63E464}"/>
          </ac:spMkLst>
        </pc:spChg>
        <pc:spChg chg="mod">
          <ac:chgData name="Disinger, Emily Christine" userId="c4099b5c-12cb-4d3c-8a2f-e0c975e58c53" providerId="ADAL" clId="{0327292A-F68A-9144-AA9D-A22C48AB8A3D}" dt="2023-04-04T16:11:11" v="99" actId="20577"/>
          <ac:spMkLst>
            <pc:docMk/>
            <pc:sldMk cId="3135704776" sldId="296"/>
            <ac:spMk id="8" creationId="{F8FF38AE-921B-6F55-3024-C253A568ED95}"/>
          </ac:spMkLst>
        </pc:spChg>
        <pc:spChg chg="mod">
          <ac:chgData name="Disinger, Emily Christine" userId="c4099b5c-12cb-4d3c-8a2f-e0c975e58c53" providerId="ADAL" clId="{0327292A-F68A-9144-AA9D-A22C48AB8A3D}" dt="2023-04-04T16:11:12.582" v="101" actId="20577"/>
          <ac:spMkLst>
            <pc:docMk/>
            <pc:sldMk cId="3135704776" sldId="296"/>
            <ac:spMk id="9" creationId="{DCF9E2F2-23C8-5D2D-8E8A-D100B6F51227}"/>
          </ac:spMkLst>
        </pc:spChg>
        <pc:spChg chg="del mod">
          <ac:chgData name="Disinger, Emily Christine" userId="c4099b5c-12cb-4d3c-8a2f-e0c975e58c53" providerId="ADAL" clId="{0327292A-F68A-9144-AA9D-A22C48AB8A3D}" dt="2023-04-04T16:07:28.897" v="5" actId="931"/>
          <ac:spMkLst>
            <pc:docMk/>
            <pc:sldMk cId="3135704776" sldId="296"/>
            <ac:spMk id="10" creationId="{D2D5E427-C577-14F8-7517-32D7E2F30C05}"/>
          </ac:spMkLst>
        </pc:spChg>
        <pc:spChg chg="del mod">
          <ac:chgData name="Disinger, Emily Christine" userId="c4099b5c-12cb-4d3c-8a2f-e0c975e58c53" providerId="ADAL" clId="{0327292A-F68A-9144-AA9D-A22C48AB8A3D}" dt="2023-04-04T16:07:45.776" v="11" actId="931"/>
          <ac:spMkLst>
            <pc:docMk/>
            <pc:sldMk cId="3135704776" sldId="296"/>
            <ac:spMk id="11" creationId="{B0AD73AB-BFCA-AAA4-04B8-C830099C16C1}"/>
          </ac:spMkLst>
        </pc:spChg>
        <pc:spChg chg="del mod">
          <ac:chgData name="Disinger, Emily Christine" userId="c4099b5c-12cb-4d3c-8a2f-e0c975e58c53" providerId="ADAL" clId="{0327292A-F68A-9144-AA9D-A22C48AB8A3D}" dt="2023-04-04T16:08:47.667" v="14" actId="931"/>
          <ac:spMkLst>
            <pc:docMk/>
            <pc:sldMk cId="3135704776" sldId="296"/>
            <ac:spMk id="12" creationId="{191B70C7-E91B-7D4E-864F-0A5593CB33AD}"/>
          </ac:spMkLst>
        </pc:spChg>
        <pc:spChg chg="mod">
          <ac:chgData name="Disinger, Emily Christine" userId="c4099b5c-12cb-4d3c-8a2f-e0c975e58c53" providerId="ADAL" clId="{0327292A-F68A-9144-AA9D-A22C48AB8A3D}" dt="2023-04-04T16:11:14.697" v="103" actId="20577"/>
          <ac:spMkLst>
            <pc:docMk/>
            <pc:sldMk cId="3135704776" sldId="296"/>
            <ac:spMk id="13" creationId="{E6925C1A-A3C4-6BD1-571B-45101A23BCFB}"/>
          </ac:spMkLst>
        </pc:spChg>
        <pc:spChg chg="mod">
          <ac:chgData name="Disinger, Emily Christine" userId="c4099b5c-12cb-4d3c-8a2f-e0c975e58c53" providerId="ADAL" clId="{0327292A-F68A-9144-AA9D-A22C48AB8A3D}" dt="2023-04-04T16:11:18.371" v="105" actId="20577"/>
          <ac:spMkLst>
            <pc:docMk/>
            <pc:sldMk cId="3135704776" sldId="296"/>
            <ac:spMk id="14" creationId="{6F686D31-8EA1-D758-CEB9-63747D3D92CC}"/>
          </ac:spMkLst>
        </pc:spChg>
        <pc:picChg chg="add mod">
          <ac:chgData name="Disinger, Emily Christine" userId="c4099b5c-12cb-4d3c-8a2f-e0c975e58c53" providerId="ADAL" clId="{0327292A-F68A-9144-AA9D-A22C48AB8A3D}" dt="2023-04-04T16:07:28.897" v="5" actId="931"/>
          <ac:picMkLst>
            <pc:docMk/>
            <pc:sldMk cId="3135704776" sldId="296"/>
            <ac:picMk id="17" creationId="{B8FB4CAC-8066-212E-B16E-49B437F41072}"/>
          </ac:picMkLst>
        </pc:picChg>
        <pc:picChg chg="add mod">
          <ac:chgData name="Disinger, Emily Christine" userId="c4099b5c-12cb-4d3c-8a2f-e0c975e58c53" providerId="ADAL" clId="{0327292A-F68A-9144-AA9D-A22C48AB8A3D}" dt="2023-04-04T16:07:37.053" v="8" actId="931"/>
          <ac:picMkLst>
            <pc:docMk/>
            <pc:sldMk cId="3135704776" sldId="296"/>
            <ac:picMk id="19" creationId="{A4738958-8DCE-EC36-A4B5-D8F705510901}"/>
          </ac:picMkLst>
        </pc:picChg>
        <pc:picChg chg="add mod">
          <ac:chgData name="Disinger, Emily Christine" userId="c4099b5c-12cb-4d3c-8a2f-e0c975e58c53" providerId="ADAL" clId="{0327292A-F68A-9144-AA9D-A22C48AB8A3D}" dt="2023-04-04T16:07:45.776" v="11" actId="931"/>
          <ac:picMkLst>
            <pc:docMk/>
            <pc:sldMk cId="3135704776" sldId="296"/>
            <ac:picMk id="21" creationId="{154BBB7F-CCB6-BE61-CC75-D2AFF59AB3FE}"/>
          </ac:picMkLst>
        </pc:picChg>
        <pc:picChg chg="add mod modCrop">
          <ac:chgData name="Disinger, Emily Christine" userId="c4099b5c-12cb-4d3c-8a2f-e0c975e58c53" providerId="ADAL" clId="{0327292A-F68A-9144-AA9D-A22C48AB8A3D}" dt="2023-04-04T16:10:19.733" v="64" actId="18131"/>
          <ac:picMkLst>
            <pc:docMk/>
            <pc:sldMk cId="3135704776" sldId="296"/>
            <ac:picMk id="23" creationId="{510EED1D-F899-417B-4B0B-ACAB89AD5BCD}"/>
          </ac:picMkLst>
        </pc:picChg>
        <pc:picChg chg="add mod modCrop">
          <ac:chgData name="Disinger, Emily Christine" userId="c4099b5c-12cb-4d3c-8a2f-e0c975e58c53" providerId="ADAL" clId="{0327292A-F68A-9144-AA9D-A22C48AB8A3D}" dt="2023-04-04T16:09:13.602" v="23" actId="18131"/>
          <ac:picMkLst>
            <pc:docMk/>
            <pc:sldMk cId="3135704776" sldId="296"/>
            <ac:picMk id="25" creationId="{D3CDE6EF-BB43-ABAB-349E-DCA93C969992}"/>
          </ac:picMkLst>
        </pc:picChg>
        <pc:picChg chg="add mod modCrop">
          <ac:chgData name="Disinger, Emily Christine" userId="c4099b5c-12cb-4d3c-8a2f-e0c975e58c53" providerId="ADAL" clId="{0327292A-F68A-9144-AA9D-A22C48AB8A3D}" dt="2023-04-04T16:09:03.100" v="21" actId="18131"/>
          <ac:picMkLst>
            <pc:docMk/>
            <pc:sldMk cId="3135704776" sldId="296"/>
            <ac:picMk id="27" creationId="{192CC4FA-1AA0-69C1-336C-2C5968C38C04}"/>
          </ac:picMkLst>
        </pc:picChg>
      </pc:sldChg>
    </pc:docChg>
  </pc:docChgLst>
  <pc:docChgLst>
    <pc:chgData name="Disinger, Emily Christine" userId="c4099b5c-12cb-4d3c-8a2f-e0c975e58c53" providerId="ADAL" clId="{760BE20D-5E3E-CB48-8305-6B0705D1B52E}"/>
    <pc:docChg chg="undo custSel modSld modMainMaster">
      <pc:chgData name="Disinger, Emily Christine" userId="c4099b5c-12cb-4d3c-8a2f-e0c975e58c53" providerId="ADAL" clId="{760BE20D-5E3E-CB48-8305-6B0705D1B52E}" dt="2023-04-06T15:43:42.479" v="677" actId="207"/>
      <pc:docMkLst>
        <pc:docMk/>
      </pc:docMkLst>
      <pc:sldChg chg="modSp mod">
        <pc:chgData name="Disinger, Emily Christine" userId="c4099b5c-12cb-4d3c-8a2f-e0c975e58c53" providerId="ADAL" clId="{760BE20D-5E3E-CB48-8305-6B0705D1B52E}" dt="2023-04-06T15:41:59.739" v="675" actId="207"/>
        <pc:sldMkLst>
          <pc:docMk/>
          <pc:sldMk cId="4154997097" sldId="267"/>
        </pc:sldMkLst>
        <pc:spChg chg="mod">
          <ac:chgData name="Disinger, Emily Christine" userId="c4099b5c-12cb-4d3c-8a2f-e0c975e58c53" providerId="ADAL" clId="{760BE20D-5E3E-CB48-8305-6B0705D1B52E}" dt="2023-04-06T15:36:44.878" v="575" actId="20577"/>
          <ac:spMkLst>
            <pc:docMk/>
            <pc:sldMk cId="4154997097" sldId="267"/>
            <ac:spMk id="2" creationId="{44DF09A7-CF48-9701-322A-A0BBD1C2F6CD}"/>
          </ac:spMkLst>
        </pc:spChg>
        <pc:spChg chg="mod">
          <ac:chgData name="Disinger, Emily Christine" userId="c4099b5c-12cb-4d3c-8a2f-e0c975e58c53" providerId="ADAL" clId="{760BE20D-5E3E-CB48-8305-6B0705D1B52E}" dt="2023-04-06T15:41:59.739" v="675" actId="207"/>
          <ac:spMkLst>
            <pc:docMk/>
            <pc:sldMk cId="4154997097" sldId="267"/>
            <ac:spMk id="3" creationId="{5991BF94-59A9-105F-273E-B29E440F2501}"/>
          </ac:spMkLst>
        </pc:spChg>
      </pc:sldChg>
      <pc:sldChg chg="modSp mod">
        <pc:chgData name="Disinger, Emily Christine" userId="c4099b5c-12cb-4d3c-8a2f-e0c975e58c53" providerId="ADAL" clId="{760BE20D-5E3E-CB48-8305-6B0705D1B52E}" dt="2023-04-06T15:36:19.625" v="573" actId="27636"/>
        <pc:sldMkLst>
          <pc:docMk/>
          <pc:sldMk cId="3555266232" sldId="277"/>
        </pc:sldMkLst>
        <pc:spChg chg="mod">
          <ac:chgData name="Disinger, Emily Christine" userId="c4099b5c-12cb-4d3c-8a2f-e0c975e58c53" providerId="ADAL" clId="{760BE20D-5E3E-CB48-8305-6B0705D1B52E}" dt="2023-04-06T15:36:19.625" v="573" actId="27636"/>
          <ac:spMkLst>
            <pc:docMk/>
            <pc:sldMk cId="3555266232" sldId="277"/>
            <ac:spMk id="3" creationId="{CE8FBDCD-BC38-D4A8-A210-EA02F2610057}"/>
          </ac:spMkLst>
        </pc:spChg>
      </pc:sldChg>
      <pc:sldChg chg="modSp mod">
        <pc:chgData name="Disinger, Emily Christine" userId="c4099b5c-12cb-4d3c-8a2f-e0c975e58c53" providerId="ADAL" clId="{760BE20D-5E3E-CB48-8305-6B0705D1B52E}" dt="2023-04-06T15:38:38.184" v="611" actId="403"/>
        <pc:sldMkLst>
          <pc:docMk/>
          <pc:sldMk cId="4121513408" sldId="282"/>
        </pc:sldMkLst>
        <pc:spChg chg="mod">
          <ac:chgData name="Disinger, Emily Christine" userId="c4099b5c-12cb-4d3c-8a2f-e0c975e58c53" providerId="ADAL" clId="{760BE20D-5E3E-CB48-8305-6B0705D1B52E}" dt="2023-04-04T17:59:50.111" v="208" actId="20577"/>
          <ac:spMkLst>
            <pc:docMk/>
            <pc:sldMk cId="4121513408" sldId="282"/>
            <ac:spMk id="2" creationId="{77B20B5B-82E4-32C9-03E4-EE742FF5B829}"/>
          </ac:spMkLst>
        </pc:spChg>
        <pc:spChg chg="mod">
          <ac:chgData name="Disinger, Emily Christine" userId="c4099b5c-12cb-4d3c-8a2f-e0c975e58c53" providerId="ADAL" clId="{760BE20D-5E3E-CB48-8305-6B0705D1B52E}" dt="2023-04-04T17:59:59.358" v="216" actId="20577"/>
          <ac:spMkLst>
            <pc:docMk/>
            <pc:sldMk cId="4121513408" sldId="282"/>
            <ac:spMk id="4" creationId="{F87F7167-3AC3-B360-4838-FD7C0AF1E9E9}"/>
          </ac:spMkLst>
        </pc:spChg>
        <pc:spChg chg="mod">
          <ac:chgData name="Disinger, Emily Christine" userId="c4099b5c-12cb-4d3c-8a2f-e0c975e58c53" providerId="ADAL" clId="{760BE20D-5E3E-CB48-8305-6B0705D1B52E}" dt="2023-04-06T15:38:25.959" v="609" actId="20577"/>
          <ac:spMkLst>
            <pc:docMk/>
            <pc:sldMk cId="4121513408" sldId="282"/>
            <ac:spMk id="5" creationId="{214DBCAE-56B3-0632-B282-151148F7C95F}"/>
          </ac:spMkLst>
        </pc:spChg>
        <pc:graphicFrameChg chg="modGraphic">
          <ac:chgData name="Disinger, Emily Christine" userId="c4099b5c-12cb-4d3c-8a2f-e0c975e58c53" providerId="ADAL" clId="{760BE20D-5E3E-CB48-8305-6B0705D1B52E}" dt="2023-04-06T15:38:38.184" v="611" actId="403"/>
          <ac:graphicFrameMkLst>
            <pc:docMk/>
            <pc:sldMk cId="4121513408" sldId="282"/>
            <ac:graphicFrameMk id="6" creationId="{6C9EF62B-E070-ACB9-D915-B4545582CB13}"/>
          </ac:graphicFrameMkLst>
        </pc:graphicFrameChg>
      </pc:sldChg>
      <pc:sldChg chg="modSp mod">
        <pc:chgData name="Disinger, Emily Christine" userId="c4099b5c-12cb-4d3c-8a2f-e0c975e58c53" providerId="ADAL" clId="{760BE20D-5E3E-CB48-8305-6B0705D1B52E}" dt="2023-04-06T15:38:20.417" v="605" actId="20577"/>
        <pc:sldMkLst>
          <pc:docMk/>
          <pc:sldMk cId="3365050261" sldId="284"/>
        </pc:sldMkLst>
        <pc:spChg chg="mod">
          <ac:chgData name="Disinger, Emily Christine" userId="c4099b5c-12cb-4d3c-8a2f-e0c975e58c53" providerId="ADAL" clId="{760BE20D-5E3E-CB48-8305-6B0705D1B52E}" dt="2023-04-04T17:59:06.452" v="192" actId="20577"/>
          <ac:spMkLst>
            <pc:docMk/>
            <pc:sldMk cId="3365050261" sldId="284"/>
            <ac:spMk id="4" creationId="{183115D7-6C74-6528-F23C-B81DEA42F2D7}"/>
          </ac:spMkLst>
        </pc:spChg>
        <pc:spChg chg="mod">
          <ac:chgData name="Disinger, Emily Christine" userId="c4099b5c-12cb-4d3c-8a2f-e0c975e58c53" providerId="ADAL" clId="{760BE20D-5E3E-CB48-8305-6B0705D1B52E}" dt="2023-04-06T15:38:20.417" v="605" actId="20577"/>
          <ac:spMkLst>
            <pc:docMk/>
            <pc:sldMk cId="3365050261" sldId="284"/>
            <ac:spMk id="6" creationId="{ED0C898A-2FF1-8C4F-2A46-D380387196DD}"/>
          </ac:spMkLst>
        </pc:spChg>
        <pc:spChg chg="mod">
          <ac:chgData name="Disinger, Emily Christine" userId="c4099b5c-12cb-4d3c-8a2f-e0c975e58c53" providerId="ADAL" clId="{760BE20D-5E3E-CB48-8305-6B0705D1B52E}" dt="2023-04-04T17:59:32.670" v="204" actId="1035"/>
          <ac:spMkLst>
            <pc:docMk/>
            <pc:sldMk cId="3365050261" sldId="284"/>
            <ac:spMk id="14" creationId="{AB47D554-0F98-0B4D-A0B1-E5EEF25D681C}"/>
          </ac:spMkLst>
        </pc:spChg>
        <pc:spChg chg="mod">
          <ac:chgData name="Disinger, Emily Christine" userId="c4099b5c-12cb-4d3c-8a2f-e0c975e58c53" providerId="ADAL" clId="{760BE20D-5E3E-CB48-8305-6B0705D1B52E}" dt="2023-04-04T17:59:37.940" v="206" actId="1035"/>
          <ac:spMkLst>
            <pc:docMk/>
            <pc:sldMk cId="3365050261" sldId="284"/>
            <ac:spMk id="17" creationId="{54661C98-5E27-D35D-B306-DC2DA8288635}"/>
          </ac:spMkLst>
        </pc:spChg>
        <pc:cxnChg chg="mod">
          <ac:chgData name="Disinger, Emily Christine" userId="c4099b5c-12cb-4d3c-8a2f-e0c975e58c53" providerId="ADAL" clId="{760BE20D-5E3E-CB48-8305-6B0705D1B52E}" dt="2023-04-04T17:59:32.670" v="204" actId="1035"/>
          <ac:cxnSpMkLst>
            <pc:docMk/>
            <pc:sldMk cId="3365050261" sldId="284"/>
            <ac:cxnSpMk id="9" creationId="{31872CCC-F447-33FF-68ED-8F5972FE7AC7}"/>
          </ac:cxnSpMkLst>
        </pc:cxnChg>
      </pc:sldChg>
      <pc:sldChg chg="modSp mod">
        <pc:chgData name="Disinger, Emily Christine" userId="c4099b5c-12cb-4d3c-8a2f-e0c975e58c53" providerId="ADAL" clId="{760BE20D-5E3E-CB48-8305-6B0705D1B52E}" dt="2023-04-06T15:38:45.462" v="615" actId="20577"/>
        <pc:sldMkLst>
          <pc:docMk/>
          <pc:sldMk cId="1484601889" sldId="285"/>
        </pc:sldMkLst>
        <pc:spChg chg="mod">
          <ac:chgData name="Disinger, Emily Christine" userId="c4099b5c-12cb-4d3c-8a2f-e0c975e58c53" providerId="ADAL" clId="{760BE20D-5E3E-CB48-8305-6B0705D1B52E}" dt="2023-04-04T18:00:08.171" v="222" actId="20577"/>
          <ac:spMkLst>
            <pc:docMk/>
            <pc:sldMk cId="1484601889" sldId="285"/>
            <ac:spMk id="4" creationId="{CB1D0BE4-6CAA-F38A-DB99-AF9E176711F0}"/>
          </ac:spMkLst>
        </pc:spChg>
        <pc:spChg chg="mod">
          <ac:chgData name="Disinger, Emily Christine" userId="c4099b5c-12cb-4d3c-8a2f-e0c975e58c53" providerId="ADAL" clId="{760BE20D-5E3E-CB48-8305-6B0705D1B52E}" dt="2023-04-06T15:38:45.462" v="615" actId="20577"/>
          <ac:spMkLst>
            <pc:docMk/>
            <pc:sldMk cId="1484601889" sldId="285"/>
            <ac:spMk id="5" creationId="{A0AFF639-1778-E4AC-5DE3-C904C075B597}"/>
          </ac:spMkLst>
        </pc:spChg>
      </pc:sldChg>
      <pc:sldChg chg="modSp mod">
        <pc:chgData name="Disinger, Emily Christine" userId="c4099b5c-12cb-4d3c-8a2f-e0c975e58c53" providerId="ADAL" clId="{760BE20D-5E3E-CB48-8305-6B0705D1B52E}" dt="2023-04-04T18:00:21.889" v="232" actId="20577"/>
        <pc:sldMkLst>
          <pc:docMk/>
          <pc:sldMk cId="3680591970" sldId="286"/>
        </pc:sldMkLst>
        <pc:spChg chg="mod">
          <ac:chgData name="Disinger, Emily Christine" userId="c4099b5c-12cb-4d3c-8a2f-e0c975e58c53" providerId="ADAL" clId="{760BE20D-5E3E-CB48-8305-6B0705D1B52E}" dt="2023-04-04T18:00:19.052" v="228" actId="20577"/>
          <ac:spMkLst>
            <pc:docMk/>
            <pc:sldMk cId="3680591970" sldId="286"/>
            <ac:spMk id="2" creationId="{82D48646-D99A-2E2C-7041-4D850906B4FA}"/>
          </ac:spMkLst>
        </pc:spChg>
        <pc:spChg chg="mod">
          <ac:chgData name="Disinger, Emily Christine" userId="c4099b5c-12cb-4d3c-8a2f-e0c975e58c53" providerId="ADAL" clId="{760BE20D-5E3E-CB48-8305-6B0705D1B52E}" dt="2023-04-04T18:00:21.889" v="232" actId="20577"/>
          <ac:spMkLst>
            <pc:docMk/>
            <pc:sldMk cId="3680591970" sldId="286"/>
            <ac:spMk id="7" creationId="{1060E483-DE0F-0A11-EFD8-25E37949DE7B}"/>
          </ac:spMkLst>
        </pc:spChg>
      </pc:sldChg>
      <pc:sldChg chg="modSp mod">
        <pc:chgData name="Disinger, Emily Christine" userId="c4099b5c-12cb-4d3c-8a2f-e0c975e58c53" providerId="ADAL" clId="{760BE20D-5E3E-CB48-8305-6B0705D1B52E}" dt="2023-04-06T15:41:01.278" v="652" actId="20577"/>
        <pc:sldMkLst>
          <pc:docMk/>
          <pc:sldMk cId="3450218763" sldId="287"/>
        </pc:sldMkLst>
        <pc:spChg chg="mod">
          <ac:chgData name="Disinger, Emily Christine" userId="c4099b5c-12cb-4d3c-8a2f-e0c975e58c53" providerId="ADAL" clId="{760BE20D-5E3E-CB48-8305-6B0705D1B52E}" dt="2023-04-04T18:00:54.391" v="260" actId="20577"/>
          <ac:spMkLst>
            <pc:docMk/>
            <pc:sldMk cId="3450218763" sldId="287"/>
            <ac:spMk id="3" creationId="{1FA3C04D-3CF2-ADA8-BC6C-BC887867F5E4}"/>
          </ac:spMkLst>
        </pc:spChg>
        <pc:spChg chg="mod">
          <ac:chgData name="Disinger, Emily Christine" userId="c4099b5c-12cb-4d3c-8a2f-e0c975e58c53" providerId="ADAL" clId="{760BE20D-5E3E-CB48-8305-6B0705D1B52E}" dt="2023-04-06T15:39:16.036" v="625" actId="20577"/>
          <ac:spMkLst>
            <pc:docMk/>
            <pc:sldMk cId="3450218763" sldId="287"/>
            <ac:spMk id="4" creationId="{88CC9899-5DB8-B660-8C04-F94C76B848D8}"/>
          </ac:spMkLst>
        </pc:spChg>
        <pc:spChg chg="mod">
          <ac:chgData name="Disinger, Emily Christine" userId="c4099b5c-12cb-4d3c-8a2f-e0c975e58c53" providerId="ADAL" clId="{760BE20D-5E3E-CB48-8305-6B0705D1B52E}" dt="2023-04-06T15:39:18.937" v="627" actId="20577"/>
          <ac:spMkLst>
            <pc:docMk/>
            <pc:sldMk cId="3450218763" sldId="287"/>
            <ac:spMk id="5" creationId="{19AD8898-8C2A-8F6F-D812-4130B29DB7EF}"/>
          </ac:spMkLst>
        </pc:spChg>
        <pc:spChg chg="mod">
          <ac:chgData name="Disinger, Emily Christine" userId="c4099b5c-12cb-4d3c-8a2f-e0c975e58c53" providerId="ADAL" clId="{760BE20D-5E3E-CB48-8305-6B0705D1B52E}" dt="2023-04-06T15:39:21.081" v="629" actId="20577"/>
          <ac:spMkLst>
            <pc:docMk/>
            <pc:sldMk cId="3450218763" sldId="287"/>
            <ac:spMk id="6" creationId="{E627EF76-7BA6-8880-C46F-23FB6BA3339D}"/>
          </ac:spMkLst>
        </pc:spChg>
        <pc:spChg chg="mod">
          <ac:chgData name="Disinger, Emily Christine" userId="c4099b5c-12cb-4d3c-8a2f-e0c975e58c53" providerId="ADAL" clId="{760BE20D-5E3E-CB48-8305-6B0705D1B52E}" dt="2023-04-06T15:39:23.755" v="631" actId="20577"/>
          <ac:spMkLst>
            <pc:docMk/>
            <pc:sldMk cId="3450218763" sldId="287"/>
            <ac:spMk id="7" creationId="{4B86BF28-3A16-E34E-996D-59C852E55D29}"/>
          </ac:spMkLst>
        </pc:spChg>
        <pc:spChg chg="mod">
          <ac:chgData name="Disinger, Emily Christine" userId="c4099b5c-12cb-4d3c-8a2f-e0c975e58c53" providerId="ADAL" clId="{760BE20D-5E3E-CB48-8305-6B0705D1B52E}" dt="2023-04-06T15:39:26.394" v="633" actId="20577"/>
          <ac:spMkLst>
            <pc:docMk/>
            <pc:sldMk cId="3450218763" sldId="287"/>
            <ac:spMk id="8" creationId="{A11D83C2-B875-28B6-FCA9-62208990C669}"/>
          </ac:spMkLst>
        </pc:spChg>
        <pc:spChg chg="mod">
          <ac:chgData name="Disinger, Emily Christine" userId="c4099b5c-12cb-4d3c-8a2f-e0c975e58c53" providerId="ADAL" clId="{760BE20D-5E3E-CB48-8305-6B0705D1B52E}" dt="2023-04-06T15:39:31.950" v="635" actId="20577"/>
          <ac:spMkLst>
            <pc:docMk/>
            <pc:sldMk cId="3450218763" sldId="287"/>
            <ac:spMk id="9" creationId="{89DA75FE-D964-15B0-C086-E9F2E4E69D25}"/>
          </ac:spMkLst>
        </pc:spChg>
        <pc:spChg chg="mod">
          <ac:chgData name="Disinger, Emily Christine" userId="c4099b5c-12cb-4d3c-8a2f-e0c975e58c53" providerId="ADAL" clId="{760BE20D-5E3E-CB48-8305-6B0705D1B52E}" dt="2023-04-06T15:39:33.931" v="637" actId="20577"/>
          <ac:spMkLst>
            <pc:docMk/>
            <pc:sldMk cId="3450218763" sldId="287"/>
            <ac:spMk id="10" creationId="{6BD10ECB-1E5F-D93D-9381-B88FC9D8ED96}"/>
          </ac:spMkLst>
        </pc:spChg>
        <pc:spChg chg="mod">
          <ac:chgData name="Disinger, Emily Christine" userId="c4099b5c-12cb-4d3c-8a2f-e0c975e58c53" providerId="ADAL" clId="{760BE20D-5E3E-CB48-8305-6B0705D1B52E}" dt="2023-04-06T15:39:35.868" v="639" actId="20577"/>
          <ac:spMkLst>
            <pc:docMk/>
            <pc:sldMk cId="3450218763" sldId="287"/>
            <ac:spMk id="11" creationId="{62054546-55FD-9986-FED0-892A57BB4A32}"/>
          </ac:spMkLst>
        </pc:spChg>
        <pc:spChg chg="mod">
          <ac:chgData name="Disinger, Emily Christine" userId="c4099b5c-12cb-4d3c-8a2f-e0c975e58c53" providerId="ADAL" clId="{760BE20D-5E3E-CB48-8305-6B0705D1B52E}" dt="2023-04-06T15:39:38.195" v="641" actId="20577"/>
          <ac:spMkLst>
            <pc:docMk/>
            <pc:sldMk cId="3450218763" sldId="287"/>
            <ac:spMk id="12" creationId="{5085EBF8-CE37-5860-8955-32FF12E9619E}"/>
          </ac:spMkLst>
        </pc:spChg>
        <pc:spChg chg="mod">
          <ac:chgData name="Disinger, Emily Christine" userId="c4099b5c-12cb-4d3c-8a2f-e0c975e58c53" providerId="ADAL" clId="{760BE20D-5E3E-CB48-8305-6B0705D1B52E}" dt="2023-04-06T15:39:40.296" v="643" actId="20577"/>
          <ac:spMkLst>
            <pc:docMk/>
            <pc:sldMk cId="3450218763" sldId="287"/>
            <ac:spMk id="13" creationId="{A9416DD0-FC9B-A842-A135-1A2D441C1F13}"/>
          </ac:spMkLst>
        </pc:spChg>
        <pc:spChg chg="mod">
          <ac:chgData name="Disinger, Emily Christine" userId="c4099b5c-12cb-4d3c-8a2f-e0c975e58c53" providerId="ADAL" clId="{760BE20D-5E3E-CB48-8305-6B0705D1B52E}" dt="2023-04-06T15:41:01.278" v="652" actId="20577"/>
          <ac:spMkLst>
            <pc:docMk/>
            <pc:sldMk cId="3450218763" sldId="287"/>
            <ac:spMk id="14" creationId="{0EEA56D8-A24B-A220-0CBD-527447CCFFB6}"/>
          </ac:spMkLst>
        </pc:spChg>
      </pc:sldChg>
      <pc:sldChg chg="modSp mod">
        <pc:chgData name="Disinger, Emily Christine" userId="c4099b5c-12cb-4d3c-8a2f-e0c975e58c53" providerId="ADAL" clId="{760BE20D-5E3E-CB48-8305-6B0705D1B52E}" dt="2023-04-06T15:39:02.900" v="623" actId="20577"/>
        <pc:sldMkLst>
          <pc:docMk/>
          <pc:sldMk cId="330858116" sldId="290"/>
        </pc:sldMkLst>
        <pc:spChg chg="mod">
          <ac:chgData name="Disinger, Emily Christine" userId="c4099b5c-12cb-4d3c-8a2f-e0c975e58c53" providerId="ADAL" clId="{760BE20D-5E3E-CB48-8305-6B0705D1B52E}" dt="2023-04-04T18:00:28.407" v="240" actId="20577"/>
          <ac:spMkLst>
            <pc:docMk/>
            <pc:sldMk cId="330858116" sldId="290"/>
            <ac:spMk id="3" creationId="{0ACF388E-9250-8567-44A4-94D465A16B6A}"/>
          </ac:spMkLst>
        </pc:spChg>
        <pc:spChg chg="mod">
          <ac:chgData name="Disinger, Emily Christine" userId="c4099b5c-12cb-4d3c-8a2f-e0c975e58c53" providerId="ADAL" clId="{760BE20D-5E3E-CB48-8305-6B0705D1B52E}" dt="2023-04-06T15:39:02.900" v="623" actId="20577"/>
          <ac:spMkLst>
            <pc:docMk/>
            <pc:sldMk cId="330858116" sldId="290"/>
            <ac:spMk id="4" creationId="{96DEBAAD-2017-90E8-1A07-CEE9CA29E5A1}"/>
          </ac:spMkLst>
        </pc:spChg>
        <pc:graphicFrameChg chg="modGraphic">
          <ac:chgData name="Disinger, Emily Christine" userId="c4099b5c-12cb-4d3c-8a2f-e0c975e58c53" providerId="ADAL" clId="{760BE20D-5E3E-CB48-8305-6B0705D1B52E}" dt="2023-04-06T15:38:57.390" v="619" actId="403"/>
          <ac:graphicFrameMkLst>
            <pc:docMk/>
            <pc:sldMk cId="330858116" sldId="290"/>
            <ac:graphicFrameMk id="6" creationId="{B915317A-7B69-118B-A391-41D62E177524}"/>
          </ac:graphicFrameMkLst>
        </pc:graphicFrameChg>
      </pc:sldChg>
      <pc:sldChg chg="modSp mod">
        <pc:chgData name="Disinger, Emily Christine" userId="c4099b5c-12cb-4d3c-8a2f-e0c975e58c53" providerId="ADAL" clId="{760BE20D-5E3E-CB48-8305-6B0705D1B52E}" dt="2023-04-06T15:37:27.082" v="585" actId="20577"/>
        <pc:sldMkLst>
          <pc:docMk/>
          <pc:sldMk cId="4179154631" sldId="293"/>
        </pc:sldMkLst>
        <pc:spChg chg="mod">
          <ac:chgData name="Disinger, Emily Christine" userId="c4099b5c-12cb-4d3c-8a2f-e0c975e58c53" providerId="ADAL" clId="{760BE20D-5E3E-CB48-8305-6B0705D1B52E}" dt="2023-04-06T15:37:27.082" v="585" actId="20577"/>
          <ac:spMkLst>
            <pc:docMk/>
            <pc:sldMk cId="4179154631" sldId="293"/>
            <ac:spMk id="3" creationId="{779F9D22-21FC-151E-9639-AC3DEA4CEAE9}"/>
          </ac:spMkLst>
        </pc:spChg>
      </pc:sldChg>
      <pc:sldChg chg="modSp mod">
        <pc:chgData name="Disinger, Emily Christine" userId="c4099b5c-12cb-4d3c-8a2f-e0c975e58c53" providerId="ADAL" clId="{760BE20D-5E3E-CB48-8305-6B0705D1B52E}" dt="2023-04-06T15:37:47.939" v="591" actId="20577"/>
        <pc:sldMkLst>
          <pc:docMk/>
          <pc:sldMk cId="3305889119" sldId="294"/>
        </pc:sldMkLst>
        <pc:spChg chg="mod">
          <ac:chgData name="Disinger, Emily Christine" userId="c4099b5c-12cb-4d3c-8a2f-e0c975e58c53" providerId="ADAL" clId="{760BE20D-5E3E-CB48-8305-6B0705D1B52E}" dt="2023-04-06T15:37:34.476" v="587" actId="20577"/>
          <ac:spMkLst>
            <pc:docMk/>
            <pc:sldMk cId="3305889119" sldId="294"/>
            <ac:spMk id="2" creationId="{850C95A7-3FCE-BB1D-23E2-39F791DBA014}"/>
          </ac:spMkLst>
        </pc:spChg>
        <pc:spChg chg="mod">
          <ac:chgData name="Disinger, Emily Christine" userId="c4099b5c-12cb-4d3c-8a2f-e0c975e58c53" providerId="ADAL" clId="{760BE20D-5E3E-CB48-8305-6B0705D1B52E}" dt="2023-04-04T17:56:57.356" v="160" actId="20577"/>
          <ac:spMkLst>
            <pc:docMk/>
            <pc:sldMk cId="3305889119" sldId="294"/>
            <ac:spMk id="3" creationId="{601E4601-B80D-4047-8907-E020C88981DD}"/>
          </ac:spMkLst>
        </pc:spChg>
        <pc:spChg chg="mod">
          <ac:chgData name="Disinger, Emily Christine" userId="c4099b5c-12cb-4d3c-8a2f-e0c975e58c53" providerId="ADAL" clId="{760BE20D-5E3E-CB48-8305-6B0705D1B52E}" dt="2023-04-06T15:37:36.429" v="589" actId="20577"/>
          <ac:spMkLst>
            <pc:docMk/>
            <pc:sldMk cId="3305889119" sldId="294"/>
            <ac:spMk id="5" creationId="{CECA71E0-8C9D-675D-CD36-5324657C6049}"/>
          </ac:spMkLst>
        </pc:spChg>
        <pc:spChg chg="mod">
          <ac:chgData name="Disinger, Emily Christine" userId="c4099b5c-12cb-4d3c-8a2f-e0c975e58c53" providerId="ADAL" clId="{760BE20D-5E3E-CB48-8305-6B0705D1B52E}" dt="2023-04-04T17:57:06.485" v="165" actId="255"/>
          <ac:spMkLst>
            <pc:docMk/>
            <pc:sldMk cId="3305889119" sldId="294"/>
            <ac:spMk id="6" creationId="{EA6CB5EC-C024-1BD2-803D-EB864EA89566}"/>
          </ac:spMkLst>
        </pc:spChg>
        <pc:spChg chg="mod">
          <ac:chgData name="Disinger, Emily Christine" userId="c4099b5c-12cb-4d3c-8a2f-e0c975e58c53" providerId="ADAL" clId="{760BE20D-5E3E-CB48-8305-6B0705D1B52E}" dt="2023-04-06T15:37:47.939" v="591" actId="20577"/>
          <ac:spMkLst>
            <pc:docMk/>
            <pc:sldMk cId="3305889119" sldId="294"/>
            <ac:spMk id="8" creationId="{0E7B14F1-B388-7C42-FE17-CC74496B333E}"/>
          </ac:spMkLst>
        </pc:spChg>
        <pc:spChg chg="mod">
          <ac:chgData name="Disinger, Emily Christine" userId="c4099b5c-12cb-4d3c-8a2f-e0c975e58c53" providerId="ADAL" clId="{760BE20D-5E3E-CB48-8305-6B0705D1B52E}" dt="2023-04-04T17:57:14.281" v="166" actId="255"/>
          <ac:spMkLst>
            <pc:docMk/>
            <pc:sldMk cId="3305889119" sldId="294"/>
            <ac:spMk id="9" creationId="{E0915377-5C30-4371-2D47-4068BF04986C}"/>
          </ac:spMkLst>
        </pc:spChg>
        <pc:spChg chg="mod">
          <ac:chgData name="Disinger, Emily Christine" userId="c4099b5c-12cb-4d3c-8a2f-e0c975e58c53" providerId="ADAL" clId="{760BE20D-5E3E-CB48-8305-6B0705D1B52E}" dt="2023-04-04T17:55:31.964" v="138" actId="20577"/>
          <ac:spMkLst>
            <pc:docMk/>
            <pc:sldMk cId="3305889119" sldId="294"/>
            <ac:spMk id="11" creationId="{F67CEC87-8052-94A2-1401-25AD6D8D752A}"/>
          </ac:spMkLst>
        </pc:spChg>
      </pc:sldChg>
      <pc:sldChg chg="modSp mod">
        <pc:chgData name="Disinger, Emily Christine" userId="c4099b5c-12cb-4d3c-8a2f-e0c975e58c53" providerId="ADAL" clId="{760BE20D-5E3E-CB48-8305-6B0705D1B52E}" dt="2023-04-06T15:38:07.427" v="601" actId="20577"/>
        <pc:sldMkLst>
          <pc:docMk/>
          <pc:sldMk cId="3087558181" sldId="295"/>
        </pc:sldMkLst>
        <pc:spChg chg="mod">
          <ac:chgData name="Disinger, Emily Christine" userId="c4099b5c-12cb-4d3c-8a2f-e0c975e58c53" providerId="ADAL" clId="{760BE20D-5E3E-CB48-8305-6B0705D1B52E}" dt="2023-04-06T15:38:07.427" v="601" actId="20577"/>
          <ac:spMkLst>
            <pc:docMk/>
            <pc:sldMk cId="3087558181" sldId="295"/>
            <ac:spMk id="3" creationId="{00AD1C28-2600-7542-E9A4-0C8739EDF23D}"/>
          </ac:spMkLst>
        </pc:spChg>
        <pc:spChg chg="mod">
          <ac:chgData name="Disinger, Emily Christine" userId="c4099b5c-12cb-4d3c-8a2f-e0c975e58c53" providerId="ADAL" clId="{760BE20D-5E3E-CB48-8305-6B0705D1B52E}" dt="2023-04-04T17:58:41.951" v="182" actId="20577"/>
          <ac:spMkLst>
            <pc:docMk/>
            <pc:sldMk cId="3087558181" sldId="295"/>
            <ac:spMk id="4" creationId="{FDD50425-C6CF-465E-06C4-01AD185DDC31}"/>
          </ac:spMkLst>
        </pc:spChg>
        <pc:spChg chg="mod">
          <ac:chgData name="Disinger, Emily Christine" userId="c4099b5c-12cb-4d3c-8a2f-e0c975e58c53" providerId="ADAL" clId="{760BE20D-5E3E-CB48-8305-6B0705D1B52E}" dt="2023-04-06T15:37:54.523" v="595" actId="20577"/>
          <ac:spMkLst>
            <pc:docMk/>
            <pc:sldMk cId="3087558181" sldId="295"/>
            <ac:spMk id="7" creationId="{CFA6FA2E-4348-29C0-105C-CA125AB5CA9F}"/>
          </ac:spMkLst>
        </pc:spChg>
      </pc:sldChg>
      <pc:sldChg chg="addSp modSp mod">
        <pc:chgData name="Disinger, Emily Christine" userId="c4099b5c-12cb-4d3c-8a2f-e0c975e58c53" providerId="ADAL" clId="{760BE20D-5E3E-CB48-8305-6B0705D1B52E}" dt="2023-04-06T15:41:32.954" v="674" actId="20577"/>
        <pc:sldMkLst>
          <pc:docMk/>
          <pc:sldMk cId="3135704776" sldId="296"/>
        </pc:sldMkLst>
        <pc:spChg chg="mod">
          <ac:chgData name="Disinger, Emily Christine" userId="c4099b5c-12cb-4d3c-8a2f-e0c975e58c53" providerId="ADAL" clId="{760BE20D-5E3E-CB48-8305-6B0705D1B52E}" dt="2023-04-04T18:05:39.776" v="268" actId="20577"/>
          <ac:spMkLst>
            <pc:docMk/>
            <pc:sldMk cId="3135704776" sldId="296"/>
            <ac:spMk id="2" creationId="{349A711A-A01A-5C63-1DEA-711D51324B7B}"/>
          </ac:spMkLst>
        </pc:spChg>
        <pc:spChg chg="mod">
          <ac:chgData name="Disinger, Emily Christine" userId="c4099b5c-12cb-4d3c-8a2f-e0c975e58c53" providerId="ADAL" clId="{760BE20D-5E3E-CB48-8305-6B0705D1B52E}" dt="2023-04-06T15:41:32.954" v="674" actId="20577"/>
          <ac:spMkLst>
            <pc:docMk/>
            <pc:sldMk cId="3135704776" sldId="296"/>
            <ac:spMk id="3" creationId="{5663BF38-4542-C4B2-8468-5A64C09B9A5C}"/>
          </ac:spMkLst>
        </pc:spChg>
        <pc:spChg chg="add mod">
          <ac:chgData name="Disinger, Emily Christine" userId="c4099b5c-12cb-4d3c-8a2f-e0c975e58c53" providerId="ADAL" clId="{760BE20D-5E3E-CB48-8305-6B0705D1B52E}" dt="2023-04-06T15:41:19.492" v="659" actId="20577"/>
          <ac:spMkLst>
            <pc:docMk/>
            <pc:sldMk cId="3135704776" sldId="296"/>
            <ac:spMk id="4" creationId="{39C178F1-DC67-B992-13E0-2FD19EDCBF30}"/>
          </ac:spMkLst>
        </pc:spChg>
        <pc:spChg chg="mod">
          <ac:chgData name="Disinger, Emily Christine" userId="c4099b5c-12cb-4d3c-8a2f-e0c975e58c53" providerId="ADAL" clId="{760BE20D-5E3E-CB48-8305-6B0705D1B52E}" dt="2023-04-04T18:05:41.368" v="270" actId="20577"/>
          <ac:spMkLst>
            <pc:docMk/>
            <pc:sldMk cId="3135704776" sldId="296"/>
            <ac:spMk id="7" creationId="{A24B79CA-8CDA-4BF4-B121-5EC17E63E464}"/>
          </ac:spMkLst>
        </pc:spChg>
        <pc:spChg chg="mod">
          <ac:chgData name="Disinger, Emily Christine" userId="c4099b5c-12cb-4d3c-8a2f-e0c975e58c53" providerId="ADAL" clId="{760BE20D-5E3E-CB48-8305-6B0705D1B52E}" dt="2023-04-04T18:05:42.939" v="272" actId="20577"/>
          <ac:spMkLst>
            <pc:docMk/>
            <pc:sldMk cId="3135704776" sldId="296"/>
            <ac:spMk id="8" creationId="{F8FF38AE-921B-6F55-3024-C253A568ED95}"/>
          </ac:spMkLst>
        </pc:spChg>
        <pc:spChg chg="mod">
          <ac:chgData name="Disinger, Emily Christine" userId="c4099b5c-12cb-4d3c-8a2f-e0c975e58c53" providerId="ADAL" clId="{760BE20D-5E3E-CB48-8305-6B0705D1B52E}" dt="2023-04-04T18:05:44.964" v="274" actId="20577"/>
          <ac:spMkLst>
            <pc:docMk/>
            <pc:sldMk cId="3135704776" sldId="296"/>
            <ac:spMk id="9" creationId="{DCF9E2F2-23C8-5D2D-8E8A-D100B6F51227}"/>
          </ac:spMkLst>
        </pc:spChg>
        <pc:spChg chg="mod">
          <ac:chgData name="Disinger, Emily Christine" userId="c4099b5c-12cb-4d3c-8a2f-e0c975e58c53" providerId="ADAL" clId="{760BE20D-5E3E-CB48-8305-6B0705D1B52E}" dt="2023-04-04T18:05:46.314" v="276" actId="20577"/>
          <ac:spMkLst>
            <pc:docMk/>
            <pc:sldMk cId="3135704776" sldId="296"/>
            <ac:spMk id="13" creationId="{E6925C1A-A3C4-6BD1-571B-45101A23BCFB}"/>
          </ac:spMkLst>
        </pc:spChg>
        <pc:spChg chg="mod">
          <ac:chgData name="Disinger, Emily Christine" userId="c4099b5c-12cb-4d3c-8a2f-e0c975e58c53" providerId="ADAL" clId="{760BE20D-5E3E-CB48-8305-6B0705D1B52E}" dt="2023-04-04T18:05:47.762" v="278" actId="20577"/>
          <ac:spMkLst>
            <pc:docMk/>
            <pc:sldMk cId="3135704776" sldId="296"/>
            <ac:spMk id="14" creationId="{6F686D31-8EA1-D758-CEB9-63747D3D92CC}"/>
          </ac:spMkLst>
        </pc:spChg>
      </pc:sldChg>
      <pc:sldMasterChg chg="modSp mod addSldLayout delSldLayout modSldLayout">
        <pc:chgData name="Disinger, Emily Christine" userId="c4099b5c-12cb-4d3c-8a2f-e0c975e58c53" providerId="ADAL" clId="{760BE20D-5E3E-CB48-8305-6B0705D1B52E}" dt="2023-04-06T15:43:42.479" v="677" actId="207"/>
        <pc:sldMasterMkLst>
          <pc:docMk/>
          <pc:sldMasterMk cId="3825614813" sldId="2147483648"/>
        </pc:sldMasterMkLst>
        <pc:spChg chg="mod">
          <ac:chgData name="Disinger, Emily Christine" userId="c4099b5c-12cb-4d3c-8a2f-e0c975e58c53" providerId="ADAL" clId="{760BE20D-5E3E-CB48-8305-6B0705D1B52E}" dt="2023-04-06T15:24:45.752" v="376" actId="255"/>
          <ac:spMkLst>
            <pc:docMk/>
            <pc:sldMasterMk cId="3825614813" sldId="2147483648"/>
            <ac:spMk id="3" creationId="{41FD4295-B2CD-F1FF-F99B-B267D1740FB9}"/>
          </ac:spMkLst>
        </pc:spChg>
        <pc:spChg chg="mod">
          <ac:chgData name="Disinger, Emily Christine" userId="c4099b5c-12cb-4d3c-8a2f-e0c975e58c53" providerId="ADAL" clId="{760BE20D-5E3E-CB48-8305-6B0705D1B52E}" dt="2023-04-04T18:06:30.542" v="281"/>
          <ac:spMkLst>
            <pc:docMk/>
            <pc:sldMasterMk cId="3825614813" sldId="2147483648"/>
            <ac:spMk id="6" creationId="{FF19200A-5F39-EB36-4116-B2C1717CC7AD}"/>
          </ac:spMkLst>
        </pc:spChg>
        <pc:sldLayoutChg chg="addSp delSp modSp mod">
          <pc:chgData name="Disinger, Emily Christine" userId="c4099b5c-12cb-4d3c-8a2f-e0c975e58c53" providerId="ADAL" clId="{760BE20D-5E3E-CB48-8305-6B0705D1B52E}" dt="2023-04-06T15:42:19.610" v="676" actId="207"/>
          <pc:sldLayoutMkLst>
            <pc:docMk/>
            <pc:sldMasterMk cId="3825614813" sldId="2147483648"/>
            <pc:sldLayoutMk cId="4214527922" sldId="2147483649"/>
          </pc:sldLayoutMkLst>
          <pc:spChg chg="mod">
            <ac:chgData name="Disinger, Emily Christine" userId="c4099b5c-12cb-4d3c-8a2f-e0c975e58c53" providerId="ADAL" clId="{760BE20D-5E3E-CB48-8305-6B0705D1B52E}" dt="2023-04-06T15:37:00.814" v="576" actId="14100"/>
            <ac:spMkLst>
              <pc:docMk/>
              <pc:sldMasterMk cId="3825614813" sldId="2147483648"/>
              <pc:sldLayoutMk cId="4214527922" sldId="2147483649"/>
              <ac:spMk id="3" creationId="{76FFA1BC-72F9-9048-3E39-D300A3A6A52E}"/>
            </ac:spMkLst>
          </pc:spChg>
          <pc:spChg chg="add del mod">
            <ac:chgData name="Disinger, Emily Christine" userId="c4099b5c-12cb-4d3c-8a2f-e0c975e58c53" providerId="ADAL" clId="{760BE20D-5E3E-CB48-8305-6B0705D1B52E}" dt="2023-04-06T15:18:52.685" v="300" actId="767"/>
            <ac:spMkLst>
              <pc:docMk/>
              <pc:sldMasterMk cId="3825614813" sldId="2147483648"/>
              <pc:sldLayoutMk cId="4214527922" sldId="2147483649"/>
              <ac:spMk id="5" creationId="{DD8969DF-F9EF-8F23-E0BE-D36EFDB84C9A}"/>
            </ac:spMkLst>
          </pc:spChg>
          <pc:spChg chg="mod">
            <ac:chgData name="Disinger, Emily Christine" userId="c4099b5c-12cb-4d3c-8a2f-e0c975e58c53" providerId="ADAL" clId="{760BE20D-5E3E-CB48-8305-6B0705D1B52E}" dt="2023-04-06T15:37:00.814" v="576" actId="14100"/>
            <ac:spMkLst>
              <pc:docMk/>
              <pc:sldMasterMk cId="3825614813" sldId="2147483648"/>
              <pc:sldLayoutMk cId="4214527922" sldId="2147483649"/>
              <ac:spMk id="7" creationId="{11870E27-202E-F717-3FB6-D69451DF1391}"/>
            </ac:spMkLst>
          </pc:spChg>
          <pc:spChg chg="mod">
            <ac:chgData name="Disinger, Emily Christine" userId="c4099b5c-12cb-4d3c-8a2f-e0c975e58c53" providerId="ADAL" clId="{760BE20D-5E3E-CB48-8305-6B0705D1B52E}" dt="2023-04-06T15:42:19.610" v="676" actId="207"/>
            <ac:spMkLst>
              <pc:docMk/>
              <pc:sldMasterMk cId="3825614813" sldId="2147483648"/>
              <pc:sldLayoutMk cId="4214527922" sldId="2147483649"/>
              <ac:spMk id="9" creationId="{3F3E966E-ACAB-E285-70D0-66AC08DF1386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5:52.533" v="387" actId="255"/>
          <pc:sldLayoutMkLst>
            <pc:docMk/>
            <pc:sldMasterMk cId="3825614813" sldId="2147483648"/>
            <pc:sldLayoutMk cId="3639963463" sldId="2147483650"/>
          </pc:sldLayoutMkLst>
          <pc:spChg chg="mod">
            <ac:chgData name="Disinger, Emily Christine" userId="c4099b5c-12cb-4d3c-8a2f-e0c975e58c53" providerId="ADAL" clId="{760BE20D-5E3E-CB48-8305-6B0705D1B52E}" dt="2023-04-06T15:25:35.949" v="384" actId="255"/>
            <ac:spMkLst>
              <pc:docMk/>
              <pc:sldMasterMk cId="3825614813" sldId="2147483648"/>
              <pc:sldLayoutMk cId="3639963463" sldId="2147483650"/>
              <ac:spMk id="8" creationId="{2D59E3ED-7921-E7F3-A0A2-0467597EF7ED}"/>
            </ac:spMkLst>
          </pc:spChg>
          <pc:spChg chg="mod">
            <ac:chgData name="Disinger, Emily Christine" userId="c4099b5c-12cb-4d3c-8a2f-e0c975e58c53" providerId="ADAL" clId="{760BE20D-5E3E-CB48-8305-6B0705D1B52E}" dt="2023-04-06T15:25:52.533" v="387" actId="255"/>
            <ac:spMkLst>
              <pc:docMk/>
              <pc:sldMasterMk cId="3825614813" sldId="2147483648"/>
              <pc:sldLayoutMk cId="3639963463" sldId="2147483650"/>
              <ac:spMk id="10" creationId="{8F449F3F-4187-E891-E28D-ABAA40118134}"/>
            </ac:spMkLst>
          </pc:spChg>
          <pc:spChg chg="mod">
            <ac:chgData name="Disinger, Emily Christine" userId="c4099b5c-12cb-4d3c-8a2f-e0c975e58c53" providerId="ADAL" clId="{760BE20D-5E3E-CB48-8305-6B0705D1B52E}" dt="2023-04-06T15:23:34.264" v="364" actId="403"/>
            <ac:spMkLst>
              <pc:docMk/>
              <pc:sldMasterMk cId="3825614813" sldId="2147483648"/>
              <pc:sldLayoutMk cId="3639963463" sldId="2147483650"/>
              <ac:spMk id="13" creationId="{5FC4CE19-DA95-2729-993D-BB0D45B6B56B}"/>
            </ac:spMkLst>
          </pc:spChg>
        </pc:sldLayoutChg>
        <pc:sldLayoutChg chg="addSp delSp modSp mod">
          <pc:chgData name="Disinger, Emily Christine" userId="c4099b5c-12cb-4d3c-8a2f-e0c975e58c53" providerId="ADAL" clId="{760BE20D-5E3E-CB48-8305-6B0705D1B52E}" dt="2023-04-06T15:35:11.437" v="531" actId="20577"/>
          <pc:sldLayoutMkLst>
            <pc:docMk/>
            <pc:sldMasterMk cId="3825614813" sldId="2147483648"/>
            <pc:sldLayoutMk cId="2216712600" sldId="2147483653"/>
          </pc:sldLayoutMkLst>
          <pc:spChg chg="mod">
            <ac:chgData name="Disinger, Emily Christine" userId="c4099b5c-12cb-4d3c-8a2f-e0c975e58c53" providerId="ADAL" clId="{760BE20D-5E3E-CB48-8305-6B0705D1B52E}" dt="2023-04-06T15:33:41.738" v="478" actId="404"/>
            <ac:spMkLst>
              <pc:docMk/>
              <pc:sldMasterMk cId="3825614813" sldId="2147483648"/>
              <pc:sldLayoutMk cId="2216712600" sldId="2147483653"/>
              <ac:spMk id="7" creationId="{1813FE17-B697-FB87-4ED6-D832D798E901}"/>
            </ac:spMkLst>
          </pc:spChg>
          <pc:spChg chg="add del mod">
            <ac:chgData name="Disinger, Emily Christine" userId="c4099b5c-12cb-4d3c-8a2f-e0c975e58c53" providerId="ADAL" clId="{760BE20D-5E3E-CB48-8305-6B0705D1B52E}" dt="2023-04-04T17:41:54.669" v="101" actId="478"/>
            <ac:spMkLst>
              <pc:docMk/>
              <pc:sldMasterMk cId="3825614813" sldId="2147483648"/>
              <pc:sldLayoutMk cId="2216712600" sldId="2147483653"/>
              <ac:spMk id="8" creationId="{CCD0FA25-90D1-26E5-1970-26CB6CF6FF94}"/>
            </ac:spMkLst>
          </pc:spChg>
          <pc:spChg chg="del mod">
            <ac:chgData name="Disinger, Emily Christine" userId="c4099b5c-12cb-4d3c-8a2f-e0c975e58c53" providerId="ADAL" clId="{760BE20D-5E3E-CB48-8305-6B0705D1B52E}" dt="2023-04-04T17:41:30.415" v="97" actId="478"/>
            <ac:spMkLst>
              <pc:docMk/>
              <pc:sldMasterMk cId="3825614813" sldId="2147483648"/>
              <pc:sldLayoutMk cId="2216712600" sldId="2147483653"/>
              <ac:spMk id="9" creationId="{8CE94D6C-2E61-91FC-DA54-8FB71DE93C01}"/>
            </ac:spMkLst>
          </pc:spChg>
          <pc:spChg chg="add mod">
            <ac:chgData name="Disinger, Emily Christine" userId="c4099b5c-12cb-4d3c-8a2f-e0c975e58c53" providerId="ADAL" clId="{760BE20D-5E3E-CB48-8305-6B0705D1B52E}" dt="2023-04-06T15:35:03.291" v="513" actId="20577"/>
            <ac:spMkLst>
              <pc:docMk/>
              <pc:sldMasterMk cId="3825614813" sldId="2147483648"/>
              <pc:sldLayoutMk cId="2216712600" sldId="2147483653"/>
              <ac:spMk id="10" creationId="{3856F49F-59AA-23FB-4600-EC4D944973CD}"/>
            </ac:spMkLst>
          </pc:spChg>
          <pc:spChg chg="add mod">
            <ac:chgData name="Disinger, Emily Christine" userId="c4099b5c-12cb-4d3c-8a2f-e0c975e58c53" providerId="ADAL" clId="{760BE20D-5E3E-CB48-8305-6B0705D1B52E}" dt="2023-04-06T15:35:07.705" v="522" actId="20577"/>
            <ac:spMkLst>
              <pc:docMk/>
              <pc:sldMasterMk cId="3825614813" sldId="2147483648"/>
              <pc:sldLayoutMk cId="2216712600" sldId="2147483653"/>
              <ac:spMk id="12" creationId="{5CA6E053-97C0-F5A8-A5C6-62806699EADE}"/>
            </ac:spMkLst>
          </pc:spChg>
          <pc:spChg chg="add mod">
            <ac:chgData name="Disinger, Emily Christine" userId="c4099b5c-12cb-4d3c-8a2f-e0c975e58c53" providerId="ADAL" clId="{760BE20D-5E3E-CB48-8305-6B0705D1B52E}" dt="2023-04-06T15:35:11.437" v="531" actId="20577"/>
            <ac:spMkLst>
              <pc:docMk/>
              <pc:sldMasterMk cId="3825614813" sldId="2147483648"/>
              <pc:sldLayoutMk cId="2216712600" sldId="2147483653"/>
              <ac:spMk id="13" creationId="{1823F7D4-DD74-2A27-4C24-052C4575CCDF}"/>
            </ac:spMkLst>
          </pc:spChg>
          <pc:spChg chg="mod">
            <ac:chgData name="Disinger, Emily Christine" userId="c4099b5c-12cb-4d3c-8a2f-e0c975e58c53" providerId="ADAL" clId="{760BE20D-5E3E-CB48-8305-6B0705D1B52E}" dt="2023-04-06T15:33:44.156" v="479" actId="403"/>
            <ac:spMkLst>
              <pc:docMk/>
              <pc:sldMasterMk cId="3825614813" sldId="2147483648"/>
              <pc:sldLayoutMk cId="2216712600" sldId="2147483653"/>
              <ac:spMk id="17" creationId="{43204028-135E-83A2-B94A-693154F531B4}"/>
            </ac:spMkLst>
          </pc:spChg>
          <pc:spChg chg="del mod">
            <ac:chgData name="Disinger, Emily Christine" userId="c4099b5c-12cb-4d3c-8a2f-e0c975e58c53" providerId="ADAL" clId="{760BE20D-5E3E-CB48-8305-6B0705D1B52E}" dt="2023-04-04T17:42:29.746" v="105" actId="478"/>
            <ac:spMkLst>
              <pc:docMk/>
              <pc:sldMasterMk cId="3825614813" sldId="2147483648"/>
              <pc:sldLayoutMk cId="2216712600" sldId="2147483653"/>
              <ac:spMk id="18" creationId="{756D1137-A56F-85A2-FEB3-FEBA9D3C86F5}"/>
            </ac:spMkLst>
          </pc:spChg>
          <pc:spChg chg="mod">
            <ac:chgData name="Disinger, Emily Christine" userId="c4099b5c-12cb-4d3c-8a2f-e0c975e58c53" providerId="ADAL" clId="{760BE20D-5E3E-CB48-8305-6B0705D1B52E}" dt="2023-04-06T15:33:46.793" v="480" actId="403"/>
            <ac:spMkLst>
              <pc:docMk/>
              <pc:sldMasterMk cId="3825614813" sldId="2147483648"/>
              <pc:sldLayoutMk cId="2216712600" sldId="2147483653"/>
              <ac:spMk id="21" creationId="{0A71EF50-386A-A3B9-93FB-6EF179A4EE47}"/>
            </ac:spMkLst>
          </pc:spChg>
          <pc:spChg chg="del mod">
            <ac:chgData name="Disinger, Emily Christine" userId="c4099b5c-12cb-4d3c-8a2f-e0c975e58c53" providerId="ADAL" clId="{760BE20D-5E3E-CB48-8305-6B0705D1B52E}" dt="2023-04-04T17:42:33.488" v="106" actId="478"/>
            <ac:spMkLst>
              <pc:docMk/>
              <pc:sldMasterMk cId="3825614813" sldId="2147483648"/>
              <pc:sldLayoutMk cId="2216712600" sldId="2147483653"/>
              <ac:spMk id="22" creationId="{326B9638-0AB1-0F11-EA67-211E59867313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9:43.140" v="430" actId="255"/>
          <pc:sldLayoutMkLst>
            <pc:docMk/>
            <pc:sldMasterMk cId="3825614813" sldId="2147483648"/>
            <pc:sldLayoutMk cId="406290031" sldId="2147483656"/>
          </pc:sldLayoutMkLst>
          <pc:spChg chg="mod">
            <ac:chgData name="Disinger, Emily Christine" userId="c4099b5c-12cb-4d3c-8a2f-e0c975e58c53" providerId="ADAL" clId="{760BE20D-5E3E-CB48-8305-6B0705D1B52E}" dt="2023-04-04T17:37:32.176" v="44" actId="403"/>
            <ac:spMkLst>
              <pc:docMk/>
              <pc:sldMasterMk cId="3825614813" sldId="2147483648"/>
              <pc:sldLayoutMk cId="406290031" sldId="2147483656"/>
              <ac:spMk id="2" creationId="{B1E27402-16CB-60F1-259A-4E1A16194431}"/>
            </ac:spMkLst>
          </pc:spChg>
          <pc:spChg chg="mod">
            <ac:chgData name="Disinger, Emily Christine" userId="c4099b5c-12cb-4d3c-8a2f-e0c975e58c53" providerId="ADAL" clId="{760BE20D-5E3E-CB48-8305-6B0705D1B52E}" dt="2023-04-06T15:29:23.272" v="424" actId="403"/>
            <ac:spMkLst>
              <pc:docMk/>
              <pc:sldMasterMk cId="3825614813" sldId="2147483648"/>
              <pc:sldLayoutMk cId="406290031" sldId="2147483656"/>
              <ac:spMk id="4" creationId="{B9889552-EB9F-6D72-9130-E107C02C22F6}"/>
            </ac:spMkLst>
          </pc:spChg>
          <pc:spChg chg="mod">
            <ac:chgData name="Disinger, Emily Christine" userId="c4099b5c-12cb-4d3c-8a2f-e0c975e58c53" providerId="ADAL" clId="{760BE20D-5E3E-CB48-8305-6B0705D1B52E}" dt="2023-04-06T15:29:43.140" v="430" actId="255"/>
            <ac:spMkLst>
              <pc:docMk/>
              <pc:sldMasterMk cId="3825614813" sldId="2147483648"/>
              <pc:sldLayoutMk cId="406290031" sldId="2147483656"/>
              <ac:spMk id="10" creationId="{C5F6EAB8-D2BB-0BDE-C7AC-895B69CA533E}"/>
            </ac:spMkLst>
          </pc:spChg>
        </pc:sldLayoutChg>
        <pc:sldLayoutChg chg="modSp del mod">
          <pc:chgData name="Disinger, Emily Christine" userId="c4099b5c-12cb-4d3c-8a2f-e0c975e58c53" providerId="ADAL" clId="{760BE20D-5E3E-CB48-8305-6B0705D1B52E}" dt="2023-04-06T15:30:42.949" v="432" actId="2696"/>
          <pc:sldLayoutMkLst>
            <pc:docMk/>
            <pc:sldMasterMk cId="3825614813" sldId="2147483648"/>
            <pc:sldLayoutMk cId="3433354303" sldId="2147483657"/>
          </pc:sldLayoutMkLst>
          <pc:spChg chg="mod">
            <ac:chgData name="Disinger, Emily Christine" userId="c4099b5c-12cb-4d3c-8a2f-e0c975e58c53" providerId="ADAL" clId="{760BE20D-5E3E-CB48-8305-6B0705D1B52E}" dt="2023-04-04T17:37:51.946" v="46" actId="403"/>
            <ac:spMkLst>
              <pc:docMk/>
              <pc:sldMasterMk cId="3825614813" sldId="2147483648"/>
              <pc:sldLayoutMk cId="3433354303" sldId="2147483657"/>
              <ac:spMk id="2" creationId="{81E99A83-2C12-9A72-A547-B9374C1072DC}"/>
            </ac:spMkLst>
          </pc:spChg>
          <pc:spChg chg="mod">
            <ac:chgData name="Disinger, Emily Christine" userId="c4099b5c-12cb-4d3c-8a2f-e0c975e58c53" providerId="ADAL" clId="{760BE20D-5E3E-CB48-8305-6B0705D1B52E}" dt="2023-04-06T15:30:08.324" v="431" actId="14100"/>
            <ac:spMkLst>
              <pc:docMk/>
              <pc:sldMasterMk cId="3825614813" sldId="2147483648"/>
              <pc:sldLayoutMk cId="3433354303" sldId="2147483657"/>
              <ac:spMk id="4" creationId="{69A59AA2-58AF-A659-F919-8BDA04ADA496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37:07.753" v="577" actId="14100"/>
          <pc:sldLayoutMkLst>
            <pc:docMk/>
            <pc:sldMasterMk cId="3825614813" sldId="2147483648"/>
            <pc:sldLayoutMk cId="569925206" sldId="2147483686"/>
          </pc:sldLayoutMkLst>
          <pc:spChg chg="mod">
            <ac:chgData name="Disinger, Emily Christine" userId="c4099b5c-12cb-4d3c-8a2f-e0c975e58c53" providerId="ADAL" clId="{760BE20D-5E3E-CB48-8305-6B0705D1B52E}" dt="2023-04-06T15:37:07.753" v="577" actId="14100"/>
            <ac:spMkLst>
              <pc:docMk/>
              <pc:sldMasterMk cId="3825614813" sldId="2147483648"/>
              <pc:sldLayoutMk cId="569925206" sldId="2147483686"/>
              <ac:spMk id="6" creationId="{B1EEEEC0-D7E4-4DE5-4E3D-FAAD9ABA8990}"/>
            </ac:spMkLst>
          </pc:spChg>
          <pc:spChg chg="mod">
            <ac:chgData name="Disinger, Emily Christine" userId="c4099b5c-12cb-4d3c-8a2f-e0c975e58c53" providerId="ADAL" clId="{760BE20D-5E3E-CB48-8305-6B0705D1B52E}" dt="2023-04-06T15:37:07.753" v="577" actId="14100"/>
            <ac:spMkLst>
              <pc:docMk/>
              <pc:sldMasterMk cId="3825614813" sldId="2147483648"/>
              <pc:sldLayoutMk cId="569925206" sldId="2147483686"/>
              <ac:spMk id="9" creationId="{D8EDB9B8-C811-84E9-5F58-0130F3A8050C}"/>
            </ac:spMkLst>
          </pc:spChg>
          <pc:spChg chg="mod">
            <ac:chgData name="Disinger, Emily Christine" userId="c4099b5c-12cb-4d3c-8a2f-e0c975e58c53" providerId="ADAL" clId="{760BE20D-5E3E-CB48-8305-6B0705D1B52E}" dt="2023-04-06T15:37:07.753" v="577" actId="14100"/>
            <ac:spMkLst>
              <pc:docMk/>
              <pc:sldMasterMk cId="3825614813" sldId="2147483648"/>
              <pc:sldLayoutMk cId="569925206" sldId="2147483686"/>
              <ac:spMk id="10" creationId="{24BF34A7-30DF-7BD2-A5A2-434BBF6672CA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8:55.020" v="420" actId="9"/>
          <pc:sldLayoutMkLst>
            <pc:docMk/>
            <pc:sldMasterMk cId="3825614813" sldId="2147483648"/>
            <pc:sldLayoutMk cId="3628432518" sldId="2147483687"/>
          </pc:sldLayoutMkLst>
          <pc:spChg chg="mod">
            <ac:chgData name="Disinger, Emily Christine" userId="c4099b5c-12cb-4d3c-8a2f-e0c975e58c53" providerId="ADAL" clId="{760BE20D-5E3E-CB48-8305-6B0705D1B52E}" dt="2023-04-06T15:22:25.710" v="343" actId="403"/>
            <ac:spMkLst>
              <pc:docMk/>
              <pc:sldMasterMk cId="3825614813" sldId="2147483648"/>
              <pc:sldLayoutMk cId="3628432518" sldId="2147483687"/>
              <ac:spMk id="7" creationId="{99AF8687-CA4E-66EB-17A8-BE41F3023085}"/>
            </ac:spMkLst>
          </pc:spChg>
          <pc:spChg chg="mod">
            <ac:chgData name="Disinger, Emily Christine" userId="c4099b5c-12cb-4d3c-8a2f-e0c975e58c53" providerId="ADAL" clId="{760BE20D-5E3E-CB48-8305-6B0705D1B52E}" dt="2023-04-06T15:28:55.020" v="420" actId="9"/>
            <ac:spMkLst>
              <pc:docMk/>
              <pc:sldMasterMk cId="3825614813" sldId="2147483648"/>
              <pc:sldLayoutMk cId="3628432518" sldId="2147483687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760BE20D-5E3E-CB48-8305-6B0705D1B52E}" dt="2023-04-06T15:22:20.470" v="342" actId="403"/>
            <ac:spMkLst>
              <pc:docMk/>
              <pc:sldMasterMk cId="3825614813" sldId="2147483648"/>
              <pc:sldLayoutMk cId="3628432518" sldId="2147483687"/>
              <ac:spMk id="14" creationId="{EEA1DABA-769B-1407-1BFC-75930C1DE70F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5:14.200" v="379" actId="255"/>
          <pc:sldLayoutMkLst>
            <pc:docMk/>
            <pc:sldMasterMk cId="3825614813" sldId="2147483648"/>
            <pc:sldLayoutMk cId="1626903686" sldId="2147483688"/>
          </pc:sldLayoutMkLst>
          <pc:spChg chg="mod">
            <ac:chgData name="Disinger, Emily Christine" userId="c4099b5c-12cb-4d3c-8a2f-e0c975e58c53" providerId="ADAL" clId="{760BE20D-5E3E-CB48-8305-6B0705D1B52E}" dt="2023-04-06T15:25:14.200" v="379" actId="255"/>
            <ac:spMkLst>
              <pc:docMk/>
              <pc:sldMasterMk cId="3825614813" sldId="2147483648"/>
              <pc:sldLayoutMk cId="1626903686" sldId="2147483688"/>
              <ac:spMk id="2" creationId="{6628D381-488B-4C1C-32F0-1D389C1FF7E3}"/>
            </ac:spMkLst>
          </pc:spChg>
          <pc:spChg chg="mod">
            <ac:chgData name="Disinger, Emily Christine" userId="c4099b5c-12cb-4d3c-8a2f-e0c975e58c53" providerId="ADAL" clId="{760BE20D-5E3E-CB48-8305-6B0705D1B52E}" dt="2023-04-06T15:22:38.079" v="345" actId="403"/>
            <ac:spMkLst>
              <pc:docMk/>
              <pc:sldMasterMk cId="3825614813" sldId="2147483648"/>
              <pc:sldLayoutMk cId="1626903686" sldId="2147483688"/>
              <ac:spMk id="5" creationId="{65EE62C3-A7DA-7701-DE4B-C1A290C4FAE3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35:24.111" v="558" actId="20577"/>
          <pc:sldLayoutMkLst>
            <pc:docMk/>
            <pc:sldMasterMk cId="3825614813" sldId="2147483648"/>
            <pc:sldLayoutMk cId="1838946650" sldId="2147483690"/>
          </pc:sldLayoutMkLst>
          <pc:spChg chg="mod">
            <ac:chgData name="Disinger, Emily Christine" userId="c4099b5c-12cb-4d3c-8a2f-e0c975e58c53" providerId="ADAL" clId="{760BE20D-5E3E-CB48-8305-6B0705D1B52E}" dt="2023-04-06T15:34:02.751" v="485" actId="403"/>
            <ac:spMkLst>
              <pc:docMk/>
              <pc:sldMasterMk cId="3825614813" sldId="2147483648"/>
              <pc:sldLayoutMk cId="1838946650" sldId="2147483690"/>
              <ac:spMk id="16" creationId="{876A1563-09E6-06B6-EC4A-8E309CC57B11}"/>
            </ac:spMkLst>
          </pc:spChg>
          <pc:spChg chg="mod">
            <ac:chgData name="Disinger, Emily Christine" userId="c4099b5c-12cb-4d3c-8a2f-e0c975e58c53" providerId="ADAL" clId="{760BE20D-5E3E-CB48-8305-6B0705D1B52E}" dt="2023-04-06T15:34:53.443" v="504" actId="20577"/>
            <ac:spMkLst>
              <pc:docMk/>
              <pc:sldMasterMk cId="3825614813" sldId="2147483648"/>
              <pc:sldLayoutMk cId="1838946650" sldId="2147483690"/>
              <ac:spMk id="22" creationId="{AF401EC8-7352-A985-133C-726A718A9E9A}"/>
            </ac:spMkLst>
          </pc:spChg>
          <pc:spChg chg="mod">
            <ac:chgData name="Disinger, Emily Christine" userId="c4099b5c-12cb-4d3c-8a2f-e0c975e58c53" providerId="ADAL" clId="{760BE20D-5E3E-CB48-8305-6B0705D1B52E}" dt="2023-04-06T15:34:09.794" v="489" actId="403"/>
            <ac:spMkLst>
              <pc:docMk/>
              <pc:sldMasterMk cId="3825614813" sldId="2147483648"/>
              <pc:sldLayoutMk cId="1838946650" sldId="2147483690"/>
              <ac:spMk id="26" creationId="{71A04C69-EC92-81B2-FCD5-39464C669BEB}"/>
            </ac:spMkLst>
          </pc:spChg>
          <pc:spChg chg="mod">
            <ac:chgData name="Disinger, Emily Christine" userId="c4099b5c-12cb-4d3c-8a2f-e0c975e58c53" providerId="ADAL" clId="{760BE20D-5E3E-CB48-8305-6B0705D1B52E}" dt="2023-04-06T15:35:18.087" v="554" actId="20577"/>
            <ac:spMkLst>
              <pc:docMk/>
              <pc:sldMasterMk cId="3825614813" sldId="2147483648"/>
              <pc:sldLayoutMk cId="1838946650" sldId="2147483690"/>
              <ac:spMk id="30" creationId="{AE5BF8CB-9477-F598-75C4-6F35D608B35B}"/>
            </ac:spMkLst>
          </pc:spChg>
          <pc:spChg chg="mod">
            <ac:chgData name="Disinger, Emily Christine" userId="c4099b5c-12cb-4d3c-8a2f-e0c975e58c53" providerId="ADAL" clId="{760BE20D-5E3E-CB48-8305-6B0705D1B52E}" dt="2023-04-06T15:35:24.111" v="558" actId="20577"/>
            <ac:spMkLst>
              <pc:docMk/>
              <pc:sldMasterMk cId="3825614813" sldId="2147483648"/>
              <pc:sldLayoutMk cId="1838946650" sldId="2147483690"/>
              <ac:spMk id="31" creationId="{AE6CE746-1703-63A8-BBD4-546AD104E27E}"/>
            </ac:spMkLst>
          </pc:spChg>
          <pc:spChg chg="mod">
            <ac:chgData name="Disinger, Emily Christine" userId="c4099b5c-12cb-4d3c-8a2f-e0c975e58c53" providerId="ADAL" clId="{760BE20D-5E3E-CB48-8305-6B0705D1B52E}" dt="2023-04-06T15:35:22.913" v="557" actId="20577"/>
            <ac:spMkLst>
              <pc:docMk/>
              <pc:sldMasterMk cId="3825614813" sldId="2147483648"/>
              <pc:sldLayoutMk cId="1838946650" sldId="2147483690"/>
              <ac:spMk id="36" creationId="{9F4CE92C-83FA-CA44-69CB-E6229E144199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43:42.479" v="677" actId="207"/>
          <pc:sldLayoutMkLst>
            <pc:docMk/>
            <pc:sldMasterMk cId="3825614813" sldId="2147483648"/>
            <pc:sldLayoutMk cId="703653978" sldId="2147483691"/>
          </pc:sldLayoutMkLst>
          <pc:spChg chg="mod">
            <ac:chgData name="Disinger, Emily Christine" userId="c4099b5c-12cb-4d3c-8a2f-e0c975e58c53" providerId="ADAL" clId="{760BE20D-5E3E-CB48-8305-6B0705D1B52E}" dt="2023-04-06T15:43:42.479" v="677" actId="207"/>
            <ac:spMkLst>
              <pc:docMk/>
              <pc:sldMasterMk cId="3825614813" sldId="2147483648"/>
              <pc:sldLayoutMk cId="703653978" sldId="2147483691"/>
              <ac:spMk id="9" creationId="{3F3E966E-ACAB-E285-70D0-66AC08DF1386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5:45.131" v="563" actId="403"/>
          <pc:sldLayoutMkLst>
            <pc:docMk/>
            <pc:sldMasterMk cId="3825614813" sldId="2147483648"/>
            <pc:sldLayoutMk cId="1546374836" sldId="2147483692"/>
          </pc:sldLayoutMkLst>
          <pc:spChg chg="mod">
            <ac:chgData name="Disinger, Emily Christine" userId="c4099b5c-12cb-4d3c-8a2f-e0c975e58c53" providerId="ADAL" clId="{760BE20D-5E3E-CB48-8305-6B0705D1B52E}" dt="2023-04-06T15:35:45.131" v="563" actId="403"/>
            <ac:spMkLst>
              <pc:docMk/>
              <pc:sldMasterMk cId="3825614813" sldId="2147483648"/>
              <pc:sldLayoutMk cId="1546374836" sldId="2147483692"/>
              <ac:spMk id="11" creationId="{B2696218-EA6F-DE53-DF14-6383AEA46217}"/>
            </ac:spMkLst>
          </pc:spChg>
          <pc:spChg chg="mod">
            <ac:chgData name="Disinger, Emily Christine" userId="c4099b5c-12cb-4d3c-8a2f-e0c975e58c53" providerId="ADAL" clId="{760BE20D-5E3E-CB48-8305-6B0705D1B52E}" dt="2023-04-06T15:35:41.863" v="562" actId="403"/>
            <ac:spMkLst>
              <pc:docMk/>
              <pc:sldMasterMk cId="3825614813" sldId="2147483648"/>
              <pc:sldLayoutMk cId="1546374836" sldId="2147483692"/>
              <ac:spMk id="12" creationId="{4B620EBE-30BB-D534-67D3-D8578AA6839B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5:57.394" v="568" actId="403"/>
          <pc:sldLayoutMkLst>
            <pc:docMk/>
            <pc:sldMasterMk cId="3825614813" sldId="2147483648"/>
            <pc:sldLayoutMk cId="3941502010" sldId="2147483693"/>
          </pc:sldLayoutMkLst>
          <pc:spChg chg="mod">
            <ac:chgData name="Disinger, Emily Christine" userId="c4099b5c-12cb-4d3c-8a2f-e0c975e58c53" providerId="ADAL" clId="{760BE20D-5E3E-CB48-8305-6B0705D1B52E}" dt="2023-04-06T15:35:53.257" v="566" actId="404"/>
            <ac:spMkLst>
              <pc:docMk/>
              <pc:sldMasterMk cId="3825614813" sldId="2147483648"/>
              <pc:sldLayoutMk cId="3941502010" sldId="2147483693"/>
              <ac:spMk id="11" creationId="{B2696218-EA6F-DE53-DF14-6383AEA46217}"/>
            </ac:spMkLst>
          </pc:spChg>
          <pc:spChg chg="mod">
            <ac:chgData name="Disinger, Emily Christine" userId="c4099b5c-12cb-4d3c-8a2f-e0c975e58c53" providerId="ADAL" clId="{760BE20D-5E3E-CB48-8305-6B0705D1B52E}" dt="2023-04-06T15:35:57.394" v="568" actId="403"/>
            <ac:spMkLst>
              <pc:docMk/>
              <pc:sldMasterMk cId="3825614813" sldId="2147483648"/>
              <pc:sldLayoutMk cId="3941502010" sldId="2147483693"/>
              <ac:spMk id="12" creationId="{4B620EBE-30BB-D534-67D3-D8578AA6839B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6:57.739" v="401" actId="255"/>
          <pc:sldLayoutMkLst>
            <pc:docMk/>
            <pc:sldMasterMk cId="3825614813" sldId="2147483648"/>
            <pc:sldLayoutMk cId="1681714512" sldId="2147483701"/>
          </pc:sldLayoutMkLst>
          <pc:spChg chg="mod">
            <ac:chgData name="Disinger, Emily Christine" userId="c4099b5c-12cb-4d3c-8a2f-e0c975e58c53" providerId="ADAL" clId="{760BE20D-5E3E-CB48-8305-6B0705D1B52E}" dt="2023-04-06T15:26:17.062" v="393" actId="255"/>
            <ac:spMkLst>
              <pc:docMk/>
              <pc:sldMasterMk cId="3825614813" sldId="2147483648"/>
              <pc:sldLayoutMk cId="1681714512" sldId="2147483701"/>
              <ac:spMk id="8" creationId="{2D59E3ED-7921-E7F3-A0A2-0467597EF7ED}"/>
            </ac:spMkLst>
          </pc:spChg>
          <pc:spChg chg="mod">
            <ac:chgData name="Disinger, Emily Christine" userId="c4099b5c-12cb-4d3c-8a2f-e0c975e58c53" providerId="ADAL" clId="{760BE20D-5E3E-CB48-8305-6B0705D1B52E}" dt="2023-04-06T15:26:37.701" v="397" actId="255"/>
            <ac:spMkLst>
              <pc:docMk/>
              <pc:sldMasterMk cId="3825614813" sldId="2147483648"/>
              <pc:sldLayoutMk cId="1681714512" sldId="2147483701"/>
              <ac:spMk id="11" creationId="{66D77F14-E88B-D0A5-6F63-E4DA45A7CD6B}"/>
            </ac:spMkLst>
          </pc:spChg>
          <pc:spChg chg="mod">
            <ac:chgData name="Disinger, Emily Christine" userId="c4099b5c-12cb-4d3c-8a2f-e0c975e58c53" providerId="ADAL" clId="{760BE20D-5E3E-CB48-8305-6B0705D1B52E}" dt="2023-04-06T15:26:57.739" v="401" actId="255"/>
            <ac:spMkLst>
              <pc:docMk/>
              <pc:sldMasterMk cId="3825614813" sldId="2147483648"/>
              <pc:sldLayoutMk cId="1681714512" sldId="2147483701"/>
              <ac:spMk id="12" creationId="{5A95E987-1BAB-5DE6-3A52-75935C62985E}"/>
            </ac:spMkLst>
          </pc:spChg>
          <pc:spChg chg="mod">
            <ac:chgData name="Disinger, Emily Christine" userId="c4099b5c-12cb-4d3c-8a2f-e0c975e58c53" providerId="ADAL" clId="{760BE20D-5E3E-CB48-8305-6B0705D1B52E}" dt="2023-04-06T15:26:04.079" v="390" actId="403"/>
            <ac:spMkLst>
              <pc:docMk/>
              <pc:sldMasterMk cId="3825614813" sldId="2147483648"/>
              <pc:sldLayoutMk cId="1681714512" sldId="2147483701"/>
              <ac:spMk id="13" creationId="{5CA31FF2-2F1A-7D0F-36B0-1773F6A9AB34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2:03.004" v="340" actId="14100"/>
          <pc:sldLayoutMkLst>
            <pc:docMk/>
            <pc:sldMasterMk cId="3825614813" sldId="2147483648"/>
            <pc:sldLayoutMk cId="3586611153" sldId="2147483702"/>
          </pc:sldLayoutMkLst>
          <pc:spChg chg="mod">
            <ac:chgData name="Disinger, Emily Christine" userId="c4099b5c-12cb-4d3c-8a2f-e0c975e58c53" providerId="ADAL" clId="{760BE20D-5E3E-CB48-8305-6B0705D1B52E}" dt="2023-04-06T15:22:03.004" v="340" actId="14100"/>
            <ac:spMkLst>
              <pc:docMk/>
              <pc:sldMasterMk cId="3825614813" sldId="2147483648"/>
              <pc:sldLayoutMk cId="3586611153" sldId="2147483702"/>
              <ac:spMk id="2" creationId="{85FDAFB6-8BB6-ADBB-6574-5B0C25E7BDDF}"/>
            </ac:spMkLst>
          </pc:spChg>
          <pc:spChg chg="mod">
            <ac:chgData name="Disinger, Emily Christine" userId="c4099b5c-12cb-4d3c-8a2f-e0c975e58c53" providerId="ADAL" clId="{760BE20D-5E3E-CB48-8305-6B0705D1B52E}" dt="2023-04-06T15:21:29.284" v="331" actId="1076"/>
            <ac:spMkLst>
              <pc:docMk/>
              <pc:sldMasterMk cId="3825614813" sldId="2147483648"/>
              <pc:sldLayoutMk cId="3586611153" sldId="2147483702"/>
              <ac:spMk id="5" creationId="{34176D92-8FAB-782E-E607-5D0C5CC9C2A2}"/>
            </ac:spMkLst>
          </pc:spChg>
          <pc:spChg chg="mod">
            <ac:chgData name="Disinger, Emily Christine" userId="c4099b5c-12cb-4d3c-8a2f-e0c975e58c53" providerId="ADAL" clId="{760BE20D-5E3E-CB48-8305-6B0705D1B52E}" dt="2023-04-06T15:21:56.476" v="339" actId="1036"/>
            <ac:spMkLst>
              <pc:docMk/>
              <pc:sldMasterMk cId="3825614813" sldId="2147483648"/>
              <pc:sldLayoutMk cId="3586611153" sldId="2147483702"/>
              <ac:spMk id="6" creationId="{5FF931D0-D7E7-D9E1-3CCC-83299A09228A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6:14.398" v="571" actId="403"/>
          <pc:sldLayoutMkLst>
            <pc:docMk/>
            <pc:sldMasterMk cId="3825614813" sldId="2147483648"/>
            <pc:sldLayoutMk cId="1618025383" sldId="2147483703"/>
          </pc:sldLayoutMkLst>
          <pc:spChg chg="mod">
            <ac:chgData name="Disinger, Emily Christine" userId="c4099b5c-12cb-4d3c-8a2f-e0c975e58c53" providerId="ADAL" clId="{760BE20D-5E3E-CB48-8305-6B0705D1B52E}" dt="2023-04-06T15:36:14.398" v="571" actId="403"/>
            <ac:spMkLst>
              <pc:docMk/>
              <pc:sldMasterMk cId="3825614813" sldId="2147483648"/>
              <pc:sldLayoutMk cId="1618025383" sldId="2147483703"/>
              <ac:spMk id="5" creationId="{E3D40940-377F-6BBC-02CB-083B672BF56B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5:33.326" v="560" actId="403"/>
          <pc:sldLayoutMkLst>
            <pc:docMk/>
            <pc:sldMasterMk cId="3825614813" sldId="2147483648"/>
            <pc:sldLayoutMk cId="3347540712" sldId="2147483704"/>
          </pc:sldLayoutMkLst>
          <pc:spChg chg="mod">
            <ac:chgData name="Disinger, Emily Christine" userId="c4099b5c-12cb-4d3c-8a2f-e0c975e58c53" providerId="ADAL" clId="{760BE20D-5E3E-CB48-8305-6B0705D1B52E}" dt="2023-04-04T17:42:58.580" v="111" actId="403"/>
            <ac:spMkLst>
              <pc:docMk/>
              <pc:sldMasterMk cId="3825614813" sldId="2147483648"/>
              <pc:sldLayoutMk cId="3347540712" sldId="2147483704"/>
              <ac:spMk id="44" creationId="{1BA8130D-B7F2-9815-5056-6F334D4BBAEF}"/>
            </ac:spMkLst>
          </pc:spChg>
          <pc:spChg chg="mod">
            <ac:chgData name="Disinger, Emily Christine" userId="c4099b5c-12cb-4d3c-8a2f-e0c975e58c53" providerId="ADAL" clId="{760BE20D-5E3E-CB48-8305-6B0705D1B52E}" dt="2023-04-04T17:43:02.572" v="112" actId="403"/>
            <ac:spMkLst>
              <pc:docMk/>
              <pc:sldMasterMk cId="3825614813" sldId="2147483648"/>
              <pc:sldLayoutMk cId="3347540712" sldId="2147483704"/>
              <ac:spMk id="45" creationId="{A41A66E4-0B84-E1FB-88CD-3E0E6E80C49D}"/>
            </ac:spMkLst>
          </pc:spChg>
          <pc:spChg chg="mod">
            <ac:chgData name="Disinger, Emily Christine" userId="c4099b5c-12cb-4d3c-8a2f-e0c975e58c53" providerId="ADAL" clId="{760BE20D-5E3E-CB48-8305-6B0705D1B52E}" dt="2023-04-04T17:43:06.467" v="113" actId="403"/>
            <ac:spMkLst>
              <pc:docMk/>
              <pc:sldMasterMk cId="3825614813" sldId="2147483648"/>
              <pc:sldLayoutMk cId="3347540712" sldId="2147483704"/>
              <ac:spMk id="46" creationId="{235E5CE7-3D80-1BB5-DACD-8A63CA927E9A}"/>
            </ac:spMkLst>
          </pc:spChg>
          <pc:spChg chg="mod">
            <ac:chgData name="Disinger, Emily Christine" userId="c4099b5c-12cb-4d3c-8a2f-e0c975e58c53" providerId="ADAL" clId="{760BE20D-5E3E-CB48-8305-6B0705D1B52E}" dt="2023-04-04T17:43:33.737" v="120" actId="255"/>
            <ac:spMkLst>
              <pc:docMk/>
              <pc:sldMasterMk cId="3825614813" sldId="2147483648"/>
              <pc:sldLayoutMk cId="3347540712" sldId="2147483704"/>
              <ac:spMk id="47" creationId="{685C02D4-EA4F-4962-D397-F6439EC5C6E9}"/>
            </ac:spMkLst>
          </pc:spChg>
          <pc:spChg chg="mod">
            <ac:chgData name="Disinger, Emily Christine" userId="c4099b5c-12cb-4d3c-8a2f-e0c975e58c53" providerId="ADAL" clId="{760BE20D-5E3E-CB48-8305-6B0705D1B52E}" dt="2023-04-04T17:43:12.404" v="115" actId="403"/>
            <ac:spMkLst>
              <pc:docMk/>
              <pc:sldMasterMk cId="3825614813" sldId="2147483648"/>
              <pc:sldLayoutMk cId="3347540712" sldId="2147483704"/>
              <ac:spMk id="48" creationId="{1F46F0A7-55C4-6BAE-BCB0-157A86C91997}"/>
            </ac:spMkLst>
          </pc:spChg>
          <pc:spChg chg="mod">
            <ac:chgData name="Disinger, Emily Christine" userId="c4099b5c-12cb-4d3c-8a2f-e0c975e58c53" providerId="ADAL" clId="{760BE20D-5E3E-CB48-8305-6B0705D1B52E}" dt="2023-04-04T17:43:15.257" v="116" actId="403"/>
            <ac:spMkLst>
              <pc:docMk/>
              <pc:sldMasterMk cId="3825614813" sldId="2147483648"/>
              <pc:sldLayoutMk cId="3347540712" sldId="2147483704"/>
              <ac:spMk id="49" creationId="{9E69C3F7-0A3A-FAC2-6540-8BB750E9AA4C}"/>
            </ac:spMkLst>
          </pc:spChg>
          <pc:spChg chg="mod">
            <ac:chgData name="Disinger, Emily Christine" userId="c4099b5c-12cb-4d3c-8a2f-e0c975e58c53" providerId="ADAL" clId="{760BE20D-5E3E-CB48-8305-6B0705D1B52E}" dt="2023-04-04T17:43:20.580" v="117" actId="255"/>
            <ac:spMkLst>
              <pc:docMk/>
              <pc:sldMasterMk cId="3825614813" sldId="2147483648"/>
              <pc:sldLayoutMk cId="3347540712" sldId="2147483704"/>
              <ac:spMk id="50" creationId="{040CB427-2320-1A81-037C-6D83BCA5B36F}"/>
            </ac:spMkLst>
          </pc:spChg>
          <pc:spChg chg="mod">
            <ac:chgData name="Disinger, Emily Christine" userId="c4099b5c-12cb-4d3c-8a2f-e0c975e58c53" providerId="ADAL" clId="{760BE20D-5E3E-CB48-8305-6B0705D1B52E}" dt="2023-04-04T17:43:25.915" v="118" actId="255"/>
            <ac:spMkLst>
              <pc:docMk/>
              <pc:sldMasterMk cId="3825614813" sldId="2147483648"/>
              <pc:sldLayoutMk cId="3347540712" sldId="2147483704"/>
              <ac:spMk id="51" creationId="{3144BCA8-7BD5-8323-CDAB-E5362D78AA68}"/>
            </ac:spMkLst>
          </pc:spChg>
          <pc:spChg chg="mod">
            <ac:chgData name="Disinger, Emily Christine" userId="c4099b5c-12cb-4d3c-8a2f-e0c975e58c53" providerId="ADAL" clId="{760BE20D-5E3E-CB48-8305-6B0705D1B52E}" dt="2023-04-04T17:43:29.975" v="119" actId="255"/>
            <ac:spMkLst>
              <pc:docMk/>
              <pc:sldMasterMk cId="3825614813" sldId="2147483648"/>
              <pc:sldLayoutMk cId="3347540712" sldId="2147483704"/>
              <ac:spMk id="52" creationId="{82EC0719-39BA-B2AB-F29D-3C947DC78925}"/>
            </ac:spMkLst>
          </pc:spChg>
          <pc:spChg chg="mod">
            <ac:chgData name="Disinger, Emily Christine" userId="c4099b5c-12cb-4d3c-8a2f-e0c975e58c53" providerId="ADAL" clId="{760BE20D-5E3E-CB48-8305-6B0705D1B52E}" dt="2023-04-04T17:43:42.004" v="121" actId="255"/>
            <ac:spMkLst>
              <pc:docMk/>
              <pc:sldMasterMk cId="3825614813" sldId="2147483648"/>
              <pc:sldLayoutMk cId="3347540712" sldId="2147483704"/>
              <ac:spMk id="53" creationId="{B939ED29-1A95-3771-8E52-C1F99F848ABD}"/>
            </ac:spMkLst>
          </pc:spChg>
          <pc:spChg chg="mod">
            <ac:chgData name="Disinger, Emily Christine" userId="c4099b5c-12cb-4d3c-8a2f-e0c975e58c53" providerId="ADAL" clId="{760BE20D-5E3E-CB48-8305-6B0705D1B52E}" dt="2023-04-06T15:35:33.326" v="560" actId="403"/>
            <ac:spMkLst>
              <pc:docMk/>
              <pc:sldMasterMk cId="3825614813" sldId="2147483648"/>
              <pc:sldLayoutMk cId="3347540712" sldId="2147483704"/>
              <ac:spMk id="54" creationId="{F45DEB53-8B0A-80C6-DDED-B72344235087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1:07.943" v="438" actId="403"/>
          <pc:sldLayoutMkLst>
            <pc:docMk/>
            <pc:sldMasterMk cId="3825614813" sldId="2147483648"/>
            <pc:sldLayoutMk cId="1588244453" sldId="2147483705"/>
          </pc:sldLayoutMkLst>
          <pc:spChg chg="mod">
            <ac:chgData name="Disinger, Emily Christine" userId="c4099b5c-12cb-4d3c-8a2f-e0c975e58c53" providerId="ADAL" clId="{760BE20D-5E3E-CB48-8305-6B0705D1B52E}" dt="2023-04-06T15:31:07.943" v="438" actId="403"/>
            <ac:spMkLst>
              <pc:docMk/>
              <pc:sldMasterMk cId="3825614813" sldId="2147483648"/>
              <pc:sldLayoutMk cId="1588244453" sldId="2147483705"/>
              <ac:spMk id="4" creationId="{69A59AA2-58AF-A659-F919-8BDA04ADA496}"/>
            </ac:spMkLst>
          </pc:spChg>
          <pc:spChg chg="mod">
            <ac:chgData name="Disinger, Emily Christine" userId="c4099b5c-12cb-4d3c-8a2f-e0c975e58c53" providerId="ADAL" clId="{760BE20D-5E3E-CB48-8305-6B0705D1B52E}" dt="2023-04-06T15:31:03.271" v="436" actId="403"/>
            <ac:spMkLst>
              <pc:docMk/>
              <pc:sldMasterMk cId="3825614813" sldId="2147483648"/>
              <pc:sldLayoutMk cId="1588244453" sldId="2147483705"/>
              <ac:spMk id="12" creationId="{6AB35901-94D3-C7C4-1CE7-B31E29C657CD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0:53.848" v="434" actId="403"/>
          <pc:sldLayoutMkLst>
            <pc:docMk/>
            <pc:sldMasterMk cId="3825614813" sldId="2147483648"/>
            <pc:sldLayoutMk cId="15941760" sldId="2147483706"/>
          </pc:sldLayoutMkLst>
          <pc:spChg chg="mod">
            <ac:chgData name="Disinger, Emily Christine" userId="c4099b5c-12cb-4d3c-8a2f-e0c975e58c53" providerId="ADAL" clId="{760BE20D-5E3E-CB48-8305-6B0705D1B52E}" dt="2023-04-06T15:30:53.848" v="434" actId="403"/>
            <ac:spMkLst>
              <pc:docMk/>
              <pc:sldMasterMk cId="3825614813" sldId="2147483648"/>
              <pc:sldLayoutMk cId="15941760" sldId="2147483706"/>
              <ac:spMk id="11" creationId="{6AFB8997-E903-BD34-CBB7-A70F3BD090A1}"/>
            </ac:spMkLst>
          </pc:spChg>
        </pc:sldLayoutChg>
        <pc:sldLayoutChg chg="addSp modSp mod">
          <pc:chgData name="Disinger, Emily Christine" userId="c4099b5c-12cb-4d3c-8a2f-e0c975e58c53" providerId="ADAL" clId="{760BE20D-5E3E-CB48-8305-6B0705D1B52E}" dt="2023-04-06T15:32:12.843" v="456" actId="1036"/>
          <pc:sldLayoutMkLst>
            <pc:docMk/>
            <pc:sldMasterMk cId="3825614813" sldId="2147483648"/>
            <pc:sldLayoutMk cId="2750330322" sldId="2147483707"/>
          </pc:sldLayoutMkLst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4" creationId="{69A59AA2-58AF-A659-F919-8BDA04ADA496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6" creationId="{60A3B0E8-AC0D-A169-37E3-2D123D6EBF24}"/>
            </ac:spMkLst>
          </pc:spChg>
          <pc:spChg chg="add mod">
            <ac:chgData name="Disinger, Emily Christine" userId="c4099b5c-12cb-4d3c-8a2f-e0c975e58c53" providerId="ADAL" clId="{760BE20D-5E3E-CB48-8305-6B0705D1B52E}" dt="2023-04-06T15:31:46.096" v="452" actId="403"/>
            <ac:spMkLst>
              <pc:docMk/>
              <pc:sldMasterMk cId="3825614813" sldId="2147483648"/>
              <pc:sldLayoutMk cId="2750330322" sldId="2147483707"/>
              <ac:spMk id="7" creationId="{7EDCCCDC-B335-96CB-3A28-8C862E3B1B58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11" creationId="{E4F1D849-D57F-29CA-A61A-410807726101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13" creationId="{640970D8-E511-89A8-FC5C-6DB37485ADE3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14" creationId="{6B04B79A-B4BD-0306-3D46-D570E1F51CA6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15" creationId="{450B4796-C4B7-C272-5ADD-7D6C896B703E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22" creationId="{4633AE4D-056F-FC97-1F10-877F247AB319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23" creationId="{19716662-3C77-F831-E45C-F9EA49810F58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24" creationId="{1ED1A14F-5E0D-476E-9C60-BD987EFC4940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25" creationId="{A0003A4C-26CB-DD7F-0B22-024AFB58DC67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26" creationId="{08CE8D58-56A2-6AE5-AB18-C53F4134DD88}"/>
            </ac:spMkLst>
          </pc:spChg>
          <pc:spChg chg="mod">
            <ac:chgData name="Disinger, Emily Christine" userId="c4099b5c-12cb-4d3c-8a2f-e0c975e58c53" providerId="ADAL" clId="{760BE20D-5E3E-CB48-8305-6B0705D1B52E}" dt="2023-04-06T15:32:12.843" v="456" actId="1036"/>
            <ac:spMkLst>
              <pc:docMk/>
              <pc:sldMasterMk cId="3825614813" sldId="2147483648"/>
              <pc:sldLayoutMk cId="2750330322" sldId="2147483707"/>
              <ac:spMk id="27" creationId="{7A4C2D1F-1A58-AC60-F606-B816E5F23FFF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32:50.348" v="466" actId="403"/>
          <pc:sldLayoutMkLst>
            <pc:docMk/>
            <pc:sldMasterMk cId="3825614813" sldId="2147483648"/>
            <pc:sldLayoutMk cId="885527150" sldId="2147483709"/>
          </pc:sldLayoutMkLst>
          <pc:spChg chg="mod">
            <ac:chgData name="Disinger, Emily Christine" userId="c4099b5c-12cb-4d3c-8a2f-e0c975e58c53" providerId="ADAL" clId="{760BE20D-5E3E-CB48-8305-6B0705D1B52E}" dt="2023-04-06T15:32:38.230" v="464" actId="255"/>
            <ac:spMkLst>
              <pc:docMk/>
              <pc:sldMasterMk cId="3825614813" sldId="2147483648"/>
              <pc:sldLayoutMk cId="885527150" sldId="2147483709"/>
              <ac:spMk id="2" creationId="{DC2C5294-0EFC-A3EC-D994-11DDCFE70D67}"/>
            </ac:spMkLst>
          </pc:spChg>
          <pc:spChg chg="mod">
            <ac:chgData name="Disinger, Emily Christine" userId="c4099b5c-12cb-4d3c-8a2f-e0c975e58c53" providerId="ADAL" clId="{760BE20D-5E3E-CB48-8305-6B0705D1B52E}" dt="2023-04-06T15:32:46.119" v="465" actId="403"/>
            <ac:spMkLst>
              <pc:docMk/>
              <pc:sldMasterMk cId="3825614813" sldId="2147483648"/>
              <pc:sldLayoutMk cId="885527150" sldId="2147483709"/>
              <ac:spMk id="8" creationId="{4581B053-21C8-C0AD-58C7-637A6315D1B2}"/>
            </ac:spMkLst>
          </pc:spChg>
          <pc:spChg chg="mod">
            <ac:chgData name="Disinger, Emily Christine" userId="c4099b5c-12cb-4d3c-8a2f-e0c975e58c53" providerId="ADAL" clId="{760BE20D-5E3E-CB48-8305-6B0705D1B52E}" dt="2023-04-06T15:32:24.264" v="460" actId="403"/>
            <ac:spMkLst>
              <pc:docMk/>
              <pc:sldMasterMk cId="3825614813" sldId="2147483648"/>
              <pc:sldLayoutMk cId="885527150" sldId="2147483709"/>
              <ac:spMk id="12" creationId="{6AB35901-94D3-C7C4-1CE7-B31E29C657CD}"/>
            </ac:spMkLst>
          </pc:spChg>
          <pc:spChg chg="mod">
            <ac:chgData name="Disinger, Emily Christine" userId="c4099b5c-12cb-4d3c-8a2f-e0c975e58c53" providerId="ADAL" clId="{760BE20D-5E3E-CB48-8305-6B0705D1B52E}" dt="2023-04-06T15:32:50.348" v="466" actId="403"/>
            <ac:spMkLst>
              <pc:docMk/>
              <pc:sldMasterMk cId="3825614813" sldId="2147483648"/>
              <pc:sldLayoutMk cId="885527150" sldId="2147483709"/>
              <ac:spMk id="18" creationId="{F02FFCFA-A84F-7535-4A5F-29A5FC646063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33:26.917" v="475" actId="255"/>
          <pc:sldLayoutMkLst>
            <pc:docMk/>
            <pc:sldMasterMk cId="3825614813" sldId="2147483648"/>
            <pc:sldLayoutMk cId="1703441832" sldId="2147483710"/>
          </pc:sldLayoutMkLst>
          <pc:spChg chg="mod">
            <ac:chgData name="Disinger, Emily Christine" userId="c4099b5c-12cb-4d3c-8a2f-e0c975e58c53" providerId="ADAL" clId="{760BE20D-5E3E-CB48-8305-6B0705D1B52E}" dt="2023-04-06T15:33:26.917" v="475" actId="255"/>
            <ac:spMkLst>
              <pc:docMk/>
              <pc:sldMasterMk cId="3825614813" sldId="2147483648"/>
              <pc:sldLayoutMk cId="1703441832" sldId="2147483710"/>
              <ac:spMk id="2" creationId="{DC2C5294-0EFC-A3EC-D994-11DDCFE70D67}"/>
            </ac:spMkLst>
          </pc:spChg>
          <pc:spChg chg="mod">
            <ac:chgData name="Disinger, Emily Christine" userId="c4099b5c-12cb-4d3c-8a2f-e0c975e58c53" providerId="ADAL" clId="{760BE20D-5E3E-CB48-8305-6B0705D1B52E}" dt="2023-04-06T15:32:55.389" v="467" actId="403"/>
            <ac:spMkLst>
              <pc:docMk/>
              <pc:sldMasterMk cId="3825614813" sldId="2147483648"/>
              <pc:sldLayoutMk cId="1703441832" sldId="2147483710"/>
              <ac:spMk id="6" creationId="{27D80C23-74F3-F853-02BF-83C743039F6E}"/>
            </ac:spMkLst>
          </pc:spChg>
          <pc:spChg chg="mod">
            <ac:chgData name="Disinger, Emily Christine" userId="c4099b5c-12cb-4d3c-8a2f-e0c975e58c53" providerId="ADAL" clId="{760BE20D-5E3E-CB48-8305-6B0705D1B52E}" dt="2023-04-06T15:32:58.555" v="468" actId="403"/>
            <ac:spMkLst>
              <pc:docMk/>
              <pc:sldMasterMk cId="3825614813" sldId="2147483648"/>
              <pc:sldLayoutMk cId="1703441832" sldId="2147483710"/>
              <ac:spMk id="8" creationId="{66A4B2AA-E0AE-18DD-BAA3-AF2A9CA6987A}"/>
            </ac:spMkLst>
          </pc:spChg>
          <pc:spChg chg="mod">
            <ac:chgData name="Disinger, Emily Christine" userId="c4099b5c-12cb-4d3c-8a2f-e0c975e58c53" providerId="ADAL" clId="{760BE20D-5E3E-CB48-8305-6B0705D1B52E}" dt="2023-04-06T15:33:09.753" v="471" actId="403"/>
            <ac:spMkLst>
              <pc:docMk/>
              <pc:sldMasterMk cId="3825614813" sldId="2147483648"/>
              <pc:sldLayoutMk cId="1703441832" sldId="2147483710"/>
              <ac:spMk id="12" creationId="{6AB35901-94D3-C7C4-1CE7-B31E29C657CD}"/>
            </ac:spMkLst>
          </pc:spChg>
          <pc:spChg chg="mod">
            <ac:chgData name="Disinger, Emily Christine" userId="c4099b5c-12cb-4d3c-8a2f-e0c975e58c53" providerId="ADAL" clId="{760BE20D-5E3E-CB48-8305-6B0705D1B52E}" dt="2023-04-06T15:33:01.830" v="469" actId="403"/>
            <ac:spMkLst>
              <pc:docMk/>
              <pc:sldMasterMk cId="3825614813" sldId="2147483648"/>
              <pc:sldLayoutMk cId="1703441832" sldId="2147483710"/>
              <ac:spMk id="16" creationId="{C52272AC-9734-6D60-9441-B5E7B9E4E372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27:18.316" v="409" actId="403"/>
          <pc:sldLayoutMkLst>
            <pc:docMk/>
            <pc:sldMasterMk cId="3825614813" sldId="2147483648"/>
            <pc:sldLayoutMk cId="1726685085" sldId="2147483711"/>
          </pc:sldLayoutMkLst>
          <pc:spChg chg="mod">
            <ac:chgData name="Disinger, Emily Christine" userId="c4099b5c-12cb-4d3c-8a2f-e0c975e58c53" providerId="ADAL" clId="{760BE20D-5E3E-CB48-8305-6B0705D1B52E}" dt="2023-04-06T15:27:18.316" v="409" actId="403"/>
            <ac:spMkLst>
              <pc:docMk/>
              <pc:sldMasterMk cId="3825614813" sldId="2147483648"/>
              <pc:sldLayoutMk cId="1726685085" sldId="2147483711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760BE20D-5E3E-CB48-8305-6B0705D1B52E}" dt="2023-04-06T15:27:12.883" v="406" actId="403"/>
            <ac:spMkLst>
              <pc:docMk/>
              <pc:sldMasterMk cId="3825614813" sldId="2147483648"/>
              <pc:sldLayoutMk cId="1726685085" sldId="2147483711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760BE20D-5E3E-CB48-8305-6B0705D1B52E}" dt="2023-04-06T15:27:08.197" v="403" actId="403"/>
            <ac:spMkLst>
              <pc:docMk/>
              <pc:sldMasterMk cId="3825614813" sldId="2147483648"/>
              <pc:sldLayoutMk cId="1726685085" sldId="2147483711"/>
              <ac:spMk id="14" creationId="{EEA1DABA-769B-1407-1BFC-75930C1DE70F}"/>
            </ac:spMkLst>
          </pc:spChg>
        </pc:sldLayoutChg>
        <pc:sldLayoutChg chg="modSp mod">
          <pc:chgData name="Disinger, Emily Christine" userId="c4099b5c-12cb-4d3c-8a2f-e0c975e58c53" providerId="ADAL" clId="{760BE20D-5E3E-CB48-8305-6B0705D1B52E}" dt="2023-04-06T15:28:38.275" v="419" actId="9"/>
          <pc:sldLayoutMkLst>
            <pc:docMk/>
            <pc:sldMasterMk cId="3825614813" sldId="2147483648"/>
            <pc:sldLayoutMk cId="2460767190" sldId="2147483712"/>
          </pc:sldLayoutMkLst>
          <pc:spChg chg="mod">
            <ac:chgData name="Disinger, Emily Christine" userId="c4099b5c-12cb-4d3c-8a2f-e0c975e58c53" providerId="ADAL" clId="{760BE20D-5E3E-CB48-8305-6B0705D1B52E}" dt="2023-04-06T15:28:10.099" v="417" actId="9"/>
            <ac:spMkLst>
              <pc:docMk/>
              <pc:sldMasterMk cId="3825614813" sldId="2147483648"/>
              <pc:sldLayoutMk cId="2460767190" sldId="2147483712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760BE20D-5E3E-CB48-8305-6B0705D1B52E}" dt="2023-04-06T15:28:38.275" v="419" actId="9"/>
            <ac:spMkLst>
              <pc:docMk/>
              <pc:sldMasterMk cId="3825614813" sldId="2147483648"/>
              <pc:sldLayoutMk cId="2460767190" sldId="2147483712"/>
              <ac:spMk id="10" creationId="{347E27B2-1DE2-3469-81EF-9EBD7DC7AFBA}"/>
            </ac:spMkLst>
          </pc:spChg>
          <pc:spChg chg="mod">
            <ac:chgData name="Disinger, Emily Christine" userId="c4099b5c-12cb-4d3c-8a2f-e0c975e58c53" providerId="ADAL" clId="{760BE20D-5E3E-CB48-8305-6B0705D1B52E}" dt="2023-04-06T15:27:40.671" v="415" actId="9"/>
            <ac:spMkLst>
              <pc:docMk/>
              <pc:sldMasterMk cId="3825614813" sldId="2147483648"/>
              <pc:sldLayoutMk cId="2460767190" sldId="2147483712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760BE20D-5E3E-CB48-8305-6B0705D1B52E}" dt="2023-04-06T15:27:24.389" v="411" actId="403"/>
            <ac:spMkLst>
              <pc:docMk/>
              <pc:sldMasterMk cId="3825614813" sldId="2147483648"/>
              <pc:sldLayoutMk cId="2460767190" sldId="2147483712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760BE20D-5E3E-CB48-8305-6B0705D1B52E}" dt="2023-04-06T15:32:18.080" v="458" actId="403"/>
          <pc:sldLayoutMkLst>
            <pc:docMk/>
            <pc:sldMasterMk cId="3825614813" sldId="2147483648"/>
            <pc:sldLayoutMk cId="1689313171" sldId="2147483713"/>
          </pc:sldLayoutMkLst>
          <pc:spChg chg="mod">
            <ac:chgData name="Disinger, Emily Christine" userId="c4099b5c-12cb-4d3c-8a2f-e0c975e58c53" providerId="ADAL" clId="{760BE20D-5E3E-CB48-8305-6B0705D1B52E}" dt="2023-04-06T15:32:18.080" v="458" actId="403"/>
            <ac:spMkLst>
              <pc:docMk/>
              <pc:sldMasterMk cId="3825614813" sldId="2147483648"/>
              <pc:sldLayoutMk cId="1689313171" sldId="2147483713"/>
              <ac:spMk id="14" creationId="{EEA1DABA-769B-1407-1BFC-75930C1DE70F}"/>
            </ac:spMkLst>
          </pc:spChg>
        </pc:sldLayoutChg>
        <pc:sldLayoutChg chg="add mod modTransition">
          <pc:chgData name="Disinger, Emily Christine" userId="c4099b5c-12cb-4d3c-8a2f-e0c975e58c53" providerId="ADAL" clId="{760BE20D-5E3E-CB48-8305-6B0705D1B52E}" dt="2023-04-06T15:29:10.004" v="422" actId="6014"/>
          <pc:sldLayoutMkLst>
            <pc:docMk/>
            <pc:sldMasterMk cId="3825614813" sldId="2147483648"/>
            <pc:sldLayoutMk cId="1765872328" sldId="2147483714"/>
          </pc:sldLayoutMkLst>
        </pc:sldLayoutChg>
      </pc:sldMasterChg>
    </pc:docChg>
  </pc:docChgLst>
  <pc:docChgLst>
    <pc:chgData name="Disinger, Emily Christine" userId="c4099b5c-12cb-4d3c-8a2f-e0c975e58c53" providerId="ADAL" clId="{7D45B24C-74F1-7B44-8DAB-855C40FAA554}"/>
    <pc:docChg chg="undo custSel modSld modMainMaster">
      <pc:chgData name="Disinger, Emily Christine" userId="c4099b5c-12cb-4d3c-8a2f-e0c975e58c53" providerId="ADAL" clId="{7D45B24C-74F1-7B44-8DAB-855C40FAA554}" dt="2023-04-06T21:32:05.457" v="818" actId="20577"/>
      <pc:docMkLst>
        <pc:docMk/>
      </pc:docMkLst>
      <pc:sldChg chg="modSp mod">
        <pc:chgData name="Disinger, Emily Christine" userId="c4099b5c-12cb-4d3c-8a2f-e0c975e58c53" providerId="ADAL" clId="{7D45B24C-74F1-7B44-8DAB-855C40FAA554}" dt="2023-04-06T21:31:40.213" v="812" actId="20577"/>
        <pc:sldMkLst>
          <pc:docMk/>
          <pc:sldMk cId="4154997097" sldId="267"/>
        </pc:sldMkLst>
        <pc:spChg chg="mod">
          <ac:chgData name="Disinger, Emily Christine" userId="c4099b5c-12cb-4d3c-8a2f-e0c975e58c53" providerId="ADAL" clId="{7D45B24C-74F1-7B44-8DAB-855C40FAA554}" dt="2023-04-06T17:24:58.413" v="20" actId="20577"/>
          <ac:spMkLst>
            <pc:docMk/>
            <pc:sldMk cId="4154997097" sldId="267"/>
            <ac:spMk id="2" creationId="{44DF09A7-CF48-9701-322A-A0BBD1C2F6CD}"/>
          </ac:spMkLst>
        </pc:spChg>
        <pc:spChg chg="mod">
          <ac:chgData name="Disinger, Emily Christine" userId="c4099b5c-12cb-4d3c-8a2f-e0c975e58c53" providerId="ADAL" clId="{7D45B24C-74F1-7B44-8DAB-855C40FAA554}" dt="2023-04-06T21:31:40.213" v="812" actId="20577"/>
          <ac:spMkLst>
            <pc:docMk/>
            <pc:sldMk cId="4154997097" sldId="267"/>
            <ac:spMk id="3" creationId="{5991BF94-59A9-105F-273E-B29E440F2501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19:51:18.063" v="100" actId="27636"/>
        <pc:sldMkLst>
          <pc:docMk/>
          <pc:sldMk cId="3555266232" sldId="277"/>
        </pc:sldMkLst>
        <pc:spChg chg="mod">
          <ac:chgData name="Disinger, Emily Christine" userId="c4099b5c-12cb-4d3c-8a2f-e0c975e58c53" providerId="ADAL" clId="{7D45B24C-74F1-7B44-8DAB-855C40FAA554}" dt="2023-04-06T19:51:18.063" v="100" actId="27636"/>
          <ac:spMkLst>
            <pc:docMk/>
            <pc:sldMk cId="3555266232" sldId="277"/>
            <ac:spMk id="3" creationId="{CE8FBDCD-BC38-D4A8-A210-EA02F2610057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0:20:48.322" v="780" actId="27636"/>
        <pc:sldMkLst>
          <pc:docMk/>
          <pc:sldMk cId="4121513408" sldId="282"/>
        </pc:sldMkLst>
        <pc:spChg chg="mod">
          <ac:chgData name="Disinger, Emily Christine" userId="c4099b5c-12cb-4d3c-8a2f-e0c975e58c53" providerId="ADAL" clId="{7D45B24C-74F1-7B44-8DAB-855C40FAA554}" dt="2023-04-06T20:20:48.322" v="780" actId="27636"/>
          <ac:spMkLst>
            <pc:docMk/>
            <pc:sldMk cId="4121513408" sldId="282"/>
            <ac:spMk id="4" creationId="{F87F7167-3AC3-B360-4838-FD7C0AF1E9E9}"/>
          </ac:spMkLst>
        </pc:spChg>
        <pc:spChg chg="mod">
          <ac:chgData name="Disinger, Emily Christine" userId="c4099b5c-12cb-4d3c-8a2f-e0c975e58c53" providerId="ADAL" clId="{7D45B24C-74F1-7B44-8DAB-855C40FAA554}" dt="2023-04-06T20:08:37.192" v="474" actId="20577"/>
          <ac:spMkLst>
            <pc:docMk/>
            <pc:sldMk cId="4121513408" sldId="282"/>
            <ac:spMk id="5" creationId="{214DBCAE-56B3-0632-B282-151148F7C95F}"/>
          </ac:spMkLst>
        </pc:spChg>
        <pc:graphicFrameChg chg="modGraphic">
          <ac:chgData name="Disinger, Emily Christine" userId="c4099b5c-12cb-4d3c-8a2f-e0c975e58c53" providerId="ADAL" clId="{7D45B24C-74F1-7B44-8DAB-855C40FAA554}" dt="2023-04-06T19:59:52.644" v="406" actId="2711"/>
          <ac:graphicFrameMkLst>
            <pc:docMk/>
            <pc:sldMk cId="4121513408" sldId="282"/>
            <ac:graphicFrameMk id="6" creationId="{6C9EF62B-E070-ACB9-D915-B4545582CB13}"/>
          </ac:graphicFrameMkLst>
        </pc:graphicFrameChg>
      </pc:sldChg>
      <pc:sldChg chg="modSp mod">
        <pc:chgData name="Disinger, Emily Christine" userId="c4099b5c-12cb-4d3c-8a2f-e0c975e58c53" providerId="ADAL" clId="{7D45B24C-74F1-7B44-8DAB-855C40FAA554}" dt="2023-04-06T21:32:05.457" v="818" actId="20577"/>
        <pc:sldMkLst>
          <pc:docMk/>
          <pc:sldMk cId="3365050261" sldId="284"/>
        </pc:sldMkLst>
        <pc:spChg chg="mod">
          <ac:chgData name="Disinger, Emily Christine" userId="c4099b5c-12cb-4d3c-8a2f-e0c975e58c53" providerId="ADAL" clId="{7D45B24C-74F1-7B44-8DAB-855C40FAA554}" dt="2023-04-06T20:22:54.493" v="790" actId="27636"/>
          <ac:spMkLst>
            <pc:docMk/>
            <pc:sldMk cId="3365050261" sldId="284"/>
            <ac:spMk id="4" creationId="{183115D7-6C74-6528-F23C-B81DEA42F2D7}"/>
          </ac:spMkLst>
        </pc:spChg>
        <pc:spChg chg="mod">
          <ac:chgData name="Disinger, Emily Christine" userId="c4099b5c-12cb-4d3c-8a2f-e0c975e58c53" providerId="ADAL" clId="{7D45B24C-74F1-7B44-8DAB-855C40FAA554}" dt="2023-04-06T21:32:05.457" v="818" actId="20577"/>
          <ac:spMkLst>
            <pc:docMk/>
            <pc:sldMk cId="3365050261" sldId="284"/>
            <ac:spMk id="6" creationId="{ED0C898A-2FF1-8C4F-2A46-D380387196DD}"/>
          </ac:spMkLst>
        </pc:spChg>
        <pc:spChg chg="mod">
          <ac:chgData name="Disinger, Emily Christine" userId="c4099b5c-12cb-4d3c-8a2f-e0c975e58c53" providerId="ADAL" clId="{7D45B24C-74F1-7B44-8DAB-855C40FAA554}" dt="2023-04-06T19:58:49.829" v="364" actId="20577"/>
          <ac:spMkLst>
            <pc:docMk/>
            <pc:sldMk cId="3365050261" sldId="284"/>
            <ac:spMk id="14" creationId="{AB47D554-0F98-0B4D-A0B1-E5EEF25D681C}"/>
          </ac:spMkLst>
        </pc:spChg>
        <pc:spChg chg="mod">
          <ac:chgData name="Disinger, Emily Christine" userId="c4099b5c-12cb-4d3c-8a2f-e0c975e58c53" providerId="ADAL" clId="{7D45B24C-74F1-7B44-8DAB-855C40FAA554}" dt="2023-04-06T19:58:35.379" v="352" actId="20577"/>
          <ac:spMkLst>
            <pc:docMk/>
            <pc:sldMk cId="3365050261" sldId="284"/>
            <ac:spMk id="17" creationId="{54661C98-5E27-D35D-B306-DC2DA8288635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0:20:48.569" v="781" actId="27636"/>
        <pc:sldMkLst>
          <pc:docMk/>
          <pc:sldMk cId="1484601889" sldId="285"/>
        </pc:sldMkLst>
        <pc:spChg chg="mod">
          <ac:chgData name="Disinger, Emily Christine" userId="c4099b5c-12cb-4d3c-8a2f-e0c975e58c53" providerId="ADAL" clId="{7D45B24C-74F1-7B44-8DAB-855C40FAA554}" dt="2023-04-06T20:20:48.569" v="781" actId="27636"/>
          <ac:spMkLst>
            <pc:docMk/>
            <pc:sldMk cId="1484601889" sldId="285"/>
            <ac:spMk id="4" creationId="{CB1D0BE4-6CAA-F38A-DB99-AF9E176711F0}"/>
          </ac:spMkLst>
        </pc:spChg>
        <pc:spChg chg="mod">
          <ac:chgData name="Disinger, Emily Christine" userId="c4099b5c-12cb-4d3c-8a2f-e0c975e58c53" providerId="ADAL" clId="{7D45B24C-74F1-7B44-8DAB-855C40FAA554}" dt="2023-04-06T20:08:41.493" v="475" actId="20577"/>
          <ac:spMkLst>
            <pc:docMk/>
            <pc:sldMk cId="1484601889" sldId="285"/>
            <ac:spMk id="5" creationId="{A0AFF639-1778-E4AC-5DE3-C904C075B597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0:21:09.443" v="785" actId="27636"/>
        <pc:sldMkLst>
          <pc:docMk/>
          <pc:sldMk cId="3680591970" sldId="286"/>
        </pc:sldMkLst>
        <pc:spChg chg="mod">
          <ac:chgData name="Disinger, Emily Christine" userId="c4099b5c-12cb-4d3c-8a2f-e0c975e58c53" providerId="ADAL" clId="{7D45B24C-74F1-7B44-8DAB-855C40FAA554}" dt="2023-04-06T20:21:09.443" v="785" actId="27636"/>
          <ac:spMkLst>
            <pc:docMk/>
            <pc:sldMk cId="3680591970" sldId="286"/>
            <ac:spMk id="2" creationId="{82D48646-D99A-2E2C-7041-4D850906B4FA}"/>
          </ac:spMkLst>
        </pc:spChg>
        <pc:spChg chg="mod">
          <ac:chgData name="Disinger, Emily Christine" userId="c4099b5c-12cb-4d3c-8a2f-e0c975e58c53" providerId="ADAL" clId="{7D45B24C-74F1-7B44-8DAB-855C40FAA554}" dt="2023-04-06T20:09:38.578" v="512" actId="20577"/>
          <ac:spMkLst>
            <pc:docMk/>
            <pc:sldMk cId="3680591970" sldId="286"/>
            <ac:spMk id="3" creationId="{8CC71309-395E-76AF-4D78-7A564D423638}"/>
          </ac:spMkLst>
        </pc:spChg>
        <pc:spChg chg="mod">
          <ac:chgData name="Disinger, Emily Christine" userId="c4099b5c-12cb-4d3c-8a2f-e0c975e58c53" providerId="ADAL" clId="{7D45B24C-74F1-7B44-8DAB-855C40FAA554}" dt="2023-04-06T20:09:43.849" v="525" actId="20577"/>
          <ac:spMkLst>
            <pc:docMk/>
            <pc:sldMk cId="3680591970" sldId="286"/>
            <ac:spMk id="5" creationId="{D337C324-E6D5-575F-6C50-8271A1C6028E}"/>
          </ac:spMkLst>
        </pc:spChg>
        <pc:spChg chg="mod">
          <ac:chgData name="Disinger, Emily Christine" userId="c4099b5c-12cb-4d3c-8a2f-e0c975e58c53" providerId="ADAL" clId="{7D45B24C-74F1-7B44-8DAB-855C40FAA554}" dt="2023-04-06T20:09:49.308" v="536" actId="20577"/>
          <ac:spMkLst>
            <pc:docMk/>
            <pc:sldMk cId="3680591970" sldId="286"/>
            <ac:spMk id="6" creationId="{B829418E-CDA8-1676-CF98-F05230396FA7}"/>
          </ac:spMkLst>
        </pc:spChg>
        <pc:spChg chg="mod">
          <ac:chgData name="Disinger, Emily Christine" userId="c4099b5c-12cb-4d3c-8a2f-e0c975e58c53" providerId="ADAL" clId="{7D45B24C-74F1-7B44-8DAB-855C40FAA554}" dt="2023-04-06T20:09:32.015" v="501" actId="20577"/>
          <ac:spMkLst>
            <pc:docMk/>
            <pc:sldMk cId="3680591970" sldId="286"/>
            <ac:spMk id="7" creationId="{1060E483-DE0F-0A11-EFD8-25E37949DE7B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0:44:48.449" v="808" actId="27636"/>
        <pc:sldMkLst>
          <pc:docMk/>
          <pc:sldMk cId="3450218763" sldId="287"/>
        </pc:sldMkLst>
        <pc:spChg chg="mod">
          <ac:chgData name="Disinger, Emily Christine" userId="c4099b5c-12cb-4d3c-8a2f-e0c975e58c53" providerId="ADAL" clId="{7D45B24C-74F1-7B44-8DAB-855C40FAA554}" dt="2023-04-06T20:44:48.449" v="808" actId="27636"/>
          <ac:spMkLst>
            <pc:docMk/>
            <pc:sldMk cId="3450218763" sldId="287"/>
            <ac:spMk id="3" creationId="{1FA3C04D-3CF2-ADA8-BC6C-BC887867F5E4}"/>
          </ac:spMkLst>
        </pc:spChg>
        <pc:spChg chg="mod">
          <ac:chgData name="Disinger, Emily Christine" userId="c4099b5c-12cb-4d3c-8a2f-e0c975e58c53" providerId="ADAL" clId="{7D45B24C-74F1-7B44-8DAB-855C40FAA554}" dt="2023-04-06T20:12:29.906" v="605" actId="20577"/>
          <ac:spMkLst>
            <pc:docMk/>
            <pc:sldMk cId="3450218763" sldId="287"/>
            <ac:spMk id="4" creationId="{88CC9899-5DB8-B660-8C04-F94C76B848D8}"/>
          </ac:spMkLst>
        </pc:spChg>
        <pc:spChg chg="mod">
          <ac:chgData name="Disinger, Emily Christine" userId="c4099b5c-12cb-4d3c-8a2f-e0c975e58c53" providerId="ADAL" clId="{7D45B24C-74F1-7B44-8DAB-855C40FAA554}" dt="2023-04-06T20:12:35.509" v="611" actId="20577"/>
          <ac:spMkLst>
            <pc:docMk/>
            <pc:sldMk cId="3450218763" sldId="287"/>
            <ac:spMk id="5" creationId="{19AD8898-8C2A-8F6F-D812-4130B29DB7EF}"/>
          </ac:spMkLst>
        </pc:spChg>
        <pc:spChg chg="mod">
          <ac:chgData name="Disinger, Emily Christine" userId="c4099b5c-12cb-4d3c-8a2f-e0c975e58c53" providerId="ADAL" clId="{7D45B24C-74F1-7B44-8DAB-855C40FAA554}" dt="2023-04-06T20:12:41.141" v="617" actId="20577"/>
          <ac:spMkLst>
            <pc:docMk/>
            <pc:sldMk cId="3450218763" sldId="287"/>
            <ac:spMk id="6" creationId="{E627EF76-7BA6-8880-C46F-23FB6BA3339D}"/>
          </ac:spMkLst>
        </pc:spChg>
        <pc:spChg chg="mod">
          <ac:chgData name="Disinger, Emily Christine" userId="c4099b5c-12cb-4d3c-8a2f-e0c975e58c53" providerId="ADAL" clId="{7D45B24C-74F1-7B44-8DAB-855C40FAA554}" dt="2023-04-06T20:12:52.963" v="625" actId="20577"/>
          <ac:spMkLst>
            <pc:docMk/>
            <pc:sldMk cId="3450218763" sldId="287"/>
            <ac:spMk id="7" creationId="{4B86BF28-3A16-E34E-996D-59C852E55D29}"/>
          </ac:spMkLst>
        </pc:spChg>
        <pc:spChg chg="mod">
          <ac:chgData name="Disinger, Emily Christine" userId="c4099b5c-12cb-4d3c-8a2f-e0c975e58c53" providerId="ADAL" clId="{7D45B24C-74F1-7B44-8DAB-855C40FAA554}" dt="2023-04-06T20:13:01.359" v="631" actId="20577"/>
          <ac:spMkLst>
            <pc:docMk/>
            <pc:sldMk cId="3450218763" sldId="287"/>
            <ac:spMk id="8" creationId="{A11D83C2-B875-28B6-FCA9-62208990C669}"/>
          </ac:spMkLst>
        </pc:spChg>
        <pc:spChg chg="mod">
          <ac:chgData name="Disinger, Emily Christine" userId="c4099b5c-12cb-4d3c-8a2f-e0c975e58c53" providerId="ADAL" clId="{7D45B24C-74F1-7B44-8DAB-855C40FAA554}" dt="2023-04-06T20:13:14.163" v="642" actId="20577"/>
          <ac:spMkLst>
            <pc:docMk/>
            <pc:sldMk cId="3450218763" sldId="287"/>
            <ac:spMk id="9" creationId="{89DA75FE-D964-15B0-C086-E9F2E4E69D25}"/>
          </ac:spMkLst>
        </pc:spChg>
        <pc:spChg chg="mod">
          <ac:chgData name="Disinger, Emily Christine" userId="c4099b5c-12cb-4d3c-8a2f-e0c975e58c53" providerId="ADAL" clId="{7D45B24C-74F1-7B44-8DAB-855C40FAA554}" dt="2023-04-06T20:13:18.990" v="643"/>
          <ac:spMkLst>
            <pc:docMk/>
            <pc:sldMk cId="3450218763" sldId="287"/>
            <ac:spMk id="10" creationId="{6BD10ECB-1E5F-D93D-9381-B88FC9D8ED96}"/>
          </ac:spMkLst>
        </pc:spChg>
        <pc:spChg chg="mod">
          <ac:chgData name="Disinger, Emily Christine" userId="c4099b5c-12cb-4d3c-8a2f-e0c975e58c53" providerId="ADAL" clId="{7D45B24C-74F1-7B44-8DAB-855C40FAA554}" dt="2023-04-06T20:13:21.221" v="644"/>
          <ac:spMkLst>
            <pc:docMk/>
            <pc:sldMk cId="3450218763" sldId="287"/>
            <ac:spMk id="11" creationId="{62054546-55FD-9986-FED0-892A57BB4A32}"/>
          </ac:spMkLst>
        </pc:spChg>
        <pc:spChg chg="mod">
          <ac:chgData name="Disinger, Emily Christine" userId="c4099b5c-12cb-4d3c-8a2f-e0c975e58c53" providerId="ADAL" clId="{7D45B24C-74F1-7B44-8DAB-855C40FAA554}" dt="2023-04-06T20:13:23.584" v="645"/>
          <ac:spMkLst>
            <pc:docMk/>
            <pc:sldMk cId="3450218763" sldId="287"/>
            <ac:spMk id="12" creationId="{5085EBF8-CE37-5860-8955-32FF12E9619E}"/>
          </ac:spMkLst>
        </pc:spChg>
        <pc:spChg chg="mod">
          <ac:chgData name="Disinger, Emily Christine" userId="c4099b5c-12cb-4d3c-8a2f-e0c975e58c53" providerId="ADAL" clId="{7D45B24C-74F1-7B44-8DAB-855C40FAA554}" dt="2023-04-06T20:13:25.714" v="646"/>
          <ac:spMkLst>
            <pc:docMk/>
            <pc:sldMk cId="3450218763" sldId="287"/>
            <ac:spMk id="13" creationId="{A9416DD0-FC9B-A842-A135-1A2D441C1F13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0:20:48.576" v="782" actId="27636"/>
        <pc:sldMkLst>
          <pc:docMk/>
          <pc:sldMk cId="330858116" sldId="290"/>
        </pc:sldMkLst>
        <pc:spChg chg="mod">
          <ac:chgData name="Disinger, Emily Christine" userId="c4099b5c-12cb-4d3c-8a2f-e0c975e58c53" providerId="ADAL" clId="{7D45B24C-74F1-7B44-8DAB-855C40FAA554}" dt="2023-04-06T20:20:48.576" v="782" actId="27636"/>
          <ac:spMkLst>
            <pc:docMk/>
            <pc:sldMk cId="330858116" sldId="290"/>
            <ac:spMk id="3" creationId="{0ACF388E-9250-8567-44A4-94D465A16B6A}"/>
          </ac:spMkLst>
        </pc:spChg>
        <pc:graphicFrameChg chg="modGraphic">
          <ac:chgData name="Disinger, Emily Christine" userId="c4099b5c-12cb-4d3c-8a2f-e0c975e58c53" providerId="ADAL" clId="{7D45B24C-74F1-7B44-8DAB-855C40FAA554}" dt="2023-04-06T20:11:08.859" v="596" actId="20577"/>
          <ac:graphicFrameMkLst>
            <pc:docMk/>
            <pc:sldMk cId="330858116" sldId="290"/>
            <ac:graphicFrameMk id="6" creationId="{B915317A-7B69-118B-A391-41D62E177524}"/>
          </ac:graphicFrameMkLst>
        </pc:graphicFrameChg>
      </pc:sldChg>
      <pc:sldChg chg="delSp modSp mod">
        <pc:chgData name="Disinger, Emily Christine" userId="c4099b5c-12cb-4d3c-8a2f-e0c975e58c53" providerId="ADAL" clId="{7D45B24C-74F1-7B44-8DAB-855C40FAA554}" dt="2023-04-06T20:17:12.265" v="773" actId="1076"/>
        <pc:sldMkLst>
          <pc:docMk/>
          <pc:sldMk cId="497656020" sldId="292"/>
        </pc:sldMkLst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3" creationId="{732374F7-B2AE-CCC3-6404-5DF94770BD74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5" creationId="{7D8AAD4E-6582-C9EE-93FE-0898D015A9D4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6" creationId="{89D705B2-5E37-D34D-6FBD-80B37F9434E3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9" creationId="{94B5DA90-31CA-0886-77E1-EA0E7AAC20F9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11" creationId="{E4171A0D-C9D8-F2C5-D2EF-4CC5250D95B5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13" creationId="{C69A73B7-7EF1-3B8C-F564-47A868C0D455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15" creationId="{336D6542-A1D0-2A77-937C-D586F1B9578E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17" creationId="{E2FCB6E2-E89C-32DA-46CB-1377959EDFB7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19" creationId="{0D51AF72-C7FC-C72D-9527-2A8AEAA41925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21" creationId="{6445C912-FA03-24B5-3FDD-2AD2FE6BDA6D}"/>
          </ac:picMkLst>
        </pc:picChg>
        <pc:picChg chg="del">
          <ac:chgData name="Disinger, Emily Christine" userId="c4099b5c-12cb-4d3c-8a2f-e0c975e58c53" providerId="ADAL" clId="{7D45B24C-74F1-7B44-8DAB-855C40FAA554}" dt="2023-04-06T20:16:40.960" v="771" actId="478"/>
          <ac:picMkLst>
            <pc:docMk/>
            <pc:sldMk cId="497656020" sldId="292"/>
            <ac:picMk id="23" creationId="{C48A37A9-5983-F2F6-D07C-DA26CB73218B}"/>
          </ac:picMkLst>
        </pc:picChg>
        <pc:picChg chg="del">
          <ac:chgData name="Disinger, Emily Christine" userId="c4099b5c-12cb-4d3c-8a2f-e0c975e58c53" providerId="ADAL" clId="{7D45B24C-74F1-7B44-8DAB-855C40FAA554}" dt="2023-04-06T20:16:39.212" v="770" actId="478"/>
          <ac:picMkLst>
            <pc:docMk/>
            <pc:sldMk cId="497656020" sldId="292"/>
            <ac:picMk id="25" creationId="{EA1F99E5-F6ED-C518-9ECA-979931E34106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31" creationId="{366287DF-06E3-B9D6-0086-CACCCA672894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33" creationId="{72A28E3D-1F3E-E0F5-891D-3FD927BC5B01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35" creationId="{37A77B19-0907-B4FA-47D4-6C1641BF4086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37" creationId="{B9C2E612-21F5-9593-74B9-CF409ECBE160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39" creationId="{03C2D7F1-9B45-5BA1-9007-006F93CD77CB}"/>
          </ac:picMkLst>
        </pc:picChg>
        <pc:picChg chg="mod">
          <ac:chgData name="Disinger, Emily Christine" userId="c4099b5c-12cb-4d3c-8a2f-e0c975e58c53" providerId="ADAL" clId="{7D45B24C-74F1-7B44-8DAB-855C40FAA554}" dt="2023-04-06T20:17:12.265" v="773" actId="1076"/>
          <ac:picMkLst>
            <pc:docMk/>
            <pc:sldMk cId="497656020" sldId="292"/>
            <ac:picMk id="41" creationId="{A5B6C1C8-9399-79CB-4873-15DF36A9661B}"/>
          </ac:picMkLst>
        </pc:picChg>
      </pc:sldChg>
      <pc:sldChg chg="addSp delSp modSp mod">
        <pc:chgData name="Disinger, Emily Christine" userId="c4099b5c-12cb-4d3c-8a2f-e0c975e58c53" providerId="ADAL" clId="{7D45B24C-74F1-7B44-8DAB-855C40FAA554}" dt="2023-04-06T19:53:12.436" v="153" actId="20577"/>
        <pc:sldMkLst>
          <pc:docMk/>
          <pc:sldMk cId="4179154631" sldId="293"/>
        </pc:sldMkLst>
        <pc:spChg chg="mod">
          <ac:chgData name="Disinger, Emily Christine" userId="c4099b5c-12cb-4d3c-8a2f-e0c975e58c53" providerId="ADAL" clId="{7D45B24C-74F1-7B44-8DAB-855C40FAA554}" dt="2023-04-06T19:53:12.436" v="153" actId="20577"/>
          <ac:spMkLst>
            <pc:docMk/>
            <pc:sldMk cId="4179154631" sldId="293"/>
            <ac:spMk id="3" creationId="{779F9D22-21FC-151E-9639-AC3DEA4CEAE9}"/>
          </ac:spMkLst>
        </pc:spChg>
        <pc:picChg chg="add mod">
          <ac:chgData name="Disinger, Emily Christine" userId="c4099b5c-12cb-4d3c-8a2f-e0c975e58c53" providerId="ADAL" clId="{7D45B24C-74F1-7B44-8DAB-855C40FAA554}" dt="2023-04-06T15:54:19.833" v="2" actId="171"/>
          <ac:picMkLst>
            <pc:docMk/>
            <pc:sldMk cId="4179154631" sldId="293"/>
            <ac:picMk id="2" creationId="{4B2B572C-5EBE-EF72-2161-72037C76EA3C}"/>
          </ac:picMkLst>
        </pc:picChg>
        <pc:picChg chg="del">
          <ac:chgData name="Disinger, Emily Christine" userId="c4099b5c-12cb-4d3c-8a2f-e0c975e58c53" providerId="ADAL" clId="{7D45B24C-74F1-7B44-8DAB-855C40FAA554}" dt="2023-04-06T15:54:22.071" v="3" actId="478"/>
          <ac:picMkLst>
            <pc:docMk/>
            <pc:sldMk cId="4179154631" sldId="293"/>
            <ac:picMk id="7" creationId="{1D61CB90-A4D7-3356-227E-EACA359C0107}"/>
          </ac:picMkLst>
        </pc:picChg>
      </pc:sldChg>
      <pc:sldChg chg="modSp mod">
        <pc:chgData name="Disinger, Emily Christine" userId="c4099b5c-12cb-4d3c-8a2f-e0c975e58c53" providerId="ADAL" clId="{7D45B24C-74F1-7B44-8DAB-855C40FAA554}" dt="2023-04-06T20:42:19.838" v="799" actId="27636"/>
        <pc:sldMkLst>
          <pc:docMk/>
          <pc:sldMk cId="3305889119" sldId="294"/>
        </pc:sldMkLst>
        <pc:spChg chg="mod">
          <ac:chgData name="Disinger, Emily Christine" userId="c4099b5c-12cb-4d3c-8a2f-e0c975e58c53" providerId="ADAL" clId="{7D45B24C-74F1-7B44-8DAB-855C40FAA554}" dt="2023-04-06T19:54:16.971" v="194" actId="20577"/>
          <ac:spMkLst>
            <pc:docMk/>
            <pc:sldMk cId="3305889119" sldId="294"/>
            <ac:spMk id="2" creationId="{850C95A7-3FCE-BB1D-23E2-39F791DBA014}"/>
          </ac:spMkLst>
        </pc:spChg>
        <pc:spChg chg="mod">
          <ac:chgData name="Disinger, Emily Christine" userId="c4099b5c-12cb-4d3c-8a2f-e0c975e58c53" providerId="ADAL" clId="{7D45B24C-74F1-7B44-8DAB-855C40FAA554}" dt="2023-04-06T19:56:05.944" v="214" actId="12"/>
          <ac:spMkLst>
            <pc:docMk/>
            <pc:sldMk cId="3305889119" sldId="294"/>
            <ac:spMk id="3" creationId="{601E4601-B80D-4047-8907-E020C88981DD}"/>
          </ac:spMkLst>
        </pc:spChg>
        <pc:spChg chg="mod">
          <ac:chgData name="Disinger, Emily Christine" userId="c4099b5c-12cb-4d3c-8a2f-e0c975e58c53" providerId="ADAL" clId="{7D45B24C-74F1-7B44-8DAB-855C40FAA554}" dt="2023-04-06T19:54:27.413" v="197" actId="20577"/>
          <ac:spMkLst>
            <pc:docMk/>
            <pc:sldMk cId="3305889119" sldId="294"/>
            <ac:spMk id="5" creationId="{CECA71E0-8C9D-675D-CD36-5324657C6049}"/>
          </ac:spMkLst>
        </pc:spChg>
        <pc:spChg chg="mod">
          <ac:chgData name="Disinger, Emily Christine" userId="c4099b5c-12cb-4d3c-8a2f-e0c975e58c53" providerId="ADAL" clId="{7D45B24C-74F1-7B44-8DAB-855C40FAA554}" dt="2023-04-06T19:56:10.028" v="215"/>
          <ac:spMkLst>
            <pc:docMk/>
            <pc:sldMk cId="3305889119" sldId="294"/>
            <ac:spMk id="6" creationId="{EA6CB5EC-C024-1BD2-803D-EB864EA89566}"/>
          </ac:spMkLst>
        </pc:spChg>
        <pc:spChg chg="mod">
          <ac:chgData name="Disinger, Emily Christine" userId="c4099b5c-12cb-4d3c-8a2f-e0c975e58c53" providerId="ADAL" clId="{7D45B24C-74F1-7B44-8DAB-855C40FAA554}" dt="2023-04-06T19:54:30.657" v="198"/>
          <ac:spMkLst>
            <pc:docMk/>
            <pc:sldMk cId="3305889119" sldId="294"/>
            <ac:spMk id="8" creationId="{0E7B14F1-B388-7C42-FE17-CC74496B333E}"/>
          </ac:spMkLst>
        </pc:spChg>
        <pc:spChg chg="mod">
          <ac:chgData name="Disinger, Emily Christine" userId="c4099b5c-12cb-4d3c-8a2f-e0c975e58c53" providerId="ADAL" clId="{7D45B24C-74F1-7B44-8DAB-855C40FAA554}" dt="2023-04-06T19:56:13.226" v="216"/>
          <ac:spMkLst>
            <pc:docMk/>
            <pc:sldMk cId="3305889119" sldId="294"/>
            <ac:spMk id="9" creationId="{E0915377-5C30-4371-2D47-4068BF04986C}"/>
          </ac:spMkLst>
        </pc:spChg>
        <pc:spChg chg="mod">
          <ac:chgData name="Disinger, Emily Christine" userId="c4099b5c-12cb-4d3c-8a2f-e0c975e58c53" providerId="ADAL" clId="{7D45B24C-74F1-7B44-8DAB-855C40FAA554}" dt="2023-04-06T20:42:19.838" v="799" actId="27636"/>
          <ac:spMkLst>
            <pc:docMk/>
            <pc:sldMk cId="3305889119" sldId="294"/>
            <ac:spMk id="11" creationId="{F67CEC87-8052-94A2-1401-25AD6D8D752A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1:31:57.848" v="815" actId="20577"/>
        <pc:sldMkLst>
          <pc:docMk/>
          <pc:sldMk cId="3087558181" sldId="295"/>
        </pc:sldMkLst>
        <pc:spChg chg="mod">
          <ac:chgData name="Disinger, Emily Christine" userId="c4099b5c-12cb-4d3c-8a2f-e0c975e58c53" providerId="ADAL" clId="{7D45B24C-74F1-7B44-8DAB-855C40FAA554}" dt="2023-04-06T19:57:41.472" v="291" actId="20577"/>
          <ac:spMkLst>
            <pc:docMk/>
            <pc:sldMk cId="3087558181" sldId="295"/>
            <ac:spMk id="3" creationId="{00AD1C28-2600-7542-E9A4-0C8739EDF23D}"/>
          </ac:spMkLst>
        </pc:spChg>
        <pc:spChg chg="mod">
          <ac:chgData name="Disinger, Emily Christine" userId="c4099b5c-12cb-4d3c-8a2f-e0c975e58c53" providerId="ADAL" clId="{7D45B24C-74F1-7B44-8DAB-855C40FAA554}" dt="2023-04-06T20:30:01.119" v="792" actId="27636"/>
          <ac:spMkLst>
            <pc:docMk/>
            <pc:sldMk cId="3087558181" sldId="295"/>
            <ac:spMk id="4" creationId="{FDD50425-C6CF-465E-06C4-01AD185DDC31}"/>
          </ac:spMkLst>
        </pc:spChg>
        <pc:spChg chg="mod">
          <ac:chgData name="Disinger, Emily Christine" userId="c4099b5c-12cb-4d3c-8a2f-e0c975e58c53" providerId="ADAL" clId="{7D45B24C-74F1-7B44-8DAB-855C40FAA554}" dt="2023-04-06T21:31:57.848" v="815" actId="20577"/>
          <ac:spMkLst>
            <pc:docMk/>
            <pc:sldMk cId="3087558181" sldId="295"/>
            <ac:spMk id="7" creationId="{CFA6FA2E-4348-29C0-105C-CA125AB5CA9F}"/>
          </ac:spMkLst>
        </pc:spChg>
      </pc:sldChg>
      <pc:sldChg chg="modSp mod">
        <pc:chgData name="Disinger, Emily Christine" userId="c4099b5c-12cb-4d3c-8a2f-e0c975e58c53" providerId="ADAL" clId="{7D45B24C-74F1-7B44-8DAB-855C40FAA554}" dt="2023-04-06T20:30:11.021" v="794" actId="27636"/>
        <pc:sldMkLst>
          <pc:docMk/>
          <pc:sldMk cId="3135704776" sldId="296"/>
        </pc:sldMkLst>
        <pc:spChg chg="mod">
          <ac:chgData name="Disinger, Emily Christine" userId="c4099b5c-12cb-4d3c-8a2f-e0c975e58c53" providerId="ADAL" clId="{7D45B24C-74F1-7B44-8DAB-855C40FAA554}" dt="2023-04-06T20:16:00.236" v="713" actId="20577"/>
          <ac:spMkLst>
            <pc:docMk/>
            <pc:sldMk cId="3135704776" sldId="296"/>
            <ac:spMk id="2" creationId="{349A711A-A01A-5C63-1DEA-711D51324B7B}"/>
          </ac:spMkLst>
        </pc:spChg>
        <pc:spChg chg="mod">
          <ac:chgData name="Disinger, Emily Christine" userId="c4099b5c-12cb-4d3c-8a2f-e0c975e58c53" providerId="ADAL" clId="{7D45B24C-74F1-7B44-8DAB-855C40FAA554}" dt="2023-04-06T20:30:11.021" v="794" actId="27636"/>
          <ac:spMkLst>
            <pc:docMk/>
            <pc:sldMk cId="3135704776" sldId="296"/>
            <ac:spMk id="3" creationId="{5663BF38-4542-C4B2-8468-5A64C09B9A5C}"/>
          </ac:spMkLst>
        </pc:spChg>
        <pc:spChg chg="mod">
          <ac:chgData name="Disinger, Emily Christine" userId="c4099b5c-12cb-4d3c-8a2f-e0c975e58c53" providerId="ADAL" clId="{7D45B24C-74F1-7B44-8DAB-855C40FAA554}" dt="2023-04-06T20:15:30.021" v="702" actId="20577"/>
          <ac:spMkLst>
            <pc:docMk/>
            <pc:sldMk cId="3135704776" sldId="296"/>
            <ac:spMk id="4" creationId="{39C178F1-DC67-B992-13E0-2FD19EDCBF30}"/>
          </ac:spMkLst>
        </pc:spChg>
        <pc:spChg chg="mod">
          <ac:chgData name="Disinger, Emily Christine" userId="c4099b5c-12cb-4d3c-8a2f-e0c975e58c53" providerId="ADAL" clId="{7D45B24C-74F1-7B44-8DAB-855C40FAA554}" dt="2023-04-06T20:16:06.325" v="724" actId="20577"/>
          <ac:spMkLst>
            <pc:docMk/>
            <pc:sldMk cId="3135704776" sldId="296"/>
            <ac:spMk id="7" creationId="{A24B79CA-8CDA-4BF4-B121-5EC17E63E464}"/>
          </ac:spMkLst>
        </pc:spChg>
        <pc:spChg chg="mod">
          <ac:chgData name="Disinger, Emily Christine" userId="c4099b5c-12cb-4d3c-8a2f-e0c975e58c53" providerId="ADAL" clId="{7D45B24C-74F1-7B44-8DAB-855C40FAA554}" dt="2023-04-06T20:16:11.739" v="736" actId="5793"/>
          <ac:spMkLst>
            <pc:docMk/>
            <pc:sldMk cId="3135704776" sldId="296"/>
            <ac:spMk id="8" creationId="{F8FF38AE-921B-6F55-3024-C253A568ED95}"/>
          </ac:spMkLst>
        </pc:spChg>
        <pc:spChg chg="mod">
          <ac:chgData name="Disinger, Emily Christine" userId="c4099b5c-12cb-4d3c-8a2f-e0c975e58c53" providerId="ADAL" clId="{7D45B24C-74F1-7B44-8DAB-855C40FAA554}" dt="2023-04-06T20:16:17.610" v="747" actId="20577"/>
          <ac:spMkLst>
            <pc:docMk/>
            <pc:sldMk cId="3135704776" sldId="296"/>
            <ac:spMk id="9" creationId="{DCF9E2F2-23C8-5D2D-8E8A-D100B6F51227}"/>
          </ac:spMkLst>
        </pc:spChg>
        <pc:spChg chg="mod">
          <ac:chgData name="Disinger, Emily Christine" userId="c4099b5c-12cb-4d3c-8a2f-e0c975e58c53" providerId="ADAL" clId="{7D45B24C-74F1-7B44-8DAB-855C40FAA554}" dt="2023-04-06T20:16:22.629" v="758" actId="20577"/>
          <ac:spMkLst>
            <pc:docMk/>
            <pc:sldMk cId="3135704776" sldId="296"/>
            <ac:spMk id="13" creationId="{E6925C1A-A3C4-6BD1-571B-45101A23BCFB}"/>
          </ac:spMkLst>
        </pc:spChg>
        <pc:spChg chg="mod">
          <ac:chgData name="Disinger, Emily Christine" userId="c4099b5c-12cb-4d3c-8a2f-e0c975e58c53" providerId="ADAL" clId="{7D45B24C-74F1-7B44-8DAB-855C40FAA554}" dt="2023-04-06T20:16:27.282" v="769" actId="20577"/>
          <ac:spMkLst>
            <pc:docMk/>
            <pc:sldMk cId="3135704776" sldId="296"/>
            <ac:spMk id="14" creationId="{6F686D31-8EA1-D758-CEB9-63747D3D92CC}"/>
          </ac:spMkLst>
        </pc:spChg>
      </pc:sldChg>
      <pc:sldMasterChg chg="modSp modSldLayout">
        <pc:chgData name="Disinger, Emily Christine" userId="c4099b5c-12cb-4d3c-8a2f-e0c975e58c53" providerId="ADAL" clId="{7D45B24C-74F1-7B44-8DAB-855C40FAA554}" dt="2023-04-06T20:45:03.818" v="809" actId="948"/>
        <pc:sldMasterMkLst>
          <pc:docMk/>
          <pc:sldMasterMk cId="3825614813" sldId="2147483648"/>
        </pc:sldMasterMkLst>
        <pc:spChg chg="mod">
          <ac:chgData name="Disinger, Emily Christine" userId="c4099b5c-12cb-4d3c-8a2f-e0c975e58c53" providerId="ADAL" clId="{7D45B24C-74F1-7B44-8DAB-855C40FAA554}" dt="2023-04-06T20:45:03.818" v="809" actId="948"/>
          <ac:spMkLst>
            <pc:docMk/>
            <pc:sldMasterMk cId="3825614813" sldId="2147483648"/>
            <ac:spMk id="2" creationId="{CAAF61CC-58D4-72CE-66CA-BFE87D085DCB}"/>
          </ac:spMkLst>
        </pc:spChg>
        <pc:spChg chg="mod">
          <ac:chgData name="Disinger, Emily Christine" userId="c4099b5c-12cb-4d3c-8a2f-e0c975e58c53" providerId="ADAL" clId="{7D45B24C-74F1-7B44-8DAB-855C40FAA554}" dt="2023-04-06T17:46:18.513" v="43" actId="2711"/>
          <ac:spMkLst>
            <pc:docMk/>
            <pc:sldMasterMk cId="3825614813" sldId="2147483648"/>
            <ac:spMk id="6" creationId="{FF19200A-5F39-EB36-4116-B2C1717CC7AD}"/>
          </ac:spMkLst>
        </pc:spChg>
        <pc:sldLayoutChg chg="modSp">
          <pc:chgData name="Disinger, Emily Christine" userId="c4099b5c-12cb-4d3c-8a2f-e0c975e58c53" providerId="ADAL" clId="{7D45B24C-74F1-7B44-8DAB-855C40FAA554}" dt="2023-04-06T17:30:16.130" v="29" actId="2711"/>
          <pc:sldLayoutMkLst>
            <pc:docMk/>
            <pc:sldMasterMk cId="3825614813" sldId="2147483648"/>
            <pc:sldLayoutMk cId="4214527922" sldId="2147483649"/>
          </pc:sldLayoutMkLst>
          <pc:spChg chg="mod">
            <ac:chgData name="Disinger, Emily Christine" userId="c4099b5c-12cb-4d3c-8a2f-e0c975e58c53" providerId="ADAL" clId="{7D45B24C-74F1-7B44-8DAB-855C40FAA554}" dt="2023-04-06T17:30:16.130" v="29" actId="2711"/>
            <ac:spMkLst>
              <pc:docMk/>
              <pc:sldMasterMk cId="3825614813" sldId="2147483648"/>
              <pc:sldLayoutMk cId="4214527922" sldId="2147483649"/>
              <ac:spMk id="3" creationId="{76FFA1BC-72F9-9048-3E39-D300A3A6A52E}"/>
            </ac:spMkLst>
          </pc:spChg>
          <pc:spChg chg="mod">
            <ac:chgData name="Disinger, Emily Christine" userId="c4099b5c-12cb-4d3c-8a2f-e0c975e58c53" providerId="ADAL" clId="{7D45B24C-74F1-7B44-8DAB-855C40FAA554}" dt="2023-04-06T17:28:35.650" v="25" actId="113"/>
            <ac:spMkLst>
              <pc:docMk/>
              <pc:sldMasterMk cId="3825614813" sldId="2147483648"/>
              <pc:sldLayoutMk cId="4214527922" sldId="2147483649"/>
              <ac:spMk id="9" creationId="{3F3E966E-ACAB-E285-70D0-66AC08DF1386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20:57.836" v="783" actId="948"/>
          <pc:sldLayoutMkLst>
            <pc:docMk/>
            <pc:sldMasterMk cId="3825614813" sldId="2147483648"/>
            <pc:sldLayoutMk cId="3639963463" sldId="2147483650"/>
          </pc:sldLayoutMkLst>
          <pc:spChg chg="mod">
            <ac:chgData name="Disinger, Emily Christine" userId="c4099b5c-12cb-4d3c-8a2f-e0c975e58c53" providerId="ADAL" clId="{7D45B24C-74F1-7B44-8DAB-855C40FAA554}" dt="2023-04-06T20:20:57.836" v="783" actId="948"/>
            <ac:spMkLst>
              <pc:docMk/>
              <pc:sldMasterMk cId="3825614813" sldId="2147483648"/>
              <pc:sldLayoutMk cId="3639963463" sldId="2147483650"/>
              <ac:spMk id="2" creationId="{D4C9742D-9D8E-3928-8B2A-C7202DA729E8}"/>
            </ac:spMkLst>
          </pc:spChg>
          <pc:spChg chg="mod">
            <ac:chgData name="Disinger, Emily Christine" userId="c4099b5c-12cb-4d3c-8a2f-e0c975e58c53" providerId="ADAL" clId="{7D45B24C-74F1-7B44-8DAB-855C40FAA554}" dt="2023-04-06T17:52:05.840" v="51" actId="2711"/>
            <ac:spMkLst>
              <pc:docMk/>
              <pc:sldMasterMk cId="3825614813" sldId="2147483648"/>
              <pc:sldLayoutMk cId="3639963463" sldId="2147483650"/>
              <ac:spMk id="8" creationId="{2D59E3ED-7921-E7F3-A0A2-0467597EF7ED}"/>
            </ac:spMkLst>
          </pc:spChg>
          <pc:spChg chg="mod">
            <ac:chgData name="Disinger, Emily Christine" userId="c4099b5c-12cb-4d3c-8a2f-e0c975e58c53" providerId="ADAL" clId="{7D45B24C-74F1-7B44-8DAB-855C40FAA554}" dt="2023-04-06T17:52:12.743" v="52" actId="2711"/>
            <ac:spMkLst>
              <pc:docMk/>
              <pc:sldMasterMk cId="3825614813" sldId="2147483648"/>
              <pc:sldLayoutMk cId="3639963463" sldId="2147483650"/>
              <ac:spMk id="10" creationId="{8F449F3F-4187-E891-E28D-ABAA40118134}"/>
            </ac:spMkLst>
          </pc:spChg>
          <pc:spChg chg="mod">
            <ac:chgData name="Disinger, Emily Christine" userId="c4099b5c-12cb-4d3c-8a2f-e0c975e58c53" providerId="ADAL" clId="{7D45B24C-74F1-7B44-8DAB-855C40FAA554}" dt="2023-04-06T17:51:55.660" v="50" actId="2711"/>
            <ac:spMkLst>
              <pc:docMk/>
              <pc:sldMasterMk cId="3825614813" sldId="2147483648"/>
              <pc:sldLayoutMk cId="3639963463" sldId="2147483650"/>
              <ac:spMk id="13" creationId="{5FC4CE19-DA95-2729-993D-BB0D45B6B56B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42:47.104" v="802" actId="948"/>
          <pc:sldLayoutMkLst>
            <pc:docMk/>
            <pc:sldMasterMk cId="3825614813" sldId="2147483648"/>
            <pc:sldLayoutMk cId="2216712600" sldId="2147483653"/>
          </pc:sldLayoutMkLst>
          <pc:spChg chg="mod">
            <ac:chgData name="Disinger, Emily Christine" userId="c4099b5c-12cb-4d3c-8a2f-e0c975e58c53" providerId="ADAL" clId="{7D45B24C-74F1-7B44-8DAB-855C40FAA554}" dt="2023-04-06T20:42:29.642" v="800" actId="948"/>
            <ac:spMkLst>
              <pc:docMk/>
              <pc:sldMasterMk cId="3825614813" sldId="2147483648"/>
              <pc:sldLayoutMk cId="2216712600" sldId="2147483653"/>
              <ac:spMk id="7" creationId="{1813FE17-B697-FB87-4ED6-D832D798E901}"/>
            </ac:spMkLst>
          </pc:spChg>
          <pc:spChg chg="mod">
            <ac:chgData name="Disinger, Emily Christine" userId="c4099b5c-12cb-4d3c-8a2f-e0c975e58c53" providerId="ADAL" clId="{7D45B24C-74F1-7B44-8DAB-855C40FAA554}" dt="2023-04-06T19:47:06.008" v="84" actId="2711"/>
            <ac:spMkLst>
              <pc:docMk/>
              <pc:sldMasterMk cId="3825614813" sldId="2147483648"/>
              <pc:sldLayoutMk cId="2216712600" sldId="2147483653"/>
              <ac:spMk id="10" creationId="{3856F49F-59AA-23FB-4600-EC4D944973CD}"/>
            </ac:spMkLst>
          </pc:spChg>
          <pc:spChg chg="mod">
            <ac:chgData name="Disinger, Emily Christine" userId="c4099b5c-12cb-4d3c-8a2f-e0c975e58c53" providerId="ADAL" clId="{7D45B24C-74F1-7B44-8DAB-855C40FAA554}" dt="2023-04-06T19:47:16.045" v="85" actId="2711"/>
            <ac:spMkLst>
              <pc:docMk/>
              <pc:sldMasterMk cId="3825614813" sldId="2147483648"/>
              <pc:sldLayoutMk cId="2216712600" sldId="2147483653"/>
              <ac:spMk id="12" creationId="{5CA6E053-97C0-F5A8-A5C6-62806699EADE}"/>
            </ac:spMkLst>
          </pc:spChg>
          <pc:spChg chg="mod">
            <ac:chgData name="Disinger, Emily Christine" userId="c4099b5c-12cb-4d3c-8a2f-e0c975e58c53" providerId="ADAL" clId="{7D45B24C-74F1-7B44-8DAB-855C40FAA554}" dt="2023-04-06T19:47:36.242" v="86" actId="2711"/>
            <ac:spMkLst>
              <pc:docMk/>
              <pc:sldMasterMk cId="3825614813" sldId="2147483648"/>
              <pc:sldLayoutMk cId="2216712600" sldId="2147483653"/>
              <ac:spMk id="13" creationId="{1823F7D4-DD74-2A27-4C24-052C4575CCDF}"/>
            </ac:spMkLst>
          </pc:spChg>
          <pc:spChg chg="mod">
            <ac:chgData name="Disinger, Emily Christine" userId="c4099b5c-12cb-4d3c-8a2f-e0c975e58c53" providerId="ADAL" clId="{7D45B24C-74F1-7B44-8DAB-855C40FAA554}" dt="2023-04-06T20:42:19.347" v="798" actId="948"/>
            <ac:spMkLst>
              <pc:docMk/>
              <pc:sldMasterMk cId="3825614813" sldId="2147483648"/>
              <pc:sldLayoutMk cId="2216712600" sldId="2147483653"/>
              <ac:spMk id="16" creationId="{77D3ED32-45F9-B948-371F-67E8465B2438}"/>
            </ac:spMkLst>
          </pc:spChg>
          <pc:spChg chg="mod">
            <ac:chgData name="Disinger, Emily Christine" userId="c4099b5c-12cb-4d3c-8a2f-e0c975e58c53" providerId="ADAL" clId="{7D45B24C-74F1-7B44-8DAB-855C40FAA554}" dt="2023-04-06T20:42:39.890" v="801" actId="948"/>
            <ac:spMkLst>
              <pc:docMk/>
              <pc:sldMasterMk cId="3825614813" sldId="2147483648"/>
              <pc:sldLayoutMk cId="2216712600" sldId="2147483653"/>
              <ac:spMk id="17" creationId="{43204028-135E-83A2-B94A-693154F531B4}"/>
            </ac:spMkLst>
          </pc:spChg>
          <pc:spChg chg="mod">
            <ac:chgData name="Disinger, Emily Christine" userId="c4099b5c-12cb-4d3c-8a2f-e0c975e58c53" providerId="ADAL" clId="{7D45B24C-74F1-7B44-8DAB-855C40FAA554}" dt="2023-04-06T20:42:47.104" v="802" actId="948"/>
            <ac:spMkLst>
              <pc:docMk/>
              <pc:sldMasterMk cId="3825614813" sldId="2147483648"/>
              <pc:sldLayoutMk cId="2216712600" sldId="2147483653"/>
              <ac:spMk id="21" creationId="{0A71EF50-386A-A3B9-93FB-6EF179A4EE47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17:54:07.779" v="64" actId="2711"/>
          <pc:sldLayoutMkLst>
            <pc:docMk/>
            <pc:sldMasterMk cId="3825614813" sldId="2147483648"/>
            <pc:sldLayoutMk cId="406290031" sldId="2147483656"/>
          </pc:sldLayoutMkLst>
          <pc:spChg chg="mod">
            <ac:chgData name="Disinger, Emily Christine" userId="c4099b5c-12cb-4d3c-8a2f-e0c975e58c53" providerId="ADAL" clId="{7D45B24C-74F1-7B44-8DAB-855C40FAA554}" dt="2023-04-06T17:53:58.642" v="63" actId="2711"/>
            <ac:spMkLst>
              <pc:docMk/>
              <pc:sldMasterMk cId="3825614813" sldId="2147483648"/>
              <pc:sldLayoutMk cId="406290031" sldId="2147483656"/>
              <ac:spMk id="4" creationId="{B9889552-EB9F-6D72-9130-E107C02C22F6}"/>
            </ac:spMkLst>
          </pc:spChg>
          <pc:spChg chg="mod">
            <ac:chgData name="Disinger, Emily Christine" userId="c4099b5c-12cb-4d3c-8a2f-e0c975e58c53" providerId="ADAL" clId="{7D45B24C-74F1-7B44-8DAB-855C40FAA554}" dt="2023-04-06T17:54:07.779" v="64" actId="2711"/>
            <ac:spMkLst>
              <pc:docMk/>
              <pc:sldMasterMk cId="3825614813" sldId="2147483648"/>
              <pc:sldLayoutMk cId="406290031" sldId="2147483656"/>
              <ac:spMk id="10" creationId="{C5F6EAB8-D2BB-0BDE-C7AC-895B69CA533E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17:30:04.051" v="28" actId="2711"/>
          <pc:sldLayoutMkLst>
            <pc:docMk/>
            <pc:sldMasterMk cId="3825614813" sldId="2147483648"/>
            <pc:sldLayoutMk cId="569925206" sldId="2147483686"/>
          </pc:sldLayoutMkLst>
          <pc:spChg chg="mod">
            <ac:chgData name="Disinger, Emily Christine" userId="c4099b5c-12cb-4d3c-8a2f-e0c975e58c53" providerId="ADAL" clId="{7D45B24C-74F1-7B44-8DAB-855C40FAA554}" dt="2023-04-06T17:29:55.006" v="27" actId="2711"/>
            <ac:spMkLst>
              <pc:docMk/>
              <pc:sldMasterMk cId="3825614813" sldId="2147483648"/>
              <pc:sldLayoutMk cId="569925206" sldId="2147483686"/>
              <ac:spMk id="9" creationId="{D8EDB9B8-C811-84E9-5F58-0130F3A8050C}"/>
            </ac:spMkLst>
          </pc:spChg>
          <pc:spChg chg="mod">
            <ac:chgData name="Disinger, Emily Christine" userId="c4099b5c-12cb-4d3c-8a2f-e0c975e58c53" providerId="ADAL" clId="{7D45B24C-74F1-7B44-8DAB-855C40FAA554}" dt="2023-04-06T17:30:04.051" v="28" actId="2711"/>
            <ac:spMkLst>
              <pc:docMk/>
              <pc:sldMasterMk cId="3825614813" sldId="2147483648"/>
              <pc:sldLayoutMk cId="569925206" sldId="2147483686"/>
              <ac:spMk id="10" creationId="{24BF34A7-30DF-7BD2-A5A2-434BBF6672CA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18:09.119" v="776" actId="948"/>
          <pc:sldLayoutMkLst>
            <pc:docMk/>
            <pc:sldMasterMk cId="3825614813" sldId="2147483648"/>
            <pc:sldLayoutMk cId="3628432518" sldId="2147483687"/>
          </pc:sldLayoutMkLst>
          <pc:spChg chg="mod">
            <ac:chgData name="Disinger, Emily Christine" userId="c4099b5c-12cb-4d3c-8a2f-e0c975e58c53" providerId="ADAL" clId="{7D45B24C-74F1-7B44-8DAB-855C40FAA554}" dt="2023-04-06T20:18:09.119" v="776" actId="948"/>
            <ac:spMkLst>
              <pc:docMk/>
              <pc:sldMasterMk cId="3825614813" sldId="2147483648"/>
              <pc:sldLayoutMk cId="3628432518" sldId="2147483687"/>
              <ac:spMk id="7" creationId="{99AF8687-CA4E-66EB-17A8-BE41F3023085}"/>
            </ac:spMkLst>
          </pc:spChg>
          <pc:spChg chg="mod">
            <ac:chgData name="Disinger, Emily Christine" userId="c4099b5c-12cb-4d3c-8a2f-e0c975e58c53" providerId="ADAL" clId="{7D45B24C-74F1-7B44-8DAB-855C40FAA554}" dt="2023-04-06T17:49:40.821" v="45" actId="2711"/>
            <ac:spMkLst>
              <pc:docMk/>
              <pc:sldMasterMk cId="3825614813" sldId="2147483648"/>
              <pc:sldLayoutMk cId="3628432518" sldId="2147483687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7D45B24C-74F1-7B44-8DAB-855C40FAA554}" dt="2023-04-06T17:48:28.284" v="44" actId="2711"/>
            <ac:spMkLst>
              <pc:docMk/>
              <pc:sldMasterMk cId="3825614813" sldId="2147483648"/>
              <pc:sldLayoutMk cId="3628432518" sldId="2147483687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20:47.518" v="779" actId="948"/>
          <pc:sldLayoutMkLst>
            <pc:docMk/>
            <pc:sldMasterMk cId="3825614813" sldId="2147483648"/>
            <pc:sldLayoutMk cId="1626903686" sldId="2147483688"/>
          </pc:sldLayoutMkLst>
          <pc:spChg chg="mod">
            <ac:chgData name="Disinger, Emily Christine" userId="c4099b5c-12cb-4d3c-8a2f-e0c975e58c53" providerId="ADAL" clId="{7D45B24C-74F1-7B44-8DAB-855C40FAA554}" dt="2023-04-06T17:51:10.400" v="49" actId="2711"/>
            <ac:spMkLst>
              <pc:docMk/>
              <pc:sldMasterMk cId="3825614813" sldId="2147483648"/>
              <pc:sldLayoutMk cId="1626903686" sldId="2147483688"/>
              <ac:spMk id="2" creationId="{6628D381-488B-4C1C-32F0-1D389C1FF7E3}"/>
            </ac:spMkLst>
          </pc:spChg>
          <pc:spChg chg="mod">
            <ac:chgData name="Disinger, Emily Christine" userId="c4099b5c-12cb-4d3c-8a2f-e0c975e58c53" providerId="ADAL" clId="{7D45B24C-74F1-7B44-8DAB-855C40FAA554}" dt="2023-04-06T20:20:47.518" v="779" actId="948"/>
            <ac:spMkLst>
              <pc:docMk/>
              <pc:sldMasterMk cId="3825614813" sldId="2147483648"/>
              <pc:sldLayoutMk cId="1626903686" sldId="2147483688"/>
              <ac:spMk id="4" creationId="{15EE0A7E-143D-2A83-397F-55801DA0663E}"/>
            </ac:spMkLst>
          </pc:spChg>
          <pc:spChg chg="mod">
            <ac:chgData name="Disinger, Emily Christine" userId="c4099b5c-12cb-4d3c-8a2f-e0c975e58c53" providerId="ADAL" clId="{7D45B24C-74F1-7B44-8DAB-855C40FAA554}" dt="2023-04-06T17:50:48.407" v="48" actId="2711"/>
            <ac:spMkLst>
              <pc:docMk/>
              <pc:sldMasterMk cId="3825614813" sldId="2147483648"/>
              <pc:sldLayoutMk cId="1626903686" sldId="2147483688"/>
              <ac:spMk id="5" creationId="{65EE62C3-A7DA-7701-DE4B-C1A290C4FAE3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44:37.893" v="806" actId="948"/>
          <pc:sldLayoutMkLst>
            <pc:docMk/>
            <pc:sldMasterMk cId="3825614813" sldId="2147483648"/>
            <pc:sldLayoutMk cId="1838946650" sldId="2147483690"/>
          </pc:sldLayoutMkLst>
          <pc:spChg chg="mod">
            <ac:chgData name="Disinger, Emily Christine" userId="c4099b5c-12cb-4d3c-8a2f-e0c975e58c53" providerId="ADAL" clId="{7D45B24C-74F1-7B44-8DAB-855C40FAA554}" dt="2023-04-06T20:43:44.313" v="803" actId="948"/>
            <ac:spMkLst>
              <pc:docMk/>
              <pc:sldMasterMk cId="3825614813" sldId="2147483648"/>
              <pc:sldLayoutMk cId="1838946650" sldId="2147483690"/>
              <ac:spMk id="16" creationId="{876A1563-09E6-06B6-EC4A-8E309CC57B11}"/>
            </ac:spMkLst>
          </pc:spChg>
          <pc:spChg chg="mod">
            <ac:chgData name="Disinger, Emily Christine" userId="c4099b5c-12cb-4d3c-8a2f-e0c975e58c53" providerId="ADAL" clId="{7D45B24C-74F1-7B44-8DAB-855C40FAA554}" dt="2023-04-06T20:44:18.975" v="804" actId="948"/>
            <ac:spMkLst>
              <pc:docMk/>
              <pc:sldMasterMk cId="3825614813" sldId="2147483648"/>
              <pc:sldLayoutMk cId="1838946650" sldId="2147483690"/>
              <ac:spMk id="22" creationId="{AF401EC8-7352-A985-133C-726A718A9E9A}"/>
            </ac:spMkLst>
          </pc:spChg>
          <pc:spChg chg="mod">
            <ac:chgData name="Disinger, Emily Christine" userId="c4099b5c-12cb-4d3c-8a2f-e0c975e58c53" providerId="ADAL" clId="{7D45B24C-74F1-7B44-8DAB-855C40FAA554}" dt="2023-04-06T20:44:26.087" v="805" actId="948"/>
            <ac:spMkLst>
              <pc:docMk/>
              <pc:sldMasterMk cId="3825614813" sldId="2147483648"/>
              <pc:sldLayoutMk cId="1838946650" sldId="2147483690"/>
              <ac:spMk id="26" creationId="{71A04C69-EC92-81B2-FCD5-39464C669BEB}"/>
            </ac:spMkLst>
          </pc:spChg>
          <pc:spChg chg="mod">
            <ac:chgData name="Disinger, Emily Christine" userId="c4099b5c-12cb-4d3c-8a2f-e0c975e58c53" providerId="ADAL" clId="{7D45B24C-74F1-7B44-8DAB-855C40FAA554}" dt="2023-04-06T19:48:19.451" v="88" actId="2711"/>
            <ac:spMkLst>
              <pc:docMk/>
              <pc:sldMasterMk cId="3825614813" sldId="2147483648"/>
              <pc:sldLayoutMk cId="1838946650" sldId="2147483690"/>
              <ac:spMk id="30" creationId="{AE5BF8CB-9477-F598-75C4-6F35D608B35B}"/>
            </ac:spMkLst>
          </pc:spChg>
          <pc:spChg chg="mod">
            <ac:chgData name="Disinger, Emily Christine" userId="c4099b5c-12cb-4d3c-8a2f-e0c975e58c53" providerId="ADAL" clId="{7D45B24C-74F1-7B44-8DAB-855C40FAA554}" dt="2023-04-06T19:48:19.451" v="88" actId="2711"/>
            <ac:spMkLst>
              <pc:docMk/>
              <pc:sldMasterMk cId="3825614813" sldId="2147483648"/>
              <pc:sldLayoutMk cId="1838946650" sldId="2147483690"/>
              <ac:spMk id="31" creationId="{AE6CE746-1703-63A8-BBD4-546AD104E27E}"/>
            </ac:spMkLst>
          </pc:spChg>
          <pc:spChg chg="mod">
            <ac:chgData name="Disinger, Emily Christine" userId="c4099b5c-12cb-4d3c-8a2f-e0c975e58c53" providerId="ADAL" clId="{7D45B24C-74F1-7B44-8DAB-855C40FAA554}" dt="2023-04-06T19:48:19.451" v="88" actId="2711"/>
            <ac:spMkLst>
              <pc:docMk/>
              <pc:sldMasterMk cId="3825614813" sldId="2147483648"/>
              <pc:sldLayoutMk cId="1838946650" sldId="2147483690"/>
              <ac:spMk id="36" creationId="{9F4CE92C-83FA-CA44-69CB-E6229E144199}"/>
            </ac:spMkLst>
          </pc:spChg>
          <pc:spChg chg="mod">
            <ac:chgData name="Disinger, Emily Christine" userId="c4099b5c-12cb-4d3c-8a2f-e0c975e58c53" providerId="ADAL" clId="{7D45B24C-74F1-7B44-8DAB-855C40FAA554}" dt="2023-04-06T20:44:37.893" v="806" actId="948"/>
            <ac:spMkLst>
              <pc:docMk/>
              <pc:sldMasterMk cId="3825614813" sldId="2147483648"/>
              <pc:sldLayoutMk cId="1838946650" sldId="2147483690"/>
              <ac:spMk id="40" creationId="{2CAB310C-9DF2-C217-7A37-81705800EBE5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19:51:17.811" v="99" actId="2711"/>
          <pc:sldLayoutMkLst>
            <pc:docMk/>
            <pc:sldMasterMk cId="3825614813" sldId="2147483648"/>
            <pc:sldLayoutMk cId="703653978" sldId="2147483691"/>
          </pc:sldLayoutMkLst>
          <pc:spChg chg="mod">
            <ac:chgData name="Disinger, Emily Christine" userId="c4099b5c-12cb-4d3c-8a2f-e0c975e58c53" providerId="ADAL" clId="{7D45B24C-74F1-7B44-8DAB-855C40FAA554}" dt="2023-04-06T19:51:17.811" v="99" actId="2711"/>
            <ac:spMkLst>
              <pc:docMk/>
              <pc:sldMasterMk cId="3825614813" sldId="2147483648"/>
              <pc:sldLayoutMk cId="703653978" sldId="2147483691"/>
              <ac:spMk id="9" creationId="{3F3E966E-ACAB-E285-70D0-66AC08DF1386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19:50:44.111" v="97" actId="2711"/>
          <pc:sldLayoutMkLst>
            <pc:docMk/>
            <pc:sldMasterMk cId="3825614813" sldId="2147483648"/>
            <pc:sldLayoutMk cId="1546374836" sldId="2147483692"/>
          </pc:sldLayoutMkLst>
          <pc:spChg chg="mod">
            <ac:chgData name="Disinger, Emily Christine" userId="c4099b5c-12cb-4d3c-8a2f-e0c975e58c53" providerId="ADAL" clId="{7D45B24C-74F1-7B44-8DAB-855C40FAA554}" dt="2023-04-06T19:50:44.111" v="97" actId="2711"/>
            <ac:spMkLst>
              <pc:docMk/>
              <pc:sldMasterMk cId="3825614813" sldId="2147483648"/>
              <pc:sldLayoutMk cId="1546374836" sldId="2147483692"/>
              <ac:spMk id="12" creationId="{4B620EBE-30BB-D534-67D3-D8578AA6839B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19:51:02.445" v="98" actId="2711"/>
          <pc:sldLayoutMkLst>
            <pc:docMk/>
            <pc:sldMasterMk cId="3825614813" sldId="2147483648"/>
            <pc:sldLayoutMk cId="3941502010" sldId="2147483693"/>
          </pc:sldLayoutMkLst>
          <pc:spChg chg="mod">
            <ac:chgData name="Disinger, Emily Christine" userId="c4099b5c-12cb-4d3c-8a2f-e0c975e58c53" providerId="ADAL" clId="{7D45B24C-74F1-7B44-8DAB-855C40FAA554}" dt="2023-04-06T19:51:02.445" v="98" actId="2711"/>
            <ac:spMkLst>
              <pc:docMk/>
              <pc:sldMasterMk cId="3825614813" sldId="2147483648"/>
              <pc:sldLayoutMk cId="3941502010" sldId="2147483693"/>
              <ac:spMk id="12" creationId="{4B620EBE-30BB-D534-67D3-D8578AA6839B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21:08.931" v="784" actId="948"/>
          <pc:sldLayoutMkLst>
            <pc:docMk/>
            <pc:sldMasterMk cId="3825614813" sldId="2147483648"/>
            <pc:sldLayoutMk cId="1681714512" sldId="2147483701"/>
          </pc:sldLayoutMkLst>
          <pc:spChg chg="mod">
            <ac:chgData name="Disinger, Emily Christine" userId="c4099b5c-12cb-4d3c-8a2f-e0c975e58c53" providerId="ADAL" clId="{7D45B24C-74F1-7B44-8DAB-855C40FAA554}" dt="2023-04-06T20:21:08.931" v="784" actId="948"/>
            <ac:spMkLst>
              <pc:docMk/>
              <pc:sldMasterMk cId="3825614813" sldId="2147483648"/>
              <pc:sldLayoutMk cId="1681714512" sldId="2147483701"/>
              <ac:spMk id="2" creationId="{D4C9742D-9D8E-3928-8B2A-C7202DA729E8}"/>
            </ac:spMkLst>
          </pc:spChg>
          <pc:spChg chg="mod">
            <ac:chgData name="Disinger, Emily Christine" userId="c4099b5c-12cb-4d3c-8a2f-e0c975e58c53" providerId="ADAL" clId="{7D45B24C-74F1-7B44-8DAB-855C40FAA554}" dt="2023-04-06T17:52:38.085" v="54" actId="2711"/>
            <ac:spMkLst>
              <pc:docMk/>
              <pc:sldMasterMk cId="3825614813" sldId="2147483648"/>
              <pc:sldLayoutMk cId="1681714512" sldId="2147483701"/>
              <ac:spMk id="8" creationId="{2D59E3ED-7921-E7F3-A0A2-0467597EF7ED}"/>
            </ac:spMkLst>
          </pc:spChg>
          <pc:spChg chg="mod">
            <ac:chgData name="Disinger, Emily Christine" userId="c4099b5c-12cb-4d3c-8a2f-e0c975e58c53" providerId="ADAL" clId="{7D45B24C-74F1-7B44-8DAB-855C40FAA554}" dt="2023-04-06T17:52:47.366" v="55" actId="2711"/>
            <ac:spMkLst>
              <pc:docMk/>
              <pc:sldMasterMk cId="3825614813" sldId="2147483648"/>
              <pc:sldLayoutMk cId="1681714512" sldId="2147483701"/>
              <ac:spMk id="11" creationId="{66D77F14-E88B-D0A5-6F63-E4DA45A7CD6B}"/>
            </ac:spMkLst>
          </pc:spChg>
          <pc:spChg chg="mod">
            <ac:chgData name="Disinger, Emily Christine" userId="c4099b5c-12cb-4d3c-8a2f-e0c975e58c53" providerId="ADAL" clId="{7D45B24C-74F1-7B44-8DAB-855C40FAA554}" dt="2023-04-06T17:52:54.689" v="56" actId="2711"/>
            <ac:spMkLst>
              <pc:docMk/>
              <pc:sldMasterMk cId="3825614813" sldId="2147483648"/>
              <pc:sldLayoutMk cId="1681714512" sldId="2147483701"/>
              <ac:spMk id="12" creationId="{5A95E987-1BAB-5DE6-3A52-75935C62985E}"/>
            </ac:spMkLst>
          </pc:spChg>
          <pc:spChg chg="mod">
            <ac:chgData name="Disinger, Emily Christine" userId="c4099b5c-12cb-4d3c-8a2f-e0c975e58c53" providerId="ADAL" clId="{7D45B24C-74F1-7B44-8DAB-855C40FAA554}" dt="2023-04-06T20:09:08.389" v="476" actId="2711"/>
            <ac:spMkLst>
              <pc:docMk/>
              <pc:sldMasterMk cId="3825614813" sldId="2147483648"/>
              <pc:sldLayoutMk cId="1681714512" sldId="2147483701"/>
              <ac:spMk id="13" creationId="{5CA31FF2-2F1A-7D0F-36B0-1773F6A9AB34}"/>
            </ac:spMkLst>
          </pc:spChg>
        </pc:sldLayoutChg>
        <pc:sldLayoutChg chg="modSp mod">
          <pc:chgData name="Disinger, Emily Christine" userId="c4099b5c-12cb-4d3c-8a2f-e0c975e58c53" providerId="ADAL" clId="{7D45B24C-74F1-7B44-8DAB-855C40FAA554}" dt="2023-04-06T20:18:27.373" v="777" actId="948"/>
          <pc:sldLayoutMkLst>
            <pc:docMk/>
            <pc:sldMasterMk cId="3825614813" sldId="2147483648"/>
            <pc:sldLayoutMk cId="3586611153" sldId="2147483702"/>
          </pc:sldLayoutMkLst>
          <pc:spChg chg="mod">
            <ac:chgData name="Disinger, Emily Christine" userId="c4099b5c-12cb-4d3c-8a2f-e0c975e58c53" providerId="ADAL" clId="{7D45B24C-74F1-7B44-8DAB-855C40FAA554}" dt="2023-04-06T20:18:27.373" v="777" actId="948"/>
            <ac:spMkLst>
              <pc:docMk/>
              <pc:sldMasterMk cId="3825614813" sldId="2147483648"/>
              <pc:sldLayoutMk cId="3586611153" sldId="2147483702"/>
              <ac:spMk id="2" creationId="{85FDAFB6-8BB6-ADBB-6574-5B0C25E7BDDF}"/>
            </ac:spMkLst>
          </pc:spChg>
          <pc:spChg chg="mod">
            <ac:chgData name="Disinger, Emily Christine" userId="c4099b5c-12cb-4d3c-8a2f-e0c975e58c53" providerId="ADAL" clId="{7D45B24C-74F1-7B44-8DAB-855C40FAA554}" dt="2023-04-06T17:42:34.484" v="41" actId="1076"/>
            <ac:spMkLst>
              <pc:docMk/>
              <pc:sldMasterMk cId="3825614813" sldId="2147483648"/>
              <pc:sldLayoutMk cId="3586611153" sldId="2147483702"/>
              <ac:spMk id="5" creationId="{34176D92-8FAB-782E-E607-5D0C5CC9C2A2}"/>
            </ac:spMkLst>
          </pc:spChg>
          <pc:spChg chg="mod">
            <ac:chgData name="Disinger, Emily Christine" userId="c4099b5c-12cb-4d3c-8a2f-e0c975e58c53" providerId="ADAL" clId="{7D45B24C-74F1-7B44-8DAB-855C40FAA554}" dt="2023-04-06T17:42:46.280" v="42" actId="2711"/>
            <ac:spMkLst>
              <pc:docMk/>
              <pc:sldMasterMk cId="3825614813" sldId="2147483648"/>
              <pc:sldLayoutMk cId="3586611153" sldId="2147483702"/>
              <ac:spMk id="6" creationId="{5FF931D0-D7E7-D9E1-3CCC-83299A09228A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19:51:28.828" v="101" actId="2711"/>
          <pc:sldLayoutMkLst>
            <pc:docMk/>
            <pc:sldMasterMk cId="3825614813" sldId="2147483648"/>
            <pc:sldLayoutMk cId="1618025383" sldId="2147483703"/>
          </pc:sldLayoutMkLst>
          <pc:spChg chg="mod">
            <ac:chgData name="Disinger, Emily Christine" userId="c4099b5c-12cb-4d3c-8a2f-e0c975e58c53" providerId="ADAL" clId="{7D45B24C-74F1-7B44-8DAB-855C40FAA554}" dt="2023-04-06T19:51:28.828" v="101" actId="2711"/>
            <ac:spMkLst>
              <pc:docMk/>
              <pc:sldMasterMk cId="3825614813" sldId="2147483648"/>
              <pc:sldLayoutMk cId="1618025383" sldId="2147483703"/>
              <ac:spMk id="5" creationId="{E3D40940-377F-6BBC-02CB-083B672BF56B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44:47.776" v="807" actId="948"/>
          <pc:sldLayoutMkLst>
            <pc:docMk/>
            <pc:sldMasterMk cId="3825614813" sldId="2147483648"/>
            <pc:sldLayoutMk cId="3347540712" sldId="2147483704"/>
          </pc:sldLayoutMkLst>
          <pc:spChg chg="mod">
            <ac:chgData name="Disinger, Emily Christine" userId="c4099b5c-12cb-4d3c-8a2f-e0c975e58c53" providerId="ADAL" clId="{7D45B24C-74F1-7B44-8DAB-855C40FAA554}" dt="2023-04-06T20:44:47.776" v="807" actId="948"/>
            <ac:spMkLst>
              <pc:docMk/>
              <pc:sldMasterMk cId="3825614813" sldId="2147483648"/>
              <pc:sldLayoutMk cId="3347540712" sldId="2147483704"/>
              <ac:spMk id="40" creationId="{2CAB310C-9DF2-C217-7A37-81705800EBE5}"/>
            </ac:spMkLst>
          </pc:spChg>
          <pc:spChg chg="mod">
            <ac:chgData name="Disinger, Emily Christine" userId="c4099b5c-12cb-4d3c-8a2f-e0c975e58c53" providerId="ADAL" clId="{7D45B24C-74F1-7B44-8DAB-855C40FAA554}" dt="2023-04-06T19:49:59.223" v="95" actId="403"/>
            <ac:spMkLst>
              <pc:docMk/>
              <pc:sldMasterMk cId="3825614813" sldId="2147483648"/>
              <pc:sldLayoutMk cId="3347540712" sldId="2147483704"/>
              <ac:spMk id="44" creationId="{1BA8130D-B7F2-9815-5056-6F334D4BBAEF}"/>
            </ac:spMkLst>
          </pc:spChg>
          <pc:spChg chg="mod">
            <ac:chgData name="Disinger, Emily Christine" userId="c4099b5c-12cb-4d3c-8a2f-e0c975e58c53" providerId="ADAL" clId="{7D45B24C-74F1-7B44-8DAB-855C40FAA554}" dt="2023-04-06T19:49:59.223" v="95" actId="403"/>
            <ac:spMkLst>
              <pc:docMk/>
              <pc:sldMasterMk cId="3825614813" sldId="2147483648"/>
              <pc:sldLayoutMk cId="3347540712" sldId="2147483704"/>
              <ac:spMk id="45" creationId="{A41A66E4-0B84-E1FB-88CD-3E0E6E80C49D}"/>
            </ac:spMkLst>
          </pc:spChg>
          <pc:spChg chg="mod">
            <ac:chgData name="Disinger, Emily Christine" userId="c4099b5c-12cb-4d3c-8a2f-e0c975e58c53" providerId="ADAL" clId="{7D45B24C-74F1-7B44-8DAB-855C40FAA554}" dt="2023-04-06T19:49:59.223" v="95" actId="403"/>
            <ac:spMkLst>
              <pc:docMk/>
              <pc:sldMasterMk cId="3825614813" sldId="2147483648"/>
              <pc:sldLayoutMk cId="3347540712" sldId="2147483704"/>
              <ac:spMk id="46" creationId="{235E5CE7-3D80-1BB5-DACD-8A63CA927E9A}"/>
            </ac:spMkLst>
          </pc:spChg>
          <pc:spChg chg="mod">
            <ac:chgData name="Disinger, Emily Christine" userId="c4099b5c-12cb-4d3c-8a2f-e0c975e58c53" providerId="ADAL" clId="{7D45B24C-74F1-7B44-8DAB-855C40FAA554}" dt="2023-04-06T19:49:59.223" v="95" actId="403"/>
            <ac:spMkLst>
              <pc:docMk/>
              <pc:sldMasterMk cId="3825614813" sldId="2147483648"/>
              <pc:sldLayoutMk cId="3347540712" sldId="2147483704"/>
              <ac:spMk id="47" creationId="{685C02D4-EA4F-4962-D397-F6439EC5C6E9}"/>
            </ac:spMkLst>
          </pc:spChg>
          <pc:spChg chg="mod">
            <ac:chgData name="Disinger, Emily Christine" userId="c4099b5c-12cb-4d3c-8a2f-e0c975e58c53" providerId="ADAL" clId="{7D45B24C-74F1-7B44-8DAB-855C40FAA554}" dt="2023-04-06T19:49:59.223" v="95" actId="403"/>
            <ac:spMkLst>
              <pc:docMk/>
              <pc:sldMasterMk cId="3825614813" sldId="2147483648"/>
              <pc:sldLayoutMk cId="3347540712" sldId="2147483704"/>
              <ac:spMk id="48" creationId="{1F46F0A7-55C4-6BAE-BCB0-157A86C91997}"/>
            </ac:spMkLst>
          </pc:spChg>
          <pc:spChg chg="mod">
            <ac:chgData name="Disinger, Emily Christine" userId="c4099b5c-12cb-4d3c-8a2f-e0c975e58c53" providerId="ADAL" clId="{7D45B24C-74F1-7B44-8DAB-855C40FAA554}" dt="2023-04-06T19:50:25.983" v="96" actId="2711"/>
            <ac:spMkLst>
              <pc:docMk/>
              <pc:sldMasterMk cId="3825614813" sldId="2147483648"/>
              <pc:sldLayoutMk cId="3347540712" sldId="2147483704"/>
              <ac:spMk id="49" creationId="{9E69C3F7-0A3A-FAC2-6540-8BB750E9AA4C}"/>
            </ac:spMkLst>
          </pc:spChg>
          <pc:spChg chg="mod">
            <ac:chgData name="Disinger, Emily Christine" userId="c4099b5c-12cb-4d3c-8a2f-e0c975e58c53" providerId="ADAL" clId="{7D45B24C-74F1-7B44-8DAB-855C40FAA554}" dt="2023-04-06T19:50:25.983" v="96" actId="2711"/>
            <ac:spMkLst>
              <pc:docMk/>
              <pc:sldMasterMk cId="3825614813" sldId="2147483648"/>
              <pc:sldLayoutMk cId="3347540712" sldId="2147483704"/>
              <ac:spMk id="50" creationId="{040CB427-2320-1A81-037C-6D83BCA5B36F}"/>
            </ac:spMkLst>
          </pc:spChg>
          <pc:spChg chg="mod">
            <ac:chgData name="Disinger, Emily Christine" userId="c4099b5c-12cb-4d3c-8a2f-e0c975e58c53" providerId="ADAL" clId="{7D45B24C-74F1-7B44-8DAB-855C40FAA554}" dt="2023-04-06T19:50:25.983" v="96" actId="2711"/>
            <ac:spMkLst>
              <pc:docMk/>
              <pc:sldMasterMk cId="3825614813" sldId="2147483648"/>
              <pc:sldLayoutMk cId="3347540712" sldId="2147483704"/>
              <ac:spMk id="51" creationId="{3144BCA8-7BD5-8323-CDAB-E5362D78AA68}"/>
            </ac:spMkLst>
          </pc:spChg>
          <pc:spChg chg="mod">
            <ac:chgData name="Disinger, Emily Christine" userId="c4099b5c-12cb-4d3c-8a2f-e0c975e58c53" providerId="ADAL" clId="{7D45B24C-74F1-7B44-8DAB-855C40FAA554}" dt="2023-04-06T19:50:25.983" v="96" actId="2711"/>
            <ac:spMkLst>
              <pc:docMk/>
              <pc:sldMasterMk cId="3825614813" sldId="2147483648"/>
              <pc:sldLayoutMk cId="3347540712" sldId="2147483704"/>
              <ac:spMk id="52" creationId="{82EC0719-39BA-B2AB-F29D-3C947DC78925}"/>
            </ac:spMkLst>
          </pc:spChg>
          <pc:spChg chg="mod">
            <ac:chgData name="Disinger, Emily Christine" userId="c4099b5c-12cb-4d3c-8a2f-e0c975e58c53" providerId="ADAL" clId="{7D45B24C-74F1-7B44-8DAB-855C40FAA554}" dt="2023-04-06T19:50:25.983" v="96" actId="2711"/>
            <ac:spMkLst>
              <pc:docMk/>
              <pc:sldMasterMk cId="3825614813" sldId="2147483648"/>
              <pc:sldLayoutMk cId="3347540712" sldId="2147483704"/>
              <ac:spMk id="53" creationId="{B939ED29-1A95-3771-8E52-C1F99F848ABD}"/>
            </ac:spMkLst>
          </pc:spChg>
          <pc:spChg chg="mod">
            <ac:chgData name="Disinger, Emily Christine" userId="c4099b5c-12cb-4d3c-8a2f-e0c975e58c53" providerId="ADAL" clId="{7D45B24C-74F1-7B44-8DAB-855C40FAA554}" dt="2023-04-06T19:48:38.146" v="89" actId="2711"/>
            <ac:spMkLst>
              <pc:docMk/>
              <pc:sldMasterMk cId="3825614813" sldId="2147483648"/>
              <pc:sldLayoutMk cId="3347540712" sldId="2147483704"/>
              <ac:spMk id="54" creationId="{F45DEB53-8B0A-80C6-DDED-B72344235087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30:00.590" v="791" actId="948"/>
          <pc:sldLayoutMkLst>
            <pc:docMk/>
            <pc:sldMasterMk cId="3825614813" sldId="2147483648"/>
            <pc:sldLayoutMk cId="1588244453" sldId="2147483705"/>
          </pc:sldLayoutMkLst>
          <pc:spChg chg="mod">
            <ac:chgData name="Disinger, Emily Christine" userId="c4099b5c-12cb-4d3c-8a2f-e0c975e58c53" providerId="ADAL" clId="{7D45B24C-74F1-7B44-8DAB-855C40FAA554}" dt="2023-04-06T18:01:30.801" v="67" actId="2711"/>
            <ac:spMkLst>
              <pc:docMk/>
              <pc:sldMasterMk cId="3825614813" sldId="2147483648"/>
              <pc:sldLayoutMk cId="1588244453" sldId="2147483705"/>
              <ac:spMk id="4" creationId="{69A59AA2-58AF-A659-F919-8BDA04ADA496}"/>
            </ac:spMkLst>
          </pc:spChg>
          <pc:spChg chg="mod">
            <ac:chgData name="Disinger, Emily Christine" userId="c4099b5c-12cb-4d3c-8a2f-e0c975e58c53" providerId="ADAL" clId="{7D45B24C-74F1-7B44-8DAB-855C40FAA554}" dt="2023-04-06T20:30:00.590" v="791" actId="948"/>
            <ac:spMkLst>
              <pc:docMk/>
              <pc:sldMasterMk cId="3825614813" sldId="2147483648"/>
              <pc:sldLayoutMk cId="1588244453" sldId="2147483705"/>
              <ac:spMk id="5" creationId="{B3D45392-3CD8-B80C-F2B3-4B45BA45F3B0}"/>
            </ac:spMkLst>
          </pc:spChg>
          <pc:spChg chg="mod">
            <ac:chgData name="Disinger, Emily Christine" userId="c4099b5c-12cb-4d3c-8a2f-e0c975e58c53" providerId="ADAL" clId="{7D45B24C-74F1-7B44-8DAB-855C40FAA554}" dt="2023-04-06T18:01:22.583" v="66" actId="2711"/>
            <ac:spMkLst>
              <pc:docMk/>
              <pc:sldMasterMk cId="3825614813" sldId="2147483648"/>
              <pc:sldLayoutMk cId="1588244453" sldId="2147483705"/>
              <ac:spMk id="12" creationId="{6AB35901-94D3-C7C4-1CE7-B31E29C657CD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22:53.639" v="789" actId="948"/>
          <pc:sldLayoutMkLst>
            <pc:docMk/>
            <pc:sldMasterMk cId="3825614813" sldId="2147483648"/>
            <pc:sldLayoutMk cId="15941760" sldId="2147483706"/>
          </pc:sldLayoutMkLst>
          <pc:spChg chg="mod">
            <ac:chgData name="Disinger, Emily Christine" userId="c4099b5c-12cb-4d3c-8a2f-e0c975e58c53" providerId="ADAL" clId="{7D45B24C-74F1-7B44-8DAB-855C40FAA554}" dt="2023-04-06T20:22:53.639" v="789" actId="948"/>
            <ac:spMkLst>
              <pc:docMk/>
              <pc:sldMasterMk cId="3825614813" sldId="2147483648"/>
              <pc:sldLayoutMk cId="15941760" sldId="2147483706"/>
              <ac:spMk id="5" creationId="{B7832766-AA56-63AE-E2AA-9A2947343D87}"/>
            </ac:spMkLst>
          </pc:spChg>
          <pc:spChg chg="mod">
            <ac:chgData name="Disinger, Emily Christine" userId="c4099b5c-12cb-4d3c-8a2f-e0c975e58c53" providerId="ADAL" clId="{7D45B24C-74F1-7B44-8DAB-855C40FAA554}" dt="2023-04-06T18:01:06.915" v="65" actId="2711"/>
            <ac:spMkLst>
              <pc:docMk/>
              <pc:sldMasterMk cId="3825614813" sldId="2147483648"/>
              <pc:sldLayoutMk cId="15941760" sldId="2147483706"/>
              <ac:spMk id="11" creationId="{6AFB8997-E903-BD34-CBB7-A70F3BD090A1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30:10.448" v="793" actId="948"/>
          <pc:sldLayoutMkLst>
            <pc:docMk/>
            <pc:sldMasterMk cId="3825614813" sldId="2147483648"/>
            <pc:sldLayoutMk cId="2750330322" sldId="2147483707"/>
          </pc:sldLayoutMkLst>
          <pc:spChg chg="mod">
            <ac:chgData name="Disinger, Emily Christine" userId="c4099b5c-12cb-4d3c-8a2f-e0c975e58c53" providerId="ADAL" clId="{7D45B24C-74F1-7B44-8DAB-855C40FAA554}" dt="2023-04-06T18:02:02.810" v="69" actId="2711"/>
            <ac:spMkLst>
              <pc:docMk/>
              <pc:sldMasterMk cId="3825614813" sldId="2147483648"/>
              <pc:sldLayoutMk cId="2750330322" sldId="2147483707"/>
              <ac:spMk id="4" creationId="{69A59AA2-58AF-A659-F919-8BDA04ADA496}"/>
            </ac:spMkLst>
          </pc:spChg>
          <pc:spChg chg="mod">
            <ac:chgData name="Disinger, Emily Christine" userId="c4099b5c-12cb-4d3c-8a2f-e0c975e58c53" providerId="ADAL" clId="{7D45B24C-74F1-7B44-8DAB-855C40FAA554}" dt="2023-04-06T20:30:10.448" v="793" actId="948"/>
            <ac:spMkLst>
              <pc:docMk/>
              <pc:sldMasterMk cId="3825614813" sldId="2147483648"/>
              <pc:sldLayoutMk cId="2750330322" sldId="2147483707"/>
              <ac:spMk id="5" creationId="{B3D45392-3CD8-B80C-F2B3-4B45BA45F3B0}"/>
            </ac:spMkLst>
          </pc:spChg>
          <pc:spChg chg="mod">
            <ac:chgData name="Disinger, Emily Christine" userId="c4099b5c-12cb-4d3c-8a2f-e0c975e58c53" providerId="ADAL" clId="{7D45B24C-74F1-7B44-8DAB-855C40FAA554}" dt="2023-04-06T18:01:55.259" v="68" actId="2711"/>
            <ac:spMkLst>
              <pc:docMk/>
              <pc:sldMasterMk cId="3825614813" sldId="2147483648"/>
              <pc:sldLayoutMk cId="2750330322" sldId="2147483707"/>
              <ac:spMk id="7" creationId="{7EDCCCDC-B335-96CB-3A28-8C862E3B1B58}"/>
            </ac:spMkLst>
          </pc:spChg>
          <pc:spChg chg="mod">
            <ac:chgData name="Disinger, Emily Christine" userId="c4099b5c-12cb-4d3c-8a2f-e0c975e58c53" providerId="ADAL" clId="{7D45B24C-74F1-7B44-8DAB-855C40FAA554}" dt="2023-04-06T18:02:21.098" v="70" actId="2711"/>
            <ac:spMkLst>
              <pc:docMk/>
              <pc:sldMasterMk cId="3825614813" sldId="2147483648"/>
              <pc:sldLayoutMk cId="2750330322" sldId="2147483707"/>
              <ac:spMk id="14" creationId="{6B04B79A-B4BD-0306-3D46-D570E1F51CA6}"/>
            </ac:spMkLst>
          </pc:spChg>
          <pc:spChg chg="mod">
            <ac:chgData name="Disinger, Emily Christine" userId="c4099b5c-12cb-4d3c-8a2f-e0c975e58c53" providerId="ADAL" clId="{7D45B24C-74F1-7B44-8DAB-855C40FAA554}" dt="2023-04-06T18:02:21.098" v="70" actId="2711"/>
            <ac:spMkLst>
              <pc:docMk/>
              <pc:sldMasterMk cId="3825614813" sldId="2147483648"/>
              <pc:sldLayoutMk cId="2750330322" sldId="2147483707"/>
              <ac:spMk id="15" creationId="{450B4796-C4B7-C272-5ADD-7D6C896B703E}"/>
            </ac:spMkLst>
          </pc:spChg>
          <pc:spChg chg="mod">
            <ac:chgData name="Disinger, Emily Christine" userId="c4099b5c-12cb-4d3c-8a2f-e0c975e58c53" providerId="ADAL" clId="{7D45B24C-74F1-7B44-8DAB-855C40FAA554}" dt="2023-04-06T18:02:21.098" v="70" actId="2711"/>
            <ac:spMkLst>
              <pc:docMk/>
              <pc:sldMasterMk cId="3825614813" sldId="2147483648"/>
              <pc:sldLayoutMk cId="2750330322" sldId="2147483707"/>
              <ac:spMk id="22" creationId="{4633AE4D-056F-FC97-1F10-877F247AB319}"/>
            </ac:spMkLst>
          </pc:spChg>
          <pc:spChg chg="mod">
            <ac:chgData name="Disinger, Emily Christine" userId="c4099b5c-12cb-4d3c-8a2f-e0c975e58c53" providerId="ADAL" clId="{7D45B24C-74F1-7B44-8DAB-855C40FAA554}" dt="2023-04-06T18:02:21.098" v="70" actId="2711"/>
            <ac:spMkLst>
              <pc:docMk/>
              <pc:sldMasterMk cId="3825614813" sldId="2147483648"/>
              <pc:sldLayoutMk cId="2750330322" sldId="2147483707"/>
              <ac:spMk id="26" creationId="{08CE8D58-56A2-6AE5-AB18-C53F4134DD88}"/>
            </ac:spMkLst>
          </pc:spChg>
          <pc:spChg chg="mod">
            <ac:chgData name="Disinger, Emily Christine" userId="c4099b5c-12cb-4d3c-8a2f-e0c975e58c53" providerId="ADAL" clId="{7D45B24C-74F1-7B44-8DAB-855C40FAA554}" dt="2023-04-06T18:02:21.098" v="70" actId="2711"/>
            <ac:spMkLst>
              <pc:docMk/>
              <pc:sldMasterMk cId="3825614813" sldId="2147483648"/>
              <pc:sldLayoutMk cId="2750330322" sldId="2147483707"/>
              <ac:spMk id="27" creationId="{7A4C2D1F-1A58-AC60-F606-B816E5F23FFF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40:59.073" v="796" actId="948"/>
          <pc:sldLayoutMkLst>
            <pc:docMk/>
            <pc:sldMasterMk cId="3825614813" sldId="2147483648"/>
            <pc:sldLayoutMk cId="885527150" sldId="2147483709"/>
          </pc:sldLayoutMkLst>
          <pc:spChg chg="mod">
            <ac:chgData name="Disinger, Emily Christine" userId="c4099b5c-12cb-4d3c-8a2f-e0c975e58c53" providerId="ADAL" clId="{7D45B24C-74F1-7B44-8DAB-855C40FAA554}" dt="2023-04-06T18:10:35.184" v="73" actId="2711"/>
            <ac:spMkLst>
              <pc:docMk/>
              <pc:sldMasterMk cId="3825614813" sldId="2147483648"/>
              <pc:sldLayoutMk cId="885527150" sldId="2147483709"/>
              <ac:spMk id="2" creationId="{DC2C5294-0EFC-A3EC-D994-11DDCFE70D67}"/>
            </ac:spMkLst>
          </pc:spChg>
          <pc:spChg chg="mod">
            <ac:chgData name="Disinger, Emily Christine" userId="c4099b5c-12cb-4d3c-8a2f-e0c975e58c53" providerId="ADAL" clId="{7D45B24C-74F1-7B44-8DAB-855C40FAA554}" dt="2023-04-06T20:40:59.073" v="796" actId="948"/>
            <ac:spMkLst>
              <pc:docMk/>
              <pc:sldMasterMk cId="3825614813" sldId="2147483648"/>
              <pc:sldLayoutMk cId="885527150" sldId="2147483709"/>
              <ac:spMk id="5" creationId="{B3D45392-3CD8-B80C-F2B3-4B45BA45F3B0}"/>
            </ac:spMkLst>
          </pc:spChg>
          <pc:spChg chg="mod">
            <ac:chgData name="Disinger, Emily Christine" userId="c4099b5c-12cb-4d3c-8a2f-e0c975e58c53" providerId="ADAL" clId="{7D45B24C-74F1-7B44-8DAB-855C40FAA554}" dt="2023-04-06T18:10:59.869" v="74" actId="2711"/>
            <ac:spMkLst>
              <pc:docMk/>
              <pc:sldMasterMk cId="3825614813" sldId="2147483648"/>
              <pc:sldLayoutMk cId="885527150" sldId="2147483709"/>
              <ac:spMk id="8" creationId="{4581B053-21C8-C0AD-58C7-637A6315D1B2}"/>
            </ac:spMkLst>
          </pc:spChg>
          <pc:spChg chg="mod">
            <ac:chgData name="Disinger, Emily Christine" userId="c4099b5c-12cb-4d3c-8a2f-e0c975e58c53" providerId="ADAL" clId="{7D45B24C-74F1-7B44-8DAB-855C40FAA554}" dt="2023-04-06T18:10:26.893" v="72" actId="2711"/>
            <ac:spMkLst>
              <pc:docMk/>
              <pc:sldMasterMk cId="3825614813" sldId="2147483648"/>
              <pc:sldLayoutMk cId="885527150" sldId="2147483709"/>
              <ac:spMk id="12" creationId="{6AB35901-94D3-C7C4-1CE7-B31E29C657CD}"/>
            </ac:spMkLst>
          </pc:spChg>
          <pc:spChg chg="mod">
            <ac:chgData name="Disinger, Emily Christine" userId="c4099b5c-12cb-4d3c-8a2f-e0c975e58c53" providerId="ADAL" clId="{7D45B24C-74F1-7B44-8DAB-855C40FAA554}" dt="2023-04-06T18:10:59.869" v="74" actId="2711"/>
            <ac:spMkLst>
              <pc:docMk/>
              <pc:sldMasterMk cId="3825614813" sldId="2147483648"/>
              <pc:sldLayoutMk cId="885527150" sldId="2147483709"/>
              <ac:spMk id="18" creationId="{F02FFCFA-A84F-7535-4A5F-29A5FC646063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41:38.322" v="797" actId="948"/>
          <pc:sldLayoutMkLst>
            <pc:docMk/>
            <pc:sldMasterMk cId="3825614813" sldId="2147483648"/>
            <pc:sldLayoutMk cId="1703441832" sldId="2147483710"/>
          </pc:sldLayoutMkLst>
          <pc:spChg chg="mod">
            <ac:chgData name="Disinger, Emily Christine" userId="c4099b5c-12cb-4d3c-8a2f-e0c975e58c53" providerId="ADAL" clId="{7D45B24C-74F1-7B44-8DAB-855C40FAA554}" dt="2023-04-06T19:42:51.075" v="78" actId="2711"/>
            <ac:spMkLst>
              <pc:docMk/>
              <pc:sldMasterMk cId="3825614813" sldId="2147483648"/>
              <pc:sldLayoutMk cId="1703441832" sldId="2147483710"/>
              <ac:spMk id="2" creationId="{DC2C5294-0EFC-A3EC-D994-11DDCFE70D67}"/>
            </ac:spMkLst>
          </pc:spChg>
          <pc:spChg chg="mod">
            <ac:chgData name="Disinger, Emily Christine" userId="c4099b5c-12cb-4d3c-8a2f-e0c975e58c53" providerId="ADAL" clId="{7D45B24C-74F1-7B44-8DAB-855C40FAA554}" dt="2023-04-06T20:41:38.322" v="797" actId="948"/>
            <ac:spMkLst>
              <pc:docMk/>
              <pc:sldMasterMk cId="3825614813" sldId="2147483648"/>
              <pc:sldLayoutMk cId="1703441832" sldId="2147483710"/>
              <ac:spMk id="5" creationId="{B3D45392-3CD8-B80C-F2B3-4B45BA45F3B0}"/>
            </ac:spMkLst>
          </pc:spChg>
          <pc:spChg chg="mod">
            <ac:chgData name="Disinger, Emily Christine" userId="c4099b5c-12cb-4d3c-8a2f-e0c975e58c53" providerId="ADAL" clId="{7D45B24C-74F1-7B44-8DAB-855C40FAA554}" dt="2023-04-06T19:42:12.433" v="76" actId="2711"/>
            <ac:spMkLst>
              <pc:docMk/>
              <pc:sldMasterMk cId="3825614813" sldId="2147483648"/>
              <pc:sldLayoutMk cId="1703441832" sldId="2147483710"/>
              <ac:spMk id="6" creationId="{27D80C23-74F3-F853-02BF-83C743039F6E}"/>
            </ac:spMkLst>
          </pc:spChg>
          <pc:spChg chg="mod">
            <ac:chgData name="Disinger, Emily Christine" userId="c4099b5c-12cb-4d3c-8a2f-e0c975e58c53" providerId="ADAL" clId="{7D45B24C-74F1-7B44-8DAB-855C40FAA554}" dt="2023-04-06T19:42:41.271" v="77" actId="2711"/>
            <ac:spMkLst>
              <pc:docMk/>
              <pc:sldMasterMk cId="3825614813" sldId="2147483648"/>
              <pc:sldLayoutMk cId="1703441832" sldId="2147483710"/>
              <ac:spMk id="7" creationId="{F8F22EB8-4EFD-86A4-8EB8-8A4F1A1AA2DF}"/>
            </ac:spMkLst>
          </pc:spChg>
          <pc:spChg chg="mod">
            <ac:chgData name="Disinger, Emily Christine" userId="c4099b5c-12cb-4d3c-8a2f-e0c975e58c53" providerId="ADAL" clId="{7D45B24C-74F1-7B44-8DAB-855C40FAA554}" dt="2023-04-06T18:11:20.685" v="75" actId="2711"/>
            <ac:spMkLst>
              <pc:docMk/>
              <pc:sldMasterMk cId="3825614813" sldId="2147483648"/>
              <pc:sldLayoutMk cId="1703441832" sldId="2147483710"/>
              <ac:spMk id="12" creationId="{6AB35901-94D3-C7C4-1CE7-B31E29C657CD}"/>
            </ac:spMkLst>
          </pc:spChg>
          <pc:spChg chg="mod">
            <ac:chgData name="Disinger, Emily Christine" userId="c4099b5c-12cb-4d3c-8a2f-e0c975e58c53" providerId="ADAL" clId="{7D45B24C-74F1-7B44-8DAB-855C40FAA554}" dt="2023-04-06T19:42:41.271" v="77" actId="2711"/>
            <ac:spMkLst>
              <pc:docMk/>
              <pc:sldMasterMk cId="3825614813" sldId="2147483648"/>
              <pc:sldLayoutMk cId="1703441832" sldId="2147483710"/>
              <ac:spMk id="16" creationId="{C52272AC-9734-6D60-9441-B5E7B9E4E372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21:47.328" v="787" actId="2711"/>
          <pc:sldLayoutMkLst>
            <pc:docMk/>
            <pc:sldMasterMk cId="3825614813" sldId="2147483648"/>
            <pc:sldLayoutMk cId="1726685085" sldId="2147483711"/>
          </pc:sldLayoutMkLst>
          <pc:spChg chg="mod">
            <ac:chgData name="Disinger, Emily Christine" userId="c4099b5c-12cb-4d3c-8a2f-e0c975e58c53" providerId="ADAL" clId="{7D45B24C-74F1-7B44-8DAB-855C40FAA554}" dt="2023-04-06T17:53:20.561" v="59" actId="2711"/>
            <ac:spMkLst>
              <pc:docMk/>
              <pc:sldMasterMk cId="3825614813" sldId="2147483648"/>
              <pc:sldLayoutMk cId="1726685085" sldId="2147483711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7D45B24C-74F1-7B44-8DAB-855C40FAA554}" dt="2023-04-06T20:21:27.668" v="786" actId="948"/>
            <ac:spMkLst>
              <pc:docMk/>
              <pc:sldMasterMk cId="3825614813" sldId="2147483648"/>
              <pc:sldLayoutMk cId="1726685085" sldId="2147483711"/>
              <ac:spMk id="7" creationId="{99AF8687-CA4E-66EB-17A8-BE41F3023085}"/>
            </ac:spMkLst>
          </pc:spChg>
          <pc:spChg chg="mod">
            <ac:chgData name="Disinger, Emily Christine" userId="c4099b5c-12cb-4d3c-8a2f-e0c975e58c53" providerId="ADAL" clId="{7D45B24C-74F1-7B44-8DAB-855C40FAA554}" dt="2023-04-06T17:53:12.070" v="58" actId="2711"/>
            <ac:spMkLst>
              <pc:docMk/>
              <pc:sldMasterMk cId="3825614813" sldId="2147483648"/>
              <pc:sldLayoutMk cId="1726685085" sldId="2147483711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7D45B24C-74F1-7B44-8DAB-855C40FAA554}" dt="2023-04-06T20:21:47.328" v="787" actId="2711"/>
            <ac:spMkLst>
              <pc:docMk/>
              <pc:sldMasterMk cId="3825614813" sldId="2147483648"/>
              <pc:sldLayoutMk cId="1726685085" sldId="2147483711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22:03.869" v="788" actId="948"/>
          <pc:sldLayoutMkLst>
            <pc:docMk/>
            <pc:sldMasterMk cId="3825614813" sldId="2147483648"/>
            <pc:sldLayoutMk cId="2460767190" sldId="2147483712"/>
          </pc:sldLayoutMkLst>
          <pc:spChg chg="mod">
            <ac:chgData name="Disinger, Emily Christine" userId="c4099b5c-12cb-4d3c-8a2f-e0c975e58c53" providerId="ADAL" clId="{7D45B24C-74F1-7B44-8DAB-855C40FAA554}" dt="2023-04-06T17:53:39.708" v="61" actId="2711"/>
            <ac:spMkLst>
              <pc:docMk/>
              <pc:sldMasterMk cId="3825614813" sldId="2147483648"/>
              <pc:sldLayoutMk cId="2460767190" sldId="2147483712"/>
              <ac:spMk id="6" creationId="{710C66FF-C32F-9EF8-4FBC-44E08230B658}"/>
            </ac:spMkLst>
          </pc:spChg>
          <pc:spChg chg="mod">
            <ac:chgData name="Disinger, Emily Christine" userId="c4099b5c-12cb-4d3c-8a2f-e0c975e58c53" providerId="ADAL" clId="{7D45B24C-74F1-7B44-8DAB-855C40FAA554}" dt="2023-04-06T20:22:03.869" v="788" actId="948"/>
            <ac:spMkLst>
              <pc:docMk/>
              <pc:sldMasterMk cId="3825614813" sldId="2147483648"/>
              <pc:sldLayoutMk cId="2460767190" sldId="2147483712"/>
              <ac:spMk id="7" creationId="{99AF8687-CA4E-66EB-17A8-BE41F3023085}"/>
            </ac:spMkLst>
          </pc:spChg>
          <pc:spChg chg="mod">
            <ac:chgData name="Disinger, Emily Christine" userId="c4099b5c-12cb-4d3c-8a2f-e0c975e58c53" providerId="ADAL" clId="{7D45B24C-74F1-7B44-8DAB-855C40FAA554}" dt="2023-04-06T17:53:47.766" v="62" actId="2711"/>
            <ac:spMkLst>
              <pc:docMk/>
              <pc:sldMasterMk cId="3825614813" sldId="2147483648"/>
              <pc:sldLayoutMk cId="2460767190" sldId="2147483712"/>
              <ac:spMk id="10" creationId="{347E27B2-1DE2-3469-81EF-9EBD7DC7AFBA}"/>
            </ac:spMkLst>
          </pc:spChg>
          <pc:spChg chg="mod">
            <ac:chgData name="Disinger, Emily Christine" userId="c4099b5c-12cb-4d3c-8a2f-e0c975e58c53" providerId="ADAL" clId="{7D45B24C-74F1-7B44-8DAB-855C40FAA554}" dt="2023-04-06T17:53:32.721" v="60" actId="2711"/>
            <ac:spMkLst>
              <pc:docMk/>
              <pc:sldMasterMk cId="3825614813" sldId="2147483648"/>
              <pc:sldLayoutMk cId="2460767190" sldId="2147483712"/>
              <ac:spMk id="13" creationId="{6A937CB7-FF71-AF7C-945C-0E285D7B2D54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40:47.519" v="795" actId="948"/>
          <pc:sldLayoutMkLst>
            <pc:docMk/>
            <pc:sldMasterMk cId="3825614813" sldId="2147483648"/>
            <pc:sldLayoutMk cId="1689313171" sldId="2147483713"/>
          </pc:sldLayoutMkLst>
          <pc:spChg chg="mod">
            <ac:chgData name="Disinger, Emily Christine" userId="c4099b5c-12cb-4d3c-8a2f-e0c975e58c53" providerId="ADAL" clId="{7D45B24C-74F1-7B44-8DAB-855C40FAA554}" dt="2023-04-06T20:40:47.519" v="795" actId="948"/>
            <ac:spMkLst>
              <pc:docMk/>
              <pc:sldMasterMk cId="3825614813" sldId="2147483648"/>
              <pc:sldLayoutMk cId="1689313171" sldId="2147483713"/>
              <ac:spMk id="7" creationId="{99AF8687-CA4E-66EB-17A8-BE41F3023085}"/>
            </ac:spMkLst>
          </pc:spChg>
          <pc:spChg chg="mod">
            <ac:chgData name="Disinger, Emily Christine" userId="c4099b5c-12cb-4d3c-8a2f-e0c975e58c53" providerId="ADAL" clId="{7D45B24C-74F1-7B44-8DAB-855C40FAA554}" dt="2023-04-06T18:10:17.542" v="71" actId="2711"/>
            <ac:spMkLst>
              <pc:docMk/>
              <pc:sldMasterMk cId="3825614813" sldId="2147483648"/>
              <pc:sldLayoutMk cId="1689313171" sldId="2147483713"/>
              <ac:spMk id="14" creationId="{EEA1DABA-769B-1407-1BFC-75930C1DE70F}"/>
            </ac:spMkLst>
          </pc:spChg>
        </pc:sldLayoutChg>
        <pc:sldLayoutChg chg="modSp">
          <pc:chgData name="Disinger, Emily Christine" userId="c4099b5c-12cb-4d3c-8a2f-e0c975e58c53" providerId="ADAL" clId="{7D45B24C-74F1-7B44-8DAB-855C40FAA554}" dt="2023-04-06T20:19:20.944" v="778" actId="948"/>
          <pc:sldLayoutMkLst>
            <pc:docMk/>
            <pc:sldMasterMk cId="3825614813" sldId="2147483648"/>
            <pc:sldLayoutMk cId="1765872328" sldId="2147483714"/>
          </pc:sldLayoutMkLst>
          <pc:spChg chg="mod">
            <ac:chgData name="Disinger, Emily Christine" userId="c4099b5c-12cb-4d3c-8a2f-e0c975e58c53" providerId="ADAL" clId="{7D45B24C-74F1-7B44-8DAB-855C40FAA554}" dt="2023-04-06T20:19:20.944" v="778" actId="948"/>
            <ac:spMkLst>
              <pc:docMk/>
              <pc:sldMasterMk cId="3825614813" sldId="2147483648"/>
              <pc:sldLayoutMk cId="1765872328" sldId="2147483714"/>
              <ac:spMk id="7" creationId="{99AF8687-CA4E-66EB-17A8-BE41F3023085}"/>
            </ac:spMkLst>
          </pc:spChg>
          <pc:spChg chg="mod">
            <ac:chgData name="Disinger, Emily Christine" userId="c4099b5c-12cb-4d3c-8a2f-e0c975e58c53" providerId="ADAL" clId="{7D45B24C-74F1-7B44-8DAB-855C40FAA554}" dt="2023-04-06T17:50:00.829" v="46" actId="2711"/>
            <ac:spMkLst>
              <pc:docMk/>
              <pc:sldMasterMk cId="3825614813" sldId="2147483648"/>
              <pc:sldLayoutMk cId="1765872328" sldId="2147483714"/>
              <ac:spMk id="13" creationId="{6A937CB7-FF71-AF7C-945C-0E285D7B2D54}"/>
            </ac:spMkLst>
          </pc:spChg>
          <pc:spChg chg="mod">
            <ac:chgData name="Disinger, Emily Christine" userId="c4099b5c-12cb-4d3c-8a2f-e0c975e58c53" providerId="ADAL" clId="{7D45B24C-74F1-7B44-8DAB-855C40FAA554}" dt="2023-04-06T17:50:17.627" v="47" actId="2711"/>
            <ac:spMkLst>
              <pc:docMk/>
              <pc:sldMasterMk cId="3825614813" sldId="2147483648"/>
              <pc:sldLayoutMk cId="1765872328" sldId="2147483714"/>
              <ac:spMk id="14" creationId="{EEA1DABA-769B-1407-1BFC-75930C1DE70F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B3-EE47-95DE-C97C989334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B3-EE47-95DE-C97C989334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B3-EE47-95DE-C97C989334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4045328"/>
        <c:axId val="574310272"/>
      </c:barChart>
      <c:catAx>
        <c:axId val="57404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310272"/>
        <c:crosses val="autoZero"/>
        <c:auto val="1"/>
        <c:lblAlgn val="ctr"/>
        <c:lblOffset val="100"/>
        <c:noMultiLvlLbl val="0"/>
      </c:catAx>
      <c:valAx>
        <c:axId val="57431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04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26CF7-48D8-2F46-AFC8-8A5D2298DFDD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BF745-0557-B241-863F-056113C7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7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31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51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9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0"/>
            <a:ext cx="1676400" cy="6858000"/>
          </a:xfrm>
          <a:prstGeom prst="rect">
            <a:avLst/>
          </a:prstGeom>
          <a:noFill/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47BD40D6-A6F9-8B8C-560F-0C7A97097E8F}"/>
              </a:ext>
            </a:extLst>
          </p:cNvPr>
          <p:cNvSpPr/>
          <p:nvPr userDrawn="1"/>
        </p:nvSpPr>
        <p:spPr>
          <a:xfrm>
            <a:off x="7466030" y="-9439"/>
            <a:ext cx="1685041" cy="6867440"/>
          </a:xfrm>
          <a:custGeom>
            <a:avLst/>
            <a:gdLst>
              <a:gd name="connsiteX0" fmla="*/ 0 w 2243579"/>
              <a:gd name="connsiteY0" fmla="*/ 0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0 w 2243579"/>
              <a:gd name="connsiteY4" fmla="*/ 0 h 6881568"/>
              <a:gd name="connsiteX0" fmla="*/ 1300899 w 2243579"/>
              <a:gd name="connsiteY0" fmla="*/ 565608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300899 w 2243579"/>
              <a:gd name="connsiteY4" fmla="*/ 565608 h 6881568"/>
              <a:gd name="connsiteX0" fmla="*/ 1602557 w 2243579"/>
              <a:gd name="connsiteY0" fmla="*/ 18854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602557 w 2243579"/>
              <a:gd name="connsiteY4" fmla="*/ 18854 h 6881568"/>
              <a:gd name="connsiteX0" fmla="*/ 1319753 w 1960775"/>
              <a:gd name="connsiteY0" fmla="*/ 18854 h 6881568"/>
              <a:gd name="connsiteX1" fmla="*/ 1960775 w 1960775"/>
              <a:gd name="connsiteY1" fmla="*/ 0 h 6881568"/>
              <a:gd name="connsiteX2" fmla="*/ 1960775 w 1960775"/>
              <a:gd name="connsiteY2" fmla="*/ 6881568 h 6881568"/>
              <a:gd name="connsiteX3" fmla="*/ 0 w 1960775"/>
              <a:gd name="connsiteY3" fmla="*/ 6806154 h 6881568"/>
              <a:gd name="connsiteX4" fmla="*/ 1319753 w 1960775"/>
              <a:gd name="connsiteY4" fmla="*/ 18854 h 6881568"/>
              <a:gd name="connsiteX0" fmla="*/ 1593130 w 2234152"/>
              <a:gd name="connsiteY0" fmla="*/ 18854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93130 w 2234152"/>
              <a:gd name="connsiteY4" fmla="*/ 18854 h 6881569"/>
              <a:gd name="connsiteX0" fmla="*/ 1583717 w 2234152"/>
              <a:gd name="connsiteY0" fmla="*/ 9420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83717 w 2234152"/>
              <a:gd name="connsiteY4" fmla="*/ 9420 h 6881569"/>
              <a:gd name="connsiteX0" fmla="*/ 1583717 w 2243566"/>
              <a:gd name="connsiteY0" fmla="*/ 0 h 6872149"/>
              <a:gd name="connsiteX1" fmla="*/ 2243566 w 2243566"/>
              <a:gd name="connsiteY1" fmla="*/ 12 h 6872149"/>
              <a:gd name="connsiteX2" fmla="*/ 2234152 w 2243566"/>
              <a:gd name="connsiteY2" fmla="*/ 6872148 h 6872149"/>
              <a:gd name="connsiteX3" fmla="*/ 0 w 2243566"/>
              <a:gd name="connsiteY3" fmla="*/ 6872149 h 6872149"/>
              <a:gd name="connsiteX4" fmla="*/ 1583717 w 2243566"/>
              <a:gd name="connsiteY4" fmla="*/ 0 h 687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566" h="6872149">
                <a:moveTo>
                  <a:pt x="1583717" y="0"/>
                </a:moveTo>
                <a:lnTo>
                  <a:pt x="2243566" y="12"/>
                </a:lnTo>
                <a:lnTo>
                  <a:pt x="2234152" y="6872148"/>
                </a:lnTo>
                <a:lnTo>
                  <a:pt x="0" y="6872149"/>
                </a:lnTo>
                <a:lnTo>
                  <a:pt x="1583717" y="0"/>
                </a:lnTo>
                <a:close/>
              </a:path>
            </a:pathLst>
          </a:custGeom>
          <a:solidFill>
            <a:srgbClr val="CF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442" y="2077278"/>
            <a:ext cx="7144105" cy="534037"/>
          </a:xfrm>
        </p:spPr>
        <p:txBody>
          <a:bodyPr>
            <a:noAutofit/>
          </a:bodyPr>
          <a:lstStyle>
            <a:lvl1pPr>
              <a:defRPr sz="44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2" y="2629339"/>
            <a:ext cx="7144105" cy="449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0" i="0">
                <a:solidFill>
                  <a:schemeClr val="bg2"/>
                </a:solidFill>
                <a:latin typeface="Acumin Pro Semibold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442" y="3093720"/>
            <a:ext cx="7144105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bg2"/>
                </a:solidFill>
                <a:latin typeface="Acumin Pro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27953B1A-8D89-FC00-CDA8-BD7D70E0F3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443" y="5853639"/>
            <a:ext cx="2164600" cy="38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2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opy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735" y="3652273"/>
            <a:ext cx="4102307" cy="2345757"/>
          </a:xfrm>
        </p:spPr>
        <p:txBody>
          <a:bodyPr numCol="1">
            <a:noAutofit/>
          </a:bodyPr>
          <a:lstStyle>
            <a:lvl1pPr marL="214313" indent="-214313" algn="l" fontAlgn="t">
              <a:buFont typeface="Wingdings" pitchFamily="2" charset="2"/>
              <a:buChar char="§"/>
              <a:defRPr sz="1800" b="0" i="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4734" y="1543324"/>
            <a:ext cx="4102309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706959" y="1543324"/>
            <a:ext cx="4094045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98697" y="3652272"/>
            <a:ext cx="4102307" cy="2345757"/>
          </a:xfrm>
        </p:spPr>
        <p:txBody>
          <a:bodyPr numCol="1">
            <a:noAutofit/>
          </a:bodyPr>
          <a:lstStyle>
            <a:lvl1pPr marL="214313" indent="-214313" algn="l" fontAlgn="t">
              <a:buFont typeface="Wingdings" pitchFamily="2" charset="2"/>
              <a:buChar char="§"/>
              <a:defRPr sz="1800" b="0" i="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1641B97-9FFC-02AC-9A83-AD9CF1F958B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7221A35A-2648-6F9F-10F9-603BA71E45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85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opy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4">
                    <a:lumMod val="65000"/>
                  </a:schemeClr>
                </a:solidFill>
                <a:latin typeface="Franklin Gothic Medium Cond" panose="020B06060304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736" y="3652273"/>
            <a:ext cx="2650859" cy="2345757"/>
          </a:xfrm>
        </p:spPr>
        <p:txBody>
          <a:bodyPr numCol="1">
            <a:noAutofit/>
          </a:bodyPr>
          <a:lstStyle>
            <a:lvl1pPr marL="214313" indent="-214313" algn="l" fontAlgn="t">
              <a:buFont typeface="Wingdings" pitchFamily="2" charset="2"/>
              <a:buChar char="§"/>
              <a:defRPr sz="1800" b="0" i="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4735" y="1543324"/>
            <a:ext cx="2650859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252731" y="1543325"/>
            <a:ext cx="2645520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44470" y="3652273"/>
            <a:ext cx="2650859" cy="2345757"/>
          </a:xfrm>
        </p:spPr>
        <p:txBody>
          <a:bodyPr numCol="1">
            <a:noAutofit/>
          </a:bodyPr>
          <a:lstStyle>
            <a:lvl1pPr marL="214313" indent="-214313" algn="l" fontAlgn="t">
              <a:buFont typeface="Wingdings" pitchFamily="2" charset="2"/>
              <a:buChar char="§"/>
              <a:defRPr sz="1800" b="0" i="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6154204" y="1532308"/>
            <a:ext cx="2645520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47E27B2-1DE2-3469-81EF-9EBD7DC7AF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45943" y="3641256"/>
            <a:ext cx="2650859" cy="2345757"/>
          </a:xfrm>
        </p:spPr>
        <p:txBody>
          <a:bodyPr numCol="1">
            <a:noAutofit/>
          </a:bodyPr>
          <a:lstStyle>
            <a:lvl1pPr marL="214313" indent="-214313" algn="l" fontAlgn="t">
              <a:buFont typeface="Wingdings" pitchFamily="2" charset="2"/>
              <a:buChar char="§"/>
              <a:defRPr sz="1800" b="0" i="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39C530-4D1F-8F28-146E-3ECC4BBCE9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E3AAB972-9CEB-27DE-119B-74B391E60A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671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27402-16CB-60F1-259A-4E1A16194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2" y="457200"/>
            <a:ext cx="3236117" cy="964096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89552-EB9F-6D72-9130-E107C02C2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2902" y="1570384"/>
            <a:ext cx="3236117" cy="4298605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F6EAB8-D2BB-0BDE-C7AC-895B69CA5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3904" y="457200"/>
            <a:ext cx="4997195" cy="5411788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C4977-AD33-556A-2AED-7416F7D439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6" name="Purdue Logo" descr="Purdue Logo">
            <a:extLst>
              <a:ext uri="{FF2B5EF4-FFF2-40B4-BE49-F238E27FC236}">
                <a16:creationId xmlns:a16="http://schemas.microsoft.com/office/drawing/2014/main" id="{32772CED-5DF0-B9F2-A78A-4E9A3894D7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0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4735" y="1543323"/>
            <a:ext cx="4094045" cy="431772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7832766-AA56-63AE-E2AA-9A2947343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F92D672-5C11-B647-ADA7-722837BA86C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4715222" y="1543323"/>
            <a:ext cx="4094045" cy="431772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AFB8997-E903-BD34-CBB7-A70F3BD09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3135B86-20D4-13D9-0376-A64DF5C381B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44243070-2D61-965C-9E18-B3D7C6ECFB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51065" y="1543324"/>
            <a:ext cx="4397009" cy="20555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61820" y="1543322"/>
            <a:ext cx="3847445" cy="4307573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614933" y="3795305"/>
            <a:ext cx="2133141" cy="20555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51065" y="3795304"/>
            <a:ext cx="2133141" cy="2055592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DA9D6A4-F44C-720B-EF21-A331231A647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6" name="Purdue Logo" descr="Purdue Logo">
            <a:extLst>
              <a:ext uri="{FF2B5EF4-FFF2-40B4-BE49-F238E27FC236}">
                <a16:creationId xmlns:a16="http://schemas.microsoft.com/office/drawing/2014/main" id="{E6C8536C-D431-05E3-65BF-25F437B391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44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6571" y="3292036"/>
            <a:ext cx="2656344" cy="365760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42900" y="1406232"/>
            <a:ext cx="2640015" cy="175045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A3B0E8-AC0D-A169-37E3-2D123D6EBF2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3243828" y="1406232"/>
            <a:ext cx="2640015" cy="175045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40970D8-E511-89A8-FC5C-6DB37485ADE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6161085" y="1406232"/>
            <a:ext cx="2640015" cy="175045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B04B79A-B4BD-0306-3D46-D570E1F51CA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3227499" y="3292036"/>
            <a:ext cx="2656344" cy="365760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50B4796-C4B7-C272-5ADD-7D6C896B703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161085" y="3292036"/>
            <a:ext cx="2656344" cy="365760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633AE4D-056F-FC97-1F10-877F247AB319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310242" y="5685387"/>
            <a:ext cx="2656344" cy="365760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19716662-3C77-F831-E45C-F9EA49810F58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26571" y="3799583"/>
            <a:ext cx="2640015" cy="175045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ED1A14F-5E0D-476E-9C60-BD987EFC494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3227499" y="3799583"/>
            <a:ext cx="2640015" cy="175045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0003A4C-26CB-DD7F-0B22-024AFB58DC67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144756" y="3799583"/>
            <a:ext cx="2640015" cy="175045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8CE8D58-56A2-6AE5-AB18-C53F4134DD88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3211170" y="5685387"/>
            <a:ext cx="2656344" cy="365760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A4C2D1F-1A58-AC60-F606-B816E5F23FFF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6144756" y="5685387"/>
            <a:ext cx="2656344" cy="365760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D3EBD5-219C-5B88-5FAA-E3535228FBD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02895CD1-985A-0246-0A03-652625D8B9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7EDCCCDC-B335-96CB-3A28-8C862E3B1B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</p:spTree>
    <p:extLst>
      <p:ext uri="{BB962C8B-B14F-4D97-AF65-F5344CB8AC3E}">
        <p14:creationId xmlns:p14="http://schemas.microsoft.com/office/powerpoint/2010/main" val="2750330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4736" y="1542763"/>
            <a:ext cx="1958261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2508047" y="1542763"/>
            <a:ext cx="1954317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4677415" y="1542763"/>
            <a:ext cx="1954317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223A017-A902-92C1-8A99-7D45B08D860D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6846782" y="1542763"/>
            <a:ext cx="1954317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E352EAA-3DC6-450E-518D-B55638975ECE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382716" y="3651151"/>
            <a:ext cx="1958261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E5E3807-051E-4D4B-1143-A6B4BDDBB5D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3556027" y="3651151"/>
            <a:ext cx="1954317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659EF4B-6B57-DE2A-B33A-D60A659CFE6D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5725394" y="3651151"/>
            <a:ext cx="1954317" cy="188567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0B1371B0-95CE-4462-18BB-F77CBC19BF8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D14C6799-E59E-5D63-419A-734A1E4EC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13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91490" y="1643074"/>
            <a:ext cx="3909610" cy="20555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891490" y="3884038"/>
            <a:ext cx="3909610" cy="20555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4737" y="1643074"/>
            <a:ext cx="4308874" cy="4307571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7A134D-7A3A-AD4B-91DF-57347E308706}"/>
              </a:ext>
            </a:extLst>
          </p:cNvPr>
          <p:cNvSpPr/>
          <p:nvPr userDrawn="1"/>
        </p:nvSpPr>
        <p:spPr>
          <a:xfrm>
            <a:off x="4891490" y="3395950"/>
            <a:ext cx="3909610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581B053-21C8-C0AD-58C7-637A6315D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91295" y="3395950"/>
            <a:ext cx="3909707" cy="30271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B2033E-9DB9-9A2B-D4C5-6D8960838D22}"/>
              </a:ext>
            </a:extLst>
          </p:cNvPr>
          <p:cNvSpPr/>
          <p:nvPr userDrawn="1"/>
        </p:nvSpPr>
        <p:spPr>
          <a:xfrm>
            <a:off x="4891392" y="5636914"/>
            <a:ext cx="3909610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02FFCFA-A84F-7535-4A5F-29A5FC646063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891295" y="5636914"/>
            <a:ext cx="3909610" cy="30271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2785C5DB-355E-CD09-6EF5-58F892E8FB6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FF1F47B4-C1F8-3104-7C95-F3C41016CD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27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91490" y="1643074"/>
            <a:ext cx="3909610" cy="20555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D45392-3CD8-B80C-F2B3-4B45BA45F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965414" y="3884038"/>
            <a:ext cx="1835685" cy="20555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891490" y="3879120"/>
            <a:ext cx="1896687" cy="2055592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AB35901-94D3-C7C4-1CE7-B31E29C657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4737" y="1643074"/>
            <a:ext cx="4308874" cy="4307571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AC4E08-5A51-BF4F-655E-4E54DD771548}"/>
              </a:ext>
            </a:extLst>
          </p:cNvPr>
          <p:cNvSpPr/>
          <p:nvPr userDrawn="1"/>
        </p:nvSpPr>
        <p:spPr>
          <a:xfrm>
            <a:off x="4891490" y="3395950"/>
            <a:ext cx="3909610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D80C23-74F3-F853-02BF-83C743039F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28867" y="3395950"/>
            <a:ext cx="3872135" cy="30271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F22EB8-4EFD-86A4-8EB8-8A4F1A1AA2DF}"/>
              </a:ext>
            </a:extLst>
          </p:cNvPr>
          <p:cNvSpPr/>
          <p:nvPr userDrawn="1"/>
        </p:nvSpPr>
        <p:spPr>
          <a:xfrm>
            <a:off x="4884613" y="5631998"/>
            <a:ext cx="1884248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cumin Pro" panose="020B0504020202020204" pitchFamily="34" charset="77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6A4B2AA-E0AE-18DD-BAA3-AF2A9CA6987A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921990" y="5631998"/>
            <a:ext cx="1866186" cy="30271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18B5CD1-FF93-2C9C-1BFF-73A3CE39E65D}"/>
              </a:ext>
            </a:extLst>
          </p:cNvPr>
          <p:cNvSpPr/>
          <p:nvPr userDrawn="1"/>
        </p:nvSpPr>
        <p:spPr>
          <a:xfrm>
            <a:off x="6965414" y="5641704"/>
            <a:ext cx="1823956" cy="30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52272AC-9734-6D60-9441-B5E7B9E4E372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7002791" y="5641704"/>
            <a:ext cx="1806473" cy="302715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E9F3313-6532-97CE-1E0D-3A21EA40A39C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13" name="Purdue Logo" descr="Purdue Logo">
            <a:extLst>
              <a:ext uri="{FF2B5EF4-FFF2-40B4-BE49-F238E27FC236}">
                <a16:creationId xmlns:a16="http://schemas.microsoft.com/office/drawing/2014/main" id="{71541E48-83C5-5EB5-97B8-98DFEB175E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41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3 Blocks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CFF414-FA47-F7EC-7EFB-7073E26BB831}"/>
              </a:ext>
            </a:extLst>
          </p:cNvPr>
          <p:cNvSpPr/>
          <p:nvPr userDrawn="1"/>
        </p:nvSpPr>
        <p:spPr>
          <a:xfrm>
            <a:off x="5953857" y="1315895"/>
            <a:ext cx="2489648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3C0F4F-1E76-E3A4-E5AA-8FA79C7C69FB}"/>
              </a:ext>
            </a:extLst>
          </p:cNvPr>
          <p:cNvSpPr/>
          <p:nvPr userDrawn="1"/>
        </p:nvSpPr>
        <p:spPr>
          <a:xfrm>
            <a:off x="3315718" y="1315896"/>
            <a:ext cx="2489648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7105CB-DECE-0616-2A57-776784CFC1CB}"/>
              </a:ext>
            </a:extLst>
          </p:cNvPr>
          <p:cNvSpPr/>
          <p:nvPr userDrawn="1"/>
        </p:nvSpPr>
        <p:spPr>
          <a:xfrm>
            <a:off x="677578" y="1315897"/>
            <a:ext cx="2489648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13FE17-B697-FB87-4ED6-D832D798E9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7629" y="1436469"/>
            <a:ext cx="2489597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B65CB9D-AA49-05C2-2100-C63D32C82B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6458" y="4045824"/>
            <a:ext cx="2213372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3204028-135E-83A2-B94A-693154F531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5963" y="1436469"/>
            <a:ext cx="2489597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D4E810FD-2D00-764A-B144-B235C21E32F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64791" y="4045824"/>
            <a:ext cx="2213372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71EF50-386A-A3B9-93FB-6EF179A4E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54102" y="1433919"/>
            <a:ext cx="2489597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AE17ED9-FDD9-34C3-1F7D-9A8EA4C4B4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02931" y="4043274"/>
            <a:ext cx="2213372" cy="155575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77D3ED32-45F9-B948-371F-67E8465B2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F278F-8AAE-FA0B-4B47-AB0FFECE69F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2" name="Purdue Logo" descr="Purdue Logo">
            <a:extLst>
              <a:ext uri="{FF2B5EF4-FFF2-40B4-BE49-F238E27FC236}">
                <a16:creationId xmlns:a16="http://schemas.microsoft.com/office/drawing/2014/main" id="{74FBA10C-BD6B-D663-8BC1-53DB3DAB31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56F49F-59AA-23FB-4600-EC4D944973C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26458" y="2040673"/>
            <a:ext cx="2213372" cy="16913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body copy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CA6E053-97C0-F5A8-A5C6-62806699EADE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3464791" y="2040672"/>
            <a:ext cx="2213372" cy="16913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body copy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823F7D4-DD74-2A27-4C24-052C4575CCDF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6102931" y="2040671"/>
            <a:ext cx="2213372" cy="16913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body copy</a:t>
            </a:r>
          </a:p>
        </p:txBody>
      </p:sp>
    </p:spTree>
    <p:extLst>
      <p:ext uri="{BB962C8B-B14F-4D97-AF65-F5344CB8AC3E}">
        <p14:creationId xmlns:p14="http://schemas.microsoft.com/office/powerpoint/2010/main" val="2216712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0"/>
            <a:ext cx="1676400" cy="6858000"/>
          </a:xfrm>
          <a:prstGeom prst="rect">
            <a:avLst/>
          </a:prstGeom>
          <a:noFill/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EEEEC0-D7E4-4DE5-4E3D-FAAD9ABA89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442" y="2017643"/>
            <a:ext cx="7183861" cy="583733"/>
          </a:xfrm>
        </p:spPr>
        <p:txBody>
          <a:bodyPr>
            <a:noAutofit/>
          </a:bodyPr>
          <a:lstStyle>
            <a:lvl1pPr>
              <a:defRPr sz="44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8EDB9B8-C811-84E9-5F58-0130F3A805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2" y="2617147"/>
            <a:ext cx="7183861" cy="44926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 i="0">
                <a:solidFill>
                  <a:schemeClr val="tx1"/>
                </a:solidFill>
                <a:latin typeface="Acumin Pro Semibold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24BF34A7-30DF-7BD2-A5A2-434BBF6672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442" y="3079275"/>
            <a:ext cx="7183861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/>
                </a:solidFill>
                <a:latin typeface="Acumin Pro Medium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3/31/23</a:t>
            </a:r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991E72C7-48BD-C239-7F19-37B446DE42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443" y="5843190"/>
            <a:ext cx="2164600" cy="3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25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3 Blocks -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C98D576-4759-5408-883D-2E56D9D0F603}"/>
              </a:ext>
            </a:extLst>
          </p:cNvPr>
          <p:cNvSpPr/>
          <p:nvPr userDrawn="1"/>
        </p:nvSpPr>
        <p:spPr>
          <a:xfrm>
            <a:off x="5953662" y="1315893"/>
            <a:ext cx="2489648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C44A1A-1D1D-F2D9-8EC1-EFF25EBA1FB0}"/>
              </a:ext>
            </a:extLst>
          </p:cNvPr>
          <p:cNvSpPr/>
          <p:nvPr userDrawn="1"/>
        </p:nvSpPr>
        <p:spPr>
          <a:xfrm>
            <a:off x="3315523" y="1315894"/>
            <a:ext cx="2489648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38D75A-DD50-6C6E-0A9D-7F77E72C780A}"/>
              </a:ext>
            </a:extLst>
          </p:cNvPr>
          <p:cNvSpPr/>
          <p:nvPr userDrawn="1"/>
        </p:nvSpPr>
        <p:spPr>
          <a:xfrm>
            <a:off x="677384" y="1315895"/>
            <a:ext cx="2489648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76A1563-09E6-06B6-EC4A-8E309CC57B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7435" y="1436467"/>
            <a:ext cx="2489597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600" b="1" i="0" baseline="0">
                <a:solidFill>
                  <a:schemeClr val="tx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AF401EC8-7352-A985-133C-726A718A9E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5769" y="1436467"/>
            <a:ext cx="2489597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600" b="1" i="0" baseline="0">
                <a:solidFill>
                  <a:schemeClr val="tx1"/>
                </a:solidFill>
                <a:latin typeface="Acumin Pro Condensed Semibold" panose="020B0506020202020204" pitchFamily="34" charset="77"/>
              </a:defRPr>
            </a:lvl1pPr>
          </a:lstStyle>
          <a:p>
            <a:pPr marL="0" marR="0" lvl="0" indent="0" algn="ctr" defTabSz="685800" rtl="0" eaLnBrk="1" fontAlgn="t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Subhead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1A04C69-EC92-81B2-FCD5-39464C669B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53908" y="1433917"/>
            <a:ext cx="2489597" cy="339561"/>
          </a:xfr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600" b="1" i="0" baseline="0">
                <a:solidFill>
                  <a:schemeClr val="tx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AE5BF8CB-9477-F598-75C4-6F35D608B35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26264" y="2040671"/>
            <a:ext cx="2213372" cy="16913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body copy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CE746-1703-63A8-BBD4-546AD104E27E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3453661" y="2065259"/>
            <a:ext cx="2213372" cy="16913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dirty="0"/>
              <a:t>Click to edit body copy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3952BA5-2190-5106-0EBD-DA1D15EFBB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6264" y="4045822"/>
            <a:ext cx="2213372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5FE666-CADC-4DB4-80A4-BFD9823DE0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64597" y="4045822"/>
            <a:ext cx="2213372" cy="15557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ECA5017-0E7C-4957-02B2-65FA6C1F6E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02736" y="4043272"/>
            <a:ext cx="2213372" cy="155575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9F4CE92C-83FA-CA44-69CB-E6229E144199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6097061" y="2071425"/>
            <a:ext cx="2213372" cy="16913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dirty="0"/>
              <a:t>Click to edit body copy</a:t>
            </a:r>
          </a:p>
        </p:txBody>
      </p:sp>
      <p:sp>
        <p:nvSpPr>
          <p:cNvPr id="40" name="Title 39">
            <a:extLst>
              <a:ext uri="{FF2B5EF4-FFF2-40B4-BE49-F238E27FC236}">
                <a16:creationId xmlns:a16="http://schemas.microsoft.com/office/drawing/2014/main" id="{2CAB310C-9DF2-C217-7A37-81705800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4DDE6D-DD47-E873-4306-EBFC1F91F657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2" name="Purdue Logo" descr="Purdue Logo">
            <a:extLst>
              <a:ext uri="{FF2B5EF4-FFF2-40B4-BE49-F238E27FC236}">
                <a16:creationId xmlns:a16="http://schemas.microsoft.com/office/drawing/2014/main" id="{16840224-B911-9DB4-12A7-EBDE3D4472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46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5 Color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2CAB310C-9DF2-C217-7A37-81705800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79A34A-6A6B-FC98-1EC8-8347FAB1A48F}"/>
              </a:ext>
            </a:extLst>
          </p:cNvPr>
          <p:cNvSpPr/>
          <p:nvPr userDrawn="1"/>
        </p:nvSpPr>
        <p:spPr>
          <a:xfrm>
            <a:off x="756438" y="1660596"/>
            <a:ext cx="1438515" cy="4364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25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3F2A76-73C1-7478-1C52-F70D9B50BC0A}"/>
              </a:ext>
            </a:extLst>
          </p:cNvPr>
          <p:cNvSpPr/>
          <p:nvPr userDrawn="1"/>
        </p:nvSpPr>
        <p:spPr>
          <a:xfrm>
            <a:off x="758505" y="2160555"/>
            <a:ext cx="1436449" cy="32335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9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6525D0-8078-E003-46A7-FFCB83C221E0}"/>
              </a:ext>
            </a:extLst>
          </p:cNvPr>
          <p:cNvSpPr/>
          <p:nvPr userDrawn="1"/>
        </p:nvSpPr>
        <p:spPr>
          <a:xfrm>
            <a:off x="2284078" y="1660596"/>
            <a:ext cx="1438515" cy="4364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25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AD059-9160-4AE4-0F86-92FB0AAD082C}"/>
              </a:ext>
            </a:extLst>
          </p:cNvPr>
          <p:cNvSpPr/>
          <p:nvPr userDrawn="1"/>
        </p:nvSpPr>
        <p:spPr>
          <a:xfrm>
            <a:off x="2286144" y="2160555"/>
            <a:ext cx="1436449" cy="32335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9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F701C0-7A2F-0B95-E95C-07302A14CA56}"/>
              </a:ext>
            </a:extLst>
          </p:cNvPr>
          <p:cNvSpPr/>
          <p:nvPr userDrawn="1"/>
        </p:nvSpPr>
        <p:spPr>
          <a:xfrm>
            <a:off x="3811718" y="1660596"/>
            <a:ext cx="1438515" cy="4364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25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86ED8-9187-C7FB-F774-CE52A2971FFD}"/>
              </a:ext>
            </a:extLst>
          </p:cNvPr>
          <p:cNvSpPr/>
          <p:nvPr userDrawn="1"/>
        </p:nvSpPr>
        <p:spPr>
          <a:xfrm>
            <a:off x="3813784" y="2160555"/>
            <a:ext cx="1436449" cy="32335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9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6F5635-02F3-829F-B778-4A766D8D4A2D}"/>
              </a:ext>
            </a:extLst>
          </p:cNvPr>
          <p:cNvSpPr/>
          <p:nvPr userDrawn="1"/>
        </p:nvSpPr>
        <p:spPr>
          <a:xfrm>
            <a:off x="5339357" y="1660596"/>
            <a:ext cx="1438515" cy="4364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25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BD6A50-2E1C-FDDB-2F9B-D9101B8535C5}"/>
              </a:ext>
            </a:extLst>
          </p:cNvPr>
          <p:cNvSpPr/>
          <p:nvPr userDrawn="1"/>
        </p:nvSpPr>
        <p:spPr>
          <a:xfrm>
            <a:off x="5341424" y="2160555"/>
            <a:ext cx="1436449" cy="32335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9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39B4FF-413F-3DBC-C6E4-087C951C5464}"/>
              </a:ext>
            </a:extLst>
          </p:cNvPr>
          <p:cNvSpPr/>
          <p:nvPr userDrawn="1"/>
        </p:nvSpPr>
        <p:spPr>
          <a:xfrm>
            <a:off x="6866999" y="1660596"/>
            <a:ext cx="1438515" cy="4364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25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B8434E-9F38-4592-327E-51A570C73E09}"/>
              </a:ext>
            </a:extLst>
          </p:cNvPr>
          <p:cNvSpPr/>
          <p:nvPr userDrawn="1"/>
        </p:nvSpPr>
        <p:spPr>
          <a:xfrm>
            <a:off x="6869065" y="2160555"/>
            <a:ext cx="1436449" cy="32335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9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1BA8130D-B7F2-9815-5056-6F334D4BBA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6438" y="1783909"/>
            <a:ext cx="1438514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A41A66E4-0B84-E1FB-88CD-3E0E6E80C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284078" y="1768552"/>
            <a:ext cx="1438514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235E5CE7-3D80-1BB5-DACD-8A63CA927E9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811718" y="1768552"/>
            <a:ext cx="1438514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685C02D4-EA4F-4962-D397-F6439EC5C6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339358" y="1768552"/>
            <a:ext cx="1438514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F46F0A7-55C4-6BAE-BCB0-157A86C91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867000" y="1770870"/>
            <a:ext cx="1438514" cy="220506"/>
          </a:xfr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E69C3F7-0A3A-FAC2-6540-8BB750E9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487" y="2312717"/>
            <a:ext cx="1243702" cy="2958028"/>
          </a:xfrm>
        </p:spPr>
        <p:txBody>
          <a:bodyPr>
            <a:normAutofit/>
          </a:bodyPr>
          <a:lstStyle>
            <a:lvl1pPr marL="0" indent="0">
              <a:buNone/>
              <a:defRPr sz="10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040CB427-2320-1A81-037C-6D83BCA5B36F}"/>
              </a:ext>
            </a:extLst>
          </p:cNvPr>
          <p:cNvSpPr>
            <a:spLocks noGrp="1"/>
          </p:cNvSpPr>
          <p:nvPr>
            <p:ph type="body" sz="half" idx="32"/>
          </p:nvPr>
        </p:nvSpPr>
        <p:spPr>
          <a:xfrm>
            <a:off x="2381484" y="2299864"/>
            <a:ext cx="1243702" cy="2958028"/>
          </a:xfrm>
        </p:spPr>
        <p:txBody>
          <a:bodyPr>
            <a:normAutofit/>
          </a:bodyPr>
          <a:lstStyle>
            <a:lvl1pPr marL="0" indent="0">
              <a:buNone/>
              <a:defRPr sz="10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3144BCA8-7BD5-8323-CDAB-E5362D78AA68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3909124" y="2298292"/>
            <a:ext cx="1243702" cy="2958028"/>
          </a:xfrm>
        </p:spPr>
        <p:txBody>
          <a:bodyPr>
            <a:normAutofit/>
          </a:bodyPr>
          <a:lstStyle>
            <a:lvl1pPr marL="0" indent="0">
              <a:buNone/>
              <a:defRPr sz="10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82EC0719-39BA-B2AB-F29D-3C947DC78925}"/>
              </a:ext>
            </a:extLst>
          </p:cNvPr>
          <p:cNvSpPr>
            <a:spLocks noGrp="1"/>
          </p:cNvSpPr>
          <p:nvPr>
            <p:ph type="body" sz="half" idx="34"/>
          </p:nvPr>
        </p:nvSpPr>
        <p:spPr>
          <a:xfrm>
            <a:off x="5436764" y="2298292"/>
            <a:ext cx="1243702" cy="2958028"/>
          </a:xfrm>
        </p:spPr>
        <p:txBody>
          <a:bodyPr>
            <a:normAutofit/>
          </a:bodyPr>
          <a:lstStyle>
            <a:lvl1pPr marL="0" indent="0">
              <a:buNone/>
              <a:defRPr sz="10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B939ED29-1A95-3771-8E52-C1F99F848ABD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6964405" y="2312717"/>
            <a:ext cx="1243702" cy="2958028"/>
          </a:xfrm>
        </p:spPr>
        <p:txBody>
          <a:bodyPr>
            <a:normAutofit/>
          </a:bodyPr>
          <a:lstStyle>
            <a:lvl1pPr marL="0" indent="0">
              <a:buNone/>
              <a:defRPr sz="1000" b="0" i="0"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13">
            <a:extLst>
              <a:ext uri="{FF2B5EF4-FFF2-40B4-BE49-F238E27FC236}">
                <a16:creationId xmlns:a16="http://schemas.microsoft.com/office/drawing/2014/main" id="{F45DEB53-8B0A-80C6-DDED-B723442350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E58850-3E44-9220-12DF-98BC6F729C54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4A97DDBF-179C-94C6-3E37-D16A4C82E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40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aption - Black Diago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07789" y="-9524"/>
            <a:ext cx="4936211" cy="6867524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0C207-AC1E-087B-DE95-A55BC82CAF9A}"/>
              </a:ext>
            </a:extLst>
          </p:cNvPr>
          <p:cNvSpPr/>
          <p:nvPr userDrawn="1"/>
        </p:nvSpPr>
        <p:spPr>
          <a:xfrm>
            <a:off x="1" y="-9440"/>
            <a:ext cx="5463152" cy="6882938"/>
          </a:xfrm>
          <a:custGeom>
            <a:avLst/>
            <a:gdLst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7284203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5114441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82938"/>
              <a:gd name="connsiteX1" fmla="*/ 7284203 w 7284203"/>
              <a:gd name="connsiteY1" fmla="*/ 0 h 6882938"/>
              <a:gd name="connsiteX2" fmla="*/ 5610386 w 7284203"/>
              <a:gd name="connsiteY2" fmla="*/ 6882938 h 6882938"/>
              <a:gd name="connsiteX3" fmla="*/ 0 w 7284203"/>
              <a:gd name="connsiteY3" fmla="*/ 6867440 h 6882938"/>
              <a:gd name="connsiteX4" fmla="*/ 0 w 7284203"/>
              <a:gd name="connsiteY4" fmla="*/ 0 h 68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203" h="6882938">
                <a:moveTo>
                  <a:pt x="0" y="0"/>
                </a:moveTo>
                <a:lnTo>
                  <a:pt x="7284203" y="0"/>
                </a:lnTo>
                <a:lnTo>
                  <a:pt x="5610386" y="6882938"/>
                </a:lnTo>
                <a:lnTo>
                  <a:pt x="0" y="68674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96218-EA6F-DE53-DF14-6383AEA4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504" y="891153"/>
            <a:ext cx="2949178" cy="1600200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B620EBE-30BB-D534-67D3-D8578AA68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6504" y="2491353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A0ED9A8-0DA3-BC24-94A1-086C8ECA8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748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aption - White Diago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07789" y="-9525"/>
            <a:ext cx="4936211" cy="6892463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0C207-AC1E-087B-DE95-A55BC82CAF9A}"/>
              </a:ext>
            </a:extLst>
          </p:cNvPr>
          <p:cNvSpPr/>
          <p:nvPr userDrawn="1"/>
        </p:nvSpPr>
        <p:spPr>
          <a:xfrm>
            <a:off x="1" y="0"/>
            <a:ext cx="5463152" cy="6882938"/>
          </a:xfrm>
          <a:custGeom>
            <a:avLst/>
            <a:gdLst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7284203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67440"/>
              <a:gd name="connsiteX1" fmla="*/ 7284203 w 7284203"/>
              <a:gd name="connsiteY1" fmla="*/ 0 h 6867440"/>
              <a:gd name="connsiteX2" fmla="*/ 5114441 w 7284203"/>
              <a:gd name="connsiteY2" fmla="*/ 6867440 h 6867440"/>
              <a:gd name="connsiteX3" fmla="*/ 0 w 7284203"/>
              <a:gd name="connsiteY3" fmla="*/ 6867440 h 6867440"/>
              <a:gd name="connsiteX4" fmla="*/ 0 w 7284203"/>
              <a:gd name="connsiteY4" fmla="*/ 0 h 6867440"/>
              <a:gd name="connsiteX0" fmla="*/ 0 w 7284203"/>
              <a:gd name="connsiteY0" fmla="*/ 0 h 6882938"/>
              <a:gd name="connsiteX1" fmla="*/ 7284203 w 7284203"/>
              <a:gd name="connsiteY1" fmla="*/ 0 h 6882938"/>
              <a:gd name="connsiteX2" fmla="*/ 5610386 w 7284203"/>
              <a:gd name="connsiteY2" fmla="*/ 6882938 h 6882938"/>
              <a:gd name="connsiteX3" fmla="*/ 0 w 7284203"/>
              <a:gd name="connsiteY3" fmla="*/ 6867440 h 6882938"/>
              <a:gd name="connsiteX4" fmla="*/ 0 w 7284203"/>
              <a:gd name="connsiteY4" fmla="*/ 0 h 68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4203" h="6882938">
                <a:moveTo>
                  <a:pt x="0" y="0"/>
                </a:moveTo>
                <a:lnTo>
                  <a:pt x="7284203" y="0"/>
                </a:lnTo>
                <a:lnTo>
                  <a:pt x="5610386" y="6882938"/>
                </a:lnTo>
                <a:lnTo>
                  <a:pt x="0" y="68674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96218-EA6F-DE53-DF14-6383AEA46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6504" y="891153"/>
            <a:ext cx="2949178" cy="1600200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B620EBE-30BB-D534-67D3-D8578AA68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6504" y="2491353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cumin Pro" panose="020B0504020202020204" pitchFamily="34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11E696-D9D7-67E3-048E-80603F311A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5020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0"/>
            <a:ext cx="1676400" cy="6858000"/>
          </a:xfrm>
          <a:prstGeom prst="rect">
            <a:avLst/>
          </a:prstGeom>
          <a:noFill/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47BD40D6-A6F9-8B8C-560F-0C7A97097E8F}"/>
              </a:ext>
            </a:extLst>
          </p:cNvPr>
          <p:cNvSpPr/>
          <p:nvPr userDrawn="1"/>
        </p:nvSpPr>
        <p:spPr>
          <a:xfrm>
            <a:off x="7466030" y="-9439"/>
            <a:ext cx="1685041" cy="6867440"/>
          </a:xfrm>
          <a:custGeom>
            <a:avLst/>
            <a:gdLst>
              <a:gd name="connsiteX0" fmla="*/ 0 w 2243579"/>
              <a:gd name="connsiteY0" fmla="*/ 0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0 w 2243579"/>
              <a:gd name="connsiteY4" fmla="*/ 0 h 6881568"/>
              <a:gd name="connsiteX0" fmla="*/ 1300899 w 2243579"/>
              <a:gd name="connsiteY0" fmla="*/ 565608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300899 w 2243579"/>
              <a:gd name="connsiteY4" fmla="*/ 565608 h 6881568"/>
              <a:gd name="connsiteX0" fmla="*/ 1602557 w 2243579"/>
              <a:gd name="connsiteY0" fmla="*/ 18854 h 6881568"/>
              <a:gd name="connsiteX1" fmla="*/ 2243579 w 2243579"/>
              <a:gd name="connsiteY1" fmla="*/ 0 h 6881568"/>
              <a:gd name="connsiteX2" fmla="*/ 2243579 w 2243579"/>
              <a:gd name="connsiteY2" fmla="*/ 6881568 h 6881568"/>
              <a:gd name="connsiteX3" fmla="*/ 0 w 2243579"/>
              <a:gd name="connsiteY3" fmla="*/ 6881568 h 6881568"/>
              <a:gd name="connsiteX4" fmla="*/ 1602557 w 2243579"/>
              <a:gd name="connsiteY4" fmla="*/ 18854 h 6881568"/>
              <a:gd name="connsiteX0" fmla="*/ 1319753 w 1960775"/>
              <a:gd name="connsiteY0" fmla="*/ 18854 h 6881568"/>
              <a:gd name="connsiteX1" fmla="*/ 1960775 w 1960775"/>
              <a:gd name="connsiteY1" fmla="*/ 0 h 6881568"/>
              <a:gd name="connsiteX2" fmla="*/ 1960775 w 1960775"/>
              <a:gd name="connsiteY2" fmla="*/ 6881568 h 6881568"/>
              <a:gd name="connsiteX3" fmla="*/ 0 w 1960775"/>
              <a:gd name="connsiteY3" fmla="*/ 6806154 h 6881568"/>
              <a:gd name="connsiteX4" fmla="*/ 1319753 w 1960775"/>
              <a:gd name="connsiteY4" fmla="*/ 18854 h 6881568"/>
              <a:gd name="connsiteX0" fmla="*/ 1593130 w 2234152"/>
              <a:gd name="connsiteY0" fmla="*/ 18854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93130 w 2234152"/>
              <a:gd name="connsiteY4" fmla="*/ 18854 h 6881569"/>
              <a:gd name="connsiteX0" fmla="*/ 1583717 w 2234152"/>
              <a:gd name="connsiteY0" fmla="*/ 9420 h 6881569"/>
              <a:gd name="connsiteX1" fmla="*/ 2234152 w 2234152"/>
              <a:gd name="connsiteY1" fmla="*/ 0 h 6881569"/>
              <a:gd name="connsiteX2" fmla="*/ 2234152 w 2234152"/>
              <a:gd name="connsiteY2" fmla="*/ 6881568 h 6881569"/>
              <a:gd name="connsiteX3" fmla="*/ 0 w 2234152"/>
              <a:gd name="connsiteY3" fmla="*/ 6881569 h 6881569"/>
              <a:gd name="connsiteX4" fmla="*/ 1583717 w 2234152"/>
              <a:gd name="connsiteY4" fmla="*/ 9420 h 6881569"/>
              <a:gd name="connsiteX0" fmla="*/ 1583717 w 2243566"/>
              <a:gd name="connsiteY0" fmla="*/ 0 h 6872149"/>
              <a:gd name="connsiteX1" fmla="*/ 2243566 w 2243566"/>
              <a:gd name="connsiteY1" fmla="*/ 12 h 6872149"/>
              <a:gd name="connsiteX2" fmla="*/ 2234152 w 2243566"/>
              <a:gd name="connsiteY2" fmla="*/ 6872148 h 6872149"/>
              <a:gd name="connsiteX3" fmla="*/ 0 w 2243566"/>
              <a:gd name="connsiteY3" fmla="*/ 6872149 h 6872149"/>
              <a:gd name="connsiteX4" fmla="*/ 1583717 w 2243566"/>
              <a:gd name="connsiteY4" fmla="*/ 0 h 687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566" h="6872149">
                <a:moveTo>
                  <a:pt x="1583717" y="0"/>
                </a:moveTo>
                <a:lnTo>
                  <a:pt x="2243566" y="12"/>
                </a:lnTo>
                <a:lnTo>
                  <a:pt x="2234152" y="6872148"/>
                </a:lnTo>
                <a:lnTo>
                  <a:pt x="0" y="6872149"/>
                </a:lnTo>
                <a:lnTo>
                  <a:pt x="1583717" y="0"/>
                </a:lnTo>
                <a:close/>
              </a:path>
            </a:pathLst>
          </a:custGeom>
          <a:solidFill>
            <a:srgbClr val="CF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803" y="2466281"/>
            <a:ext cx="5986234" cy="719757"/>
          </a:xfrm>
        </p:spPr>
        <p:txBody>
          <a:bodyPr>
            <a:noAutofit/>
          </a:bodyPr>
          <a:lstStyle>
            <a:lvl1pPr>
              <a:defRPr sz="72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3255" y="3434011"/>
            <a:ext cx="5905925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 i="0">
                <a:solidFill>
                  <a:schemeClr val="bg2"/>
                </a:solidFill>
                <a:latin typeface="Acumin Pro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contact info</a:t>
            </a:r>
          </a:p>
        </p:txBody>
      </p:sp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7C34ED6E-B67E-0025-71C7-DB53F46496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443" y="5853639"/>
            <a:ext cx="2164600" cy="38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539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- 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0"/>
            <a:ext cx="1676400" cy="6858000"/>
          </a:xfrm>
          <a:prstGeom prst="rect">
            <a:avLst/>
          </a:prstGeom>
          <a:noFill/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648B145-A545-0D6D-AFF0-0F715C907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803" y="2466281"/>
            <a:ext cx="5986234" cy="719757"/>
          </a:xfrm>
        </p:spPr>
        <p:txBody>
          <a:bodyPr>
            <a:noAutofit/>
          </a:bodyPr>
          <a:lstStyle>
            <a:lvl1pPr>
              <a:defRPr sz="72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3D40940-377F-6BBC-02CB-083B672BF5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3255" y="3434011"/>
            <a:ext cx="5905925" cy="4492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 i="0">
                <a:solidFill>
                  <a:schemeClr val="tx1"/>
                </a:solidFill>
                <a:latin typeface="Acumin Pro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contact info</a:t>
            </a:r>
          </a:p>
        </p:txBody>
      </p:sp>
      <p:pic>
        <p:nvPicPr>
          <p:cNvPr id="6" name="Purdue Logo" descr="Purdue Logo">
            <a:extLst>
              <a:ext uri="{FF2B5EF4-FFF2-40B4-BE49-F238E27FC236}">
                <a16:creationId xmlns:a16="http://schemas.microsoft.com/office/drawing/2014/main" id="{0A142358-0FE4-9B97-6440-26990DA329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443" y="5843190"/>
            <a:ext cx="2164600" cy="3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25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4176D92-8FAB-782E-E607-5D0C5CC9C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FDAFB6-8BB6-ADBB-6574-5B0C25E7B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9" y="5049077"/>
            <a:ext cx="8450036" cy="685801"/>
          </a:xfrm>
        </p:spPr>
        <p:txBody>
          <a:bodyPr>
            <a:normAutofit/>
          </a:bodyPr>
          <a:lstStyle>
            <a:lvl1pPr algn="ctr" fontAlgn="b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5FF931D0-D7E7-D9E1-3CCC-83299A0922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229" y="5754757"/>
            <a:ext cx="8450036" cy="44926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 b="0" i="0">
                <a:solidFill>
                  <a:schemeClr val="tx1"/>
                </a:solidFill>
                <a:latin typeface="Acumin Pro Medium" panose="020B0504020202020204" pitchFamily="34" charset="77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8661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9525"/>
            <a:ext cx="9144000" cy="6892463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CA0E95C-D44C-0BD3-29E1-C39EBAC823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1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0DA2E29B-51BD-9EF7-2A62-D2F86A01EE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1543324"/>
            <a:ext cx="8450035" cy="4454706"/>
          </a:xfr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1718D0-66F2-E88D-01BB-CD3AF9F1A37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4325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py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urdue Logo" descr="Purdue Logo">
            <a:extLst>
              <a:ext uri="{FF2B5EF4-FFF2-40B4-BE49-F238E27FC236}">
                <a16:creationId xmlns:a16="http://schemas.microsoft.com/office/drawing/2014/main" id="{0DA2E29B-51BD-9EF7-2A62-D2F86A01EE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A1DABA-769B-1407-1BFC-75930C1DE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1543324"/>
            <a:ext cx="8450035" cy="4454706"/>
          </a:xfr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</a:defRPr>
            </a:lvl1pPr>
            <a:lvl2pPr marL="342900" indent="0" algn="l">
              <a:buFontTx/>
              <a:buNone/>
              <a:defRPr sz="1350"/>
            </a:lvl2pPr>
            <a:lvl3pPr marL="685800" indent="0" algn="l">
              <a:buFontTx/>
              <a:buNone/>
              <a:defRPr sz="1350"/>
            </a:lvl3pPr>
            <a:lvl4pPr marL="1028700" indent="0" algn="l">
              <a:buFontTx/>
              <a:buNone/>
              <a:defRPr sz="1350"/>
            </a:lvl4pPr>
            <a:lvl5pPr marL="1371600" indent="0" algn="l">
              <a:buFontTx/>
              <a:buNone/>
              <a:defRPr sz="135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9AF8687-CA4E-66EB-17A8-BE41F302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1718D0-66F2-E88D-01BB-CD3AF9F1A37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8723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28D381-488B-4C1C-32F0-1D389C1FF7E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51064" y="1543324"/>
            <a:ext cx="8450036" cy="4454706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EE0A7E-143D-2A83-397F-55801DA06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65EE62C3-A7DA-7701-DE4B-C1A290C4FA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F54FE2-5844-7885-7089-16924C393EB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7" name="Purdue Logo" descr="Purdue Logo">
            <a:extLst>
              <a:ext uri="{FF2B5EF4-FFF2-40B4-BE49-F238E27FC236}">
                <a16:creationId xmlns:a16="http://schemas.microsoft.com/office/drawing/2014/main" id="{E5D3423E-06BB-9735-48C8-9AC2842045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03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9742D-9D8E-3928-8B2A-C7202DA72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51065" y="1543324"/>
            <a:ext cx="4059877" cy="4390338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F449F3F-4187-E891-E28D-ABAA4011813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31868" y="1543324"/>
            <a:ext cx="4069232" cy="4390338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FC4CE19-DA95-2729-993D-BB0D45B6B5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E23E79-165A-C0A0-34F4-D4CD4FAC54E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4" name="Purdue Logo" descr="Purdue Logo">
            <a:extLst>
              <a:ext uri="{FF2B5EF4-FFF2-40B4-BE49-F238E27FC236}">
                <a16:creationId xmlns:a16="http://schemas.microsoft.com/office/drawing/2014/main" id="{EDABB844-3818-42EE-9372-04EA073908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6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9742D-9D8E-3928-8B2A-C7202DA72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fontAlgn="b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51066" y="1543324"/>
            <a:ext cx="2630674" cy="4390338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6D77F14-E88B-D0A5-6F63-E4DA45A7CD6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3256663" y="1543324"/>
            <a:ext cx="2630674" cy="4390337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A95E987-1BAB-5DE6-3A52-75935C62985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82353" y="1543323"/>
            <a:ext cx="2630674" cy="4390337"/>
          </a:xfrm>
        </p:spPr>
        <p:txBody>
          <a:bodyPr>
            <a:normAutofit/>
          </a:bodyPr>
          <a:lstStyle>
            <a:lvl1pPr>
              <a:defRPr sz="1800" b="0" i="0">
                <a:latin typeface="Acumin Pro" panose="020B0504020202020204" pitchFamily="34" charset="77"/>
              </a:defRPr>
            </a:lvl1pPr>
            <a:lvl2pPr>
              <a:defRPr sz="1700" b="0" i="0">
                <a:latin typeface="Acumin Pro" panose="020B0504020202020204" pitchFamily="34" charset="77"/>
              </a:defRPr>
            </a:lvl2pPr>
            <a:lvl3pPr>
              <a:defRPr sz="1600" b="0" i="0">
                <a:latin typeface="Acumin Pro" panose="020B0504020202020204" pitchFamily="34" charset="77"/>
              </a:defRPr>
            </a:lvl3pPr>
            <a:lvl4pPr>
              <a:defRPr sz="1125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CA31FF2-2F1A-7D0F-36B0-1773F6A9AB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954291"/>
            <a:ext cx="8458200" cy="365760"/>
          </a:xfr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 Semibold" panose="020B0506020202020204" pitchFamily="34" charset="77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E20F0F-7917-55BD-382B-A4E02410819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ED36B521-DA27-439D-D385-E7825E5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0" y="6269785"/>
            <a:ext cx="1722665" cy="30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14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19200A-5F39-EB36-4116-B2C1717C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61174" y="6295058"/>
            <a:ext cx="1339925" cy="3239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cumin Pro" panose="020B0504020202020204" pitchFamily="34" charset="77"/>
              </a:defRPr>
            </a:lvl1pPr>
          </a:lstStyle>
          <a:p>
            <a:pPr algn="r"/>
            <a:r>
              <a:rPr lang="en-US" dirty="0"/>
              <a:t>3/31/23            </a:t>
            </a:r>
            <a:fld id="{9F076166-0C3B-2C4F-B933-99EF0896CC3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AF61CC-58D4-72CE-66CA-BFE87D0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4" y="385004"/>
            <a:ext cx="8450036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D4295-B2CD-F1FF-F99B-B267D1740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1064" y="1192696"/>
            <a:ext cx="8450036" cy="483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2561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6" r:id="rId2"/>
    <p:sldLayoutId id="2147483702" r:id="rId3"/>
    <p:sldLayoutId id="2147483708" r:id="rId4"/>
    <p:sldLayoutId id="2147483687" r:id="rId5"/>
    <p:sldLayoutId id="2147483714" r:id="rId6"/>
    <p:sldLayoutId id="2147483688" r:id="rId7"/>
    <p:sldLayoutId id="2147483650" r:id="rId8"/>
    <p:sldLayoutId id="2147483701" r:id="rId9"/>
    <p:sldLayoutId id="2147483711" r:id="rId10"/>
    <p:sldLayoutId id="2147483712" r:id="rId11"/>
    <p:sldLayoutId id="2147483656" r:id="rId12"/>
    <p:sldLayoutId id="2147483706" r:id="rId13"/>
    <p:sldLayoutId id="2147483705" r:id="rId14"/>
    <p:sldLayoutId id="2147483707" r:id="rId15"/>
    <p:sldLayoutId id="2147483713" r:id="rId16"/>
    <p:sldLayoutId id="2147483709" r:id="rId17"/>
    <p:sldLayoutId id="2147483710" r:id="rId18"/>
    <p:sldLayoutId id="2147483653" r:id="rId19"/>
    <p:sldLayoutId id="2147483690" r:id="rId20"/>
    <p:sldLayoutId id="2147483704" r:id="rId21"/>
    <p:sldLayoutId id="2147483692" r:id="rId22"/>
    <p:sldLayoutId id="2147483693" r:id="rId23"/>
    <p:sldLayoutId id="2147483691" r:id="rId24"/>
    <p:sldLayoutId id="2147483703" r:id="rId25"/>
  </p:sldLayoutIdLst>
  <p:hf sldNum="0" hdr="0" dt="0"/>
  <p:txStyles>
    <p:titleStyle>
      <a:lvl1pPr algn="l" defTabSz="685800" rtl="0" eaLnBrk="1" fontAlgn="b" latinLnBrk="0" hangingPunct="1">
        <a:lnSpc>
          <a:spcPct val="90000"/>
        </a:lnSpc>
        <a:spcBef>
          <a:spcPct val="0"/>
        </a:spcBef>
        <a:buNone/>
        <a:defRPr lang="en-US" sz="3600" b="1" i="1" kern="1200" cap="none" baseline="0" dirty="0">
          <a:solidFill>
            <a:schemeClr val="tx1"/>
          </a:solidFill>
          <a:latin typeface="Acumin Pro Condensed Semibold" panose="020B0506020202020204" pitchFamily="34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itchFamily="2" charset="2"/>
        <a:buChar char="§"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itchFamily="2" charset="2"/>
        <a:buChar char="§"/>
        <a:defRPr sz="1700" b="0" i="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itchFamily="2" charset="2"/>
        <a:buChar char="§"/>
        <a:defRPr sz="1600" b="0" i="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itchFamily="2" charset="2"/>
        <a:buChar char="§"/>
        <a:defRPr sz="1200" b="0" i="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latinLnBrk="0" hangingPunct="1">
        <a:lnSpc>
          <a:spcPct val="90000"/>
        </a:lnSpc>
        <a:spcBef>
          <a:spcPts val="375"/>
        </a:spcBef>
        <a:buFont typeface="Wingdings" pitchFamily="2" charset="2"/>
        <a:buNone/>
        <a:defRPr sz="1050" b="0" i="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18" Type="http://schemas.openxmlformats.org/officeDocument/2006/relationships/image" Target="../media/image19.emf"/><Relationship Id="rId3" Type="http://schemas.openxmlformats.org/officeDocument/2006/relationships/image" Target="../media/image2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17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10" Type="http://schemas.openxmlformats.org/officeDocument/2006/relationships/image" Target="../media/image11.emf"/><Relationship Id="rId4" Type="http://schemas.openxmlformats.org/officeDocument/2006/relationships/image" Target="../media/image3.emf"/><Relationship Id="rId9" Type="http://schemas.openxmlformats.org/officeDocument/2006/relationships/image" Target="../media/image10.emf"/><Relationship Id="rId1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F09A7-CF48-9701-322A-A0BBD1C2F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cumin Pro Condensed Semibold" panose="020B0506020202020204" pitchFamily="34" charset="77"/>
              </a:rPr>
              <a:t>Title, </a:t>
            </a:r>
            <a:r>
              <a:rPr lang="en-US" b="1" dirty="0" err="1">
                <a:latin typeface="Acumin Pro Condensed Semibold" panose="020B0506020202020204" pitchFamily="34" charset="77"/>
              </a:rPr>
              <a:t>Acumin</a:t>
            </a:r>
            <a:r>
              <a:rPr lang="en-US" b="1" dirty="0">
                <a:latin typeface="Acumin Pro Condensed Semibold" panose="020B0506020202020204" pitchFamily="34" charset="77"/>
              </a:rPr>
              <a:t> Pro Cond 44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1BF94-59A9-105F-273E-B29E440F2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Subtitle, </a:t>
            </a:r>
            <a:r>
              <a:rPr lang="en-US" dirty="0" err="1">
                <a:solidFill>
                  <a:schemeClr val="bg2"/>
                </a:solidFill>
              </a:rPr>
              <a:t>Acumin</a:t>
            </a:r>
            <a:r>
              <a:rPr lang="en-US" dirty="0">
                <a:solidFill>
                  <a:schemeClr val="bg2"/>
                </a:solidFill>
              </a:rPr>
              <a:t> Pro </a:t>
            </a:r>
            <a:r>
              <a:rPr lang="en-US" dirty="0" err="1">
                <a:solidFill>
                  <a:schemeClr val="bg2"/>
                </a:solidFill>
              </a:rPr>
              <a:t>Semibold</a:t>
            </a:r>
            <a:r>
              <a:rPr lang="en-US" dirty="0">
                <a:solidFill>
                  <a:schemeClr val="bg2"/>
                </a:solidFill>
              </a:rPr>
              <a:t> 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218A17-096C-AED1-C745-D58ECF2EFE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997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9A711A-A01A-5C63-1DEA-711D51324B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63BF38-4542-C4B2-8468-5A64C09B9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24B79CA-8CDA-4BF4-B121-5EC17E63E464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FF38AE-921B-6F55-3024-C253A568ED95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CF9E2F2-23C8-5D2D-8E8A-D100B6F51227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6925C1A-A3C4-6BD1-571B-45101A23BCFB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F686D31-8EA1-D758-CEB9-63747D3D92CC}"/>
              </a:ext>
            </a:extLst>
          </p:cNvPr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en-US" dirty="0"/>
              <a:t>Caption, </a:t>
            </a:r>
            <a:r>
              <a:rPr lang="en-US" dirty="0" err="1"/>
              <a:t>Acumin</a:t>
            </a:r>
            <a:r>
              <a:rPr lang="en-US" dirty="0"/>
              <a:t> Pro 14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52143D5A-422C-B11F-4863-74216B8CAE92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39C178F1-DC67-B992-13E0-2FD19EDCBF30}"/>
              </a:ext>
            </a:extLst>
          </p:cNvPr>
          <p:cNvSpPr txBox="1">
            <a:spLocks/>
          </p:cNvSpPr>
          <p:nvPr/>
        </p:nvSpPr>
        <p:spPr>
          <a:xfrm>
            <a:off x="342900" y="954291"/>
            <a:ext cx="8458200" cy="36576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itchFamily="2" charset="2"/>
              <a:buChar char="§"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itchFamily="2" charset="2"/>
              <a:buChar char="§"/>
              <a:defRPr sz="17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itchFamily="2" charset="2"/>
              <a:buChar char="§"/>
              <a:defRPr sz="16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itchFamily="2" charset="2"/>
              <a:buChar char="§"/>
              <a:defRPr sz="12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itchFamily="2" charset="2"/>
              <a:buNone/>
              <a:defRPr sz="105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6"/>
                </a:solidFill>
                <a:latin typeface="Franklin Gothic Medium Cond" panose="020B0606030402020204" pitchFamily="34" charset="0"/>
              </a:rPr>
              <a:t>Subhead, </a:t>
            </a:r>
            <a:r>
              <a:rPr lang="en-US" sz="2000" dirty="0" err="1">
                <a:solidFill>
                  <a:schemeClr val="accent6"/>
                </a:solidFill>
                <a:latin typeface="Franklin Gothic Medium Cond" panose="020B0606030402020204" pitchFamily="34" charset="0"/>
              </a:rPr>
              <a:t>Acumin</a:t>
            </a:r>
            <a:r>
              <a:rPr lang="en-US" sz="2000" dirty="0">
                <a:solidFill>
                  <a:schemeClr val="accent6"/>
                </a:solidFill>
                <a:latin typeface="Franklin Gothic Medium Cond" panose="020B0606030402020204" pitchFamily="34" charset="0"/>
              </a:rPr>
              <a:t> Pro Cond </a:t>
            </a:r>
            <a:r>
              <a:rPr lang="en-US" sz="2000" dirty="0" err="1">
                <a:solidFill>
                  <a:schemeClr val="accent6"/>
                </a:solidFill>
                <a:latin typeface="Franklin Gothic Medium Cond" panose="020B0606030402020204" pitchFamily="34" charset="0"/>
              </a:rPr>
              <a:t>Semibold</a:t>
            </a:r>
            <a:r>
              <a:rPr lang="en-US" sz="2000" dirty="0">
                <a:solidFill>
                  <a:schemeClr val="accent6"/>
                </a:solidFill>
                <a:latin typeface="Franklin Gothic Medium Cond" panose="020B0606030402020204" pitchFamily="34" charset="0"/>
              </a:rPr>
              <a:t> 20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1FB482-F4EE-6CE6-0654-FAE7661F3D05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2AE6215-B69C-EE9F-2851-70EC55067178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82858E8-34C9-2BB6-B892-AC1CFE08690A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3EA9E33-85EA-DC06-A1CA-C11770DAE5E9}"/>
              </a:ext>
            </a:extLst>
          </p:cNvPr>
          <p:cNvSpPr>
            <a:spLocks noGrp="1"/>
          </p:cNvSpPr>
          <p:nvPr>
            <p:ph type="pic" idx="21"/>
          </p:nvPr>
        </p:nvSpPr>
        <p:spPr/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1EFEB5E-EAA7-994C-A6BB-840B3FF8BEEB}"/>
              </a:ext>
            </a:extLst>
          </p:cNvPr>
          <p:cNvSpPr>
            <a:spLocks noGrp="1"/>
          </p:cNvSpPr>
          <p:nvPr>
            <p:ph type="pic" idx="2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E67739B6-8CE7-E209-3012-0C9F8B7AFFE1}"/>
              </a:ext>
            </a:extLst>
          </p:cNvPr>
          <p:cNvSpPr>
            <a:spLocks noGrp="1"/>
          </p:cNvSpPr>
          <p:nvPr>
            <p:ph type="pic" idx="23"/>
          </p:nvPr>
        </p:nvSpPr>
        <p:spPr/>
      </p:sp>
    </p:spTree>
    <p:extLst>
      <p:ext uri="{BB962C8B-B14F-4D97-AF65-F5344CB8AC3E}">
        <p14:creationId xmlns:p14="http://schemas.microsoft.com/office/powerpoint/2010/main" val="3135704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72CBA-026F-7E96-546F-23B8813A8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8FBDCD-BC38-D4A8-A210-EA02F26100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Purdue Marketing and Communications, </a:t>
            </a:r>
            <a:r>
              <a:rPr lang="en-US" dirty="0" err="1"/>
              <a:t>marcom.purdue.edu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266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48A87C-1FA1-756E-8002-A17A677C3D69}"/>
              </a:ext>
            </a:extLst>
          </p:cNvPr>
          <p:cNvSpPr/>
          <p:nvPr/>
        </p:nvSpPr>
        <p:spPr>
          <a:xfrm>
            <a:off x="0" y="2269647"/>
            <a:ext cx="9144000" cy="13147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DAA1B9-4128-D2C8-4619-45A79BD09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982" y="1332772"/>
            <a:ext cx="8450036" cy="336947"/>
          </a:xfrm>
        </p:spPr>
        <p:txBody>
          <a:bodyPr/>
          <a:lstStyle/>
          <a:p>
            <a:r>
              <a:rPr lang="en-US" dirty="0"/>
              <a:t>Design Elements</a:t>
            </a:r>
          </a:p>
        </p:txBody>
      </p:sp>
      <p:pic>
        <p:nvPicPr>
          <p:cNvPr id="5" name="Purdue Logo" descr="Purdue Logo">
            <a:extLst>
              <a:ext uri="{FF2B5EF4-FFF2-40B4-BE49-F238E27FC236}">
                <a16:creationId xmlns:a16="http://schemas.microsoft.com/office/drawing/2014/main" id="{7D8AAD4E-6582-C9EE-93FE-0898D015A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61" y="2801599"/>
            <a:ext cx="1352393" cy="242075"/>
          </a:xfrm>
          <a:prstGeom prst="rect">
            <a:avLst/>
          </a:prstGeom>
        </p:spPr>
      </p:pic>
      <p:pic>
        <p:nvPicPr>
          <p:cNvPr id="6" name="Purdue Logo" descr="Purdue Logo">
            <a:extLst>
              <a:ext uri="{FF2B5EF4-FFF2-40B4-BE49-F238E27FC236}">
                <a16:creationId xmlns:a16="http://schemas.microsoft.com/office/drawing/2014/main" id="{89D705B2-5E37-D34D-6FBD-80B37F943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61" y="4010301"/>
            <a:ext cx="1352393" cy="242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2374F7-B2AE-CCC3-6404-5DF94770B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1168" y="3816854"/>
            <a:ext cx="563441" cy="5634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B5DA90-31CA-0886-77E1-EA0E7AAC20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1168" y="2631335"/>
            <a:ext cx="563441" cy="5634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171A0D-C9D8-F2C5-D2EF-4CC5250D95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4205" y="3801216"/>
            <a:ext cx="594717" cy="594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9A73B7-7EF1-3B8C-F564-47A868C0D4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4206" y="2631335"/>
            <a:ext cx="594718" cy="5947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36D6542-A1D0-2A77-937C-D586F1B957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8519" y="3801217"/>
            <a:ext cx="594716" cy="5947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2FCB6E2-E89C-32DA-46CB-1377959EDF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8520" y="2625278"/>
            <a:ext cx="594716" cy="59471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51AF72-C7FC-C72D-9527-2A8AEAA419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2831" y="3800527"/>
            <a:ext cx="594717" cy="5960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445C912-FA03-24B5-3FDD-2AD2FE6BDA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2833" y="2615697"/>
            <a:ext cx="594716" cy="59471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66287DF-06E3-B9D6-0086-CACCCA67289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47142" y="3775820"/>
            <a:ext cx="594718" cy="59471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2A28E3D-1F3E-E0F5-891D-3FD927BC5B0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47143" y="2619220"/>
            <a:ext cx="594716" cy="59471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7A77B19-0907-B4FA-47D4-6C1641BF408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61457" y="3794468"/>
            <a:ext cx="594718" cy="59471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9C2E612-21F5-9593-74B9-CF409ECBE16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61457" y="2625278"/>
            <a:ext cx="594716" cy="59471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3C2D7F1-9B45-5BA1-9007-006F93CD77C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98129" y="2617022"/>
            <a:ext cx="872749" cy="56344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5B6C1C8-9399-79CB-4873-15DF36A9661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94474" y="3814481"/>
            <a:ext cx="880060" cy="568161"/>
          </a:xfrm>
          <a:prstGeom prst="rect">
            <a:avLst/>
          </a:prstGeom>
        </p:spPr>
      </p:pic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503F81F-A777-1237-D79A-4F946965BE5D}"/>
              </a:ext>
            </a:extLst>
          </p:cNvPr>
          <p:cNvSpPr txBox="1">
            <a:spLocks/>
          </p:cNvSpPr>
          <p:nvPr/>
        </p:nvSpPr>
        <p:spPr>
          <a:xfrm>
            <a:off x="423030" y="5247521"/>
            <a:ext cx="8450036" cy="3369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>
                <a:solidFill>
                  <a:schemeClr val="bg2">
                    <a:lumMod val="75000"/>
                  </a:schemeClr>
                </a:solidFill>
              </a:rPr>
              <a:t>Copy and paste as needed. Delete slide before presenting.</a:t>
            </a:r>
          </a:p>
        </p:txBody>
      </p:sp>
    </p:spTree>
    <p:extLst>
      <p:ext uri="{BB962C8B-B14F-4D97-AF65-F5344CB8AC3E}">
        <p14:creationId xmlns:p14="http://schemas.microsoft.com/office/powerpoint/2010/main" val="497656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0C95A7-3FCE-BB1D-23E2-39F791DBA0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Subtitle </a:t>
            </a:r>
            <a:r>
              <a:rPr lang="en-US" dirty="0" err="1"/>
              <a:t>Acumin</a:t>
            </a:r>
            <a:r>
              <a:rPr lang="en-US" dirty="0"/>
              <a:t> Pro Cond 16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E4601-B80D-4047-8907-E020C88981D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26458" y="2043223"/>
            <a:ext cx="2212942" cy="1691333"/>
          </a:xfrm>
        </p:spPr>
        <p:txBody>
          <a:bodyPr>
            <a:norm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cumin Pro" panose="020B0504020202020204" pitchFamily="34" charset="77"/>
              </a:rPr>
              <a:t>Body copy goes here in paragraph form. </a:t>
            </a:r>
            <a:r>
              <a:rPr lang="en-US" sz="1200" dirty="0" err="1">
                <a:solidFill>
                  <a:schemeClr val="bg1"/>
                </a:solidFill>
                <a:latin typeface="Acumin Pro" panose="020B0504020202020204" pitchFamily="34" charset="77"/>
              </a:rPr>
              <a:t>Acumin</a:t>
            </a:r>
            <a:r>
              <a:rPr lang="en-US" sz="1200" dirty="0">
                <a:solidFill>
                  <a:schemeClr val="bg1"/>
                </a:solidFill>
                <a:latin typeface="Acumin Pro" panose="020B0504020202020204" pitchFamily="34" charset="77"/>
              </a:rPr>
              <a:t> Pro 12 point font.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CA71E0-8C9D-675D-CD36-5324657C60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Subtitle </a:t>
            </a:r>
            <a:r>
              <a:rPr lang="en-US" dirty="0" err="1"/>
              <a:t>Acumin</a:t>
            </a:r>
            <a:r>
              <a:rPr lang="en-US" dirty="0"/>
              <a:t> Pro Cond 16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6CB5EC-C024-1BD2-803D-EB864EA8956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464791" y="2043223"/>
            <a:ext cx="2212942" cy="1691333"/>
          </a:xfrm>
        </p:spPr>
        <p:txBody>
          <a:bodyPr>
            <a:norm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cumin Pro" panose="020B0504020202020204" pitchFamily="34" charset="77"/>
              </a:rPr>
              <a:t>Body copy goes here in paragraph form. </a:t>
            </a:r>
            <a:r>
              <a:rPr lang="en-US" sz="1200" dirty="0" err="1">
                <a:solidFill>
                  <a:schemeClr val="bg1"/>
                </a:solidFill>
                <a:latin typeface="Acumin Pro" panose="020B0504020202020204" pitchFamily="34" charset="77"/>
              </a:rPr>
              <a:t>Acumin</a:t>
            </a:r>
            <a:r>
              <a:rPr lang="en-US" sz="1200" dirty="0">
                <a:solidFill>
                  <a:schemeClr val="bg1"/>
                </a:solidFill>
                <a:latin typeface="Acumin Pro" panose="020B0504020202020204" pitchFamily="34" charset="77"/>
              </a:rPr>
              <a:t> Pro 12 point font.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7B14F1-B388-7C42-FE17-CC74496B33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Subtitle </a:t>
            </a:r>
            <a:r>
              <a:rPr lang="en-US" dirty="0" err="1"/>
              <a:t>Acumin</a:t>
            </a:r>
            <a:r>
              <a:rPr lang="en-US" dirty="0"/>
              <a:t> Pro Cond 16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0915377-5C30-4371-2D47-4068BF04986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102930" y="2040673"/>
            <a:ext cx="2212942" cy="1691333"/>
          </a:xfrm>
        </p:spPr>
        <p:txBody>
          <a:bodyPr>
            <a:norm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cumin Pro" panose="020B0504020202020204" pitchFamily="34" charset="77"/>
              </a:rPr>
              <a:t>Body copy goes here in paragraph form. </a:t>
            </a:r>
            <a:r>
              <a:rPr lang="en-US" sz="1200" dirty="0" err="1">
                <a:solidFill>
                  <a:schemeClr val="bg1"/>
                </a:solidFill>
                <a:latin typeface="Acumin Pro" panose="020B0504020202020204" pitchFamily="34" charset="77"/>
              </a:rPr>
              <a:t>Acumin</a:t>
            </a:r>
            <a:r>
              <a:rPr lang="en-US" sz="1200" dirty="0">
                <a:solidFill>
                  <a:schemeClr val="bg1"/>
                </a:solidFill>
                <a:latin typeface="Acumin Pro" panose="020B0504020202020204" pitchFamily="34" charset="77"/>
              </a:rPr>
              <a:t> Pro 12 point font.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67CEC87-8052-94A2-1401-25AD6D8D7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031C46FF-D1EE-1E8E-B140-5B49BF2FF22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</a:t>
            </a:r>
            <a:fld id="{2D8F9ACA-D6C0-E54C-B1B8-E9196C9CD104}" type="slidenum">
              <a:rPr lang="en-US" smtClean="0"/>
              <a:pPr algn="r"/>
              <a:t>2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A60D30-EB63-6E92-BF52-A6CB9088C6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BFE40DD-6349-B1FE-AA95-CBA8197FE1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506456A-F9B2-DDE0-1931-ABCB9353D72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305889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AD1C28-2600-7542-E9A4-0C8739EDF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18 point font.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18 point font.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18 point font.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D50425-C6CF-465E-06C4-01AD185DD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FA6FA2E-4348-29C0-105C-CA125AB5CA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</a:t>
            </a:r>
            <a:r>
              <a:rPr lang="en-US" dirty="0" err="1"/>
              <a:t>Semibold</a:t>
            </a:r>
            <a:r>
              <a:rPr lang="en-US" dirty="0"/>
              <a:t> 20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08179A-8DDA-F8E8-22F9-CD22A12BAFD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7D64E6E-8757-8B25-A177-67CD7E124B09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D2FC1F-FECB-011F-1D64-164747E2D03E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29C23E3-7B08-6E95-3CC9-EF6B8E381BF4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</p:spTree>
    <p:extLst>
      <p:ext uri="{BB962C8B-B14F-4D97-AF65-F5344CB8AC3E}">
        <p14:creationId xmlns:p14="http://schemas.microsoft.com/office/powerpoint/2010/main" val="3087558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9423DE6-7D64-1D3D-6847-C9807BD53F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3115D7-6C74-6528-F23C-B81DEA42F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0C898A-2FF1-8C4F-2A46-D38038719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</a:t>
            </a:r>
            <a:r>
              <a:rPr lang="en-US" dirty="0" err="1"/>
              <a:t>Semibold</a:t>
            </a:r>
            <a:r>
              <a:rPr lang="en-US" dirty="0"/>
              <a:t> 20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872CCC-F447-33FF-68ED-8F5972FE7AC7}"/>
              </a:ext>
            </a:extLst>
          </p:cNvPr>
          <p:cNvCxnSpPr/>
          <p:nvPr/>
        </p:nvCxnSpPr>
        <p:spPr>
          <a:xfrm>
            <a:off x="5254927" y="4191487"/>
            <a:ext cx="2911757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B47D554-0F98-0B4D-A0B1-E5EEF25D681C}"/>
              </a:ext>
            </a:extLst>
          </p:cNvPr>
          <p:cNvSpPr txBox="1"/>
          <p:nvPr/>
        </p:nvSpPr>
        <p:spPr>
          <a:xfrm>
            <a:off x="5447321" y="4235334"/>
            <a:ext cx="2618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38"/>
              </a:spcAft>
            </a:pPr>
            <a:r>
              <a:rPr lang="en-US" sz="1000" dirty="0">
                <a:solidFill>
                  <a:schemeClr val="tx2"/>
                </a:solidFill>
                <a:latin typeface="Acumin Pro" panose="020B0504020202020204" pitchFamily="34" charset="77"/>
              </a:rPr>
              <a:t>Add name and title of the subject here, </a:t>
            </a:r>
            <a:br>
              <a:rPr lang="en-US" sz="1000" dirty="0">
                <a:solidFill>
                  <a:schemeClr val="tx2"/>
                </a:solidFill>
                <a:latin typeface="Acumin Pro" panose="020B0504020202020204" pitchFamily="34" charset="77"/>
              </a:rPr>
            </a:br>
            <a:r>
              <a:rPr lang="en-US" sz="1000" dirty="0" err="1">
                <a:solidFill>
                  <a:schemeClr val="tx2"/>
                </a:solidFill>
                <a:latin typeface="Acumin Pro" panose="020B0504020202020204" pitchFamily="34" charset="77"/>
              </a:rPr>
              <a:t>Acumin</a:t>
            </a:r>
            <a:r>
              <a:rPr lang="en-US" sz="1000" dirty="0">
                <a:solidFill>
                  <a:schemeClr val="tx2"/>
                </a:solidFill>
                <a:latin typeface="Acumin Pro" panose="020B0504020202020204" pitchFamily="34" charset="77"/>
              </a:rPr>
              <a:t> Pro 10</a:t>
            </a:r>
            <a:endParaRPr lang="de-DE" sz="1000" dirty="0">
              <a:solidFill>
                <a:schemeClr val="tx2"/>
              </a:solidFill>
              <a:latin typeface="Acumin Pro" panose="020B0504020202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661C98-5E27-D35D-B306-DC2DA8288635}"/>
              </a:ext>
            </a:extLst>
          </p:cNvPr>
          <p:cNvSpPr txBox="1"/>
          <p:nvPr/>
        </p:nvSpPr>
        <p:spPr>
          <a:xfrm>
            <a:off x="5254927" y="2860580"/>
            <a:ext cx="291175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cumin Pro" panose="020B0504020202020204" pitchFamily="34" charset="77"/>
              </a:rPr>
              <a:t>Quote from subject goes here in paragraph form. </a:t>
            </a:r>
            <a:r>
              <a:rPr lang="en-US" sz="1500" dirty="0" err="1">
                <a:latin typeface="Acumin Pro" panose="020B0504020202020204" pitchFamily="34" charset="77"/>
              </a:rPr>
              <a:t>Acumin</a:t>
            </a:r>
            <a:r>
              <a:rPr lang="en-US" sz="1500" dirty="0">
                <a:latin typeface="Acumin Pro" panose="020B0504020202020204" pitchFamily="34" charset="77"/>
              </a:rPr>
              <a:t> Pro, 15 point font.”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316E58-10E4-EBE0-234E-24DC20D80EB3}"/>
              </a:ext>
            </a:extLst>
          </p:cNvPr>
          <p:cNvGrpSpPr/>
          <p:nvPr/>
        </p:nvGrpSpPr>
        <p:grpSpPr>
          <a:xfrm>
            <a:off x="4995371" y="2288259"/>
            <a:ext cx="3448133" cy="2416033"/>
            <a:chOff x="6660495" y="1908011"/>
            <a:chExt cx="4597510" cy="322137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85BAAD2-4CE1-B47C-5479-7B530E75C646}"/>
                </a:ext>
              </a:extLst>
            </p:cNvPr>
            <p:cNvSpPr/>
            <p:nvPr/>
          </p:nvSpPr>
          <p:spPr>
            <a:xfrm>
              <a:off x="6660495" y="2233766"/>
              <a:ext cx="4597510" cy="2895622"/>
            </a:xfrm>
            <a:prstGeom prst="rect">
              <a:avLst/>
            </a:prstGeom>
            <a:noFill/>
            <a:ln w="1270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00FAC77-4503-165C-F24D-1E0705670BB2}"/>
                </a:ext>
              </a:extLst>
            </p:cNvPr>
            <p:cNvSpPr/>
            <p:nvPr/>
          </p:nvSpPr>
          <p:spPr>
            <a:xfrm>
              <a:off x="8427367" y="1908011"/>
              <a:ext cx="1191947" cy="6515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pic>
        <p:nvPicPr>
          <p:cNvPr id="11" name="Graphic 10" descr="Open quotation mark with solid fill">
            <a:extLst>
              <a:ext uri="{FF2B5EF4-FFF2-40B4-BE49-F238E27FC236}">
                <a16:creationId xmlns:a16="http://schemas.microsoft.com/office/drawing/2014/main" id="{E5277B77-C5C7-14D0-0F51-FD5B58E8B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2212" y="1976003"/>
            <a:ext cx="970586" cy="977265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946754-9286-B64E-4497-8370AC1FF2E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365050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B20B5B-82E4-32C9-03E4-EE742FF5B8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 dirty="0"/>
              <a:t>3/31/23            ‹#›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C9EF62B-E070-ACB9-D915-B4545582CB13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111171012"/>
              </p:ext>
            </p:extLst>
          </p:nvPr>
        </p:nvGraphicFramePr>
        <p:xfrm>
          <a:off x="351235" y="2014538"/>
          <a:ext cx="8449864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6233">
                  <a:extLst>
                    <a:ext uri="{9D8B030D-6E8A-4147-A177-3AD203B41FA5}">
                      <a16:colId xmlns:a16="http://schemas.microsoft.com/office/drawing/2014/main" val="3688381607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4088979612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74721474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566869555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4285710447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725806012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1656308858"/>
                    </a:ext>
                  </a:extLst>
                </a:gridCol>
                <a:gridCol w="1056233">
                  <a:extLst>
                    <a:ext uri="{9D8B030D-6E8A-4147-A177-3AD203B41FA5}">
                      <a16:colId xmlns:a16="http://schemas.microsoft.com/office/drawing/2014/main" val="3689725357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24569792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2925553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56092094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6064871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922196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9161806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2956927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7914277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788606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6708121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9118835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4376485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87F7167-3AC3-B360-4838-FD7C0AF1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4DBCAE-56B3-0632-B282-151148F7C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</a:t>
            </a:r>
            <a:r>
              <a:rPr lang="en-US" dirty="0" err="1"/>
              <a:t>Semibold</a:t>
            </a:r>
            <a:r>
              <a:rPr lang="en-US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4121513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46D9080-314E-BC5C-9635-72825344A01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415147455"/>
              </p:ext>
            </p:extLst>
          </p:nvPr>
        </p:nvGraphicFramePr>
        <p:xfrm>
          <a:off x="351235" y="2014538"/>
          <a:ext cx="8449865" cy="3340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CB1D0BE4-6CAA-F38A-DB99-AF9E1767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FF639-1778-E4AC-5DE3-C904C075B5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</a:t>
            </a:r>
            <a:r>
              <a:rPr lang="en-US" dirty="0" err="1"/>
              <a:t>Semibold</a:t>
            </a:r>
            <a:r>
              <a:rPr lang="en-US" dirty="0"/>
              <a:t> 20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CB1B02-A5FC-CC5A-8CE6-C9852EE4024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601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48646-D99A-2E2C-7041-4D850906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71309-395E-76AF-4D78-7A564D423638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  <a:p>
            <a:r>
              <a:rPr lang="en-US" dirty="0"/>
              <a:t>Add another fact.</a:t>
            </a:r>
          </a:p>
          <a:p>
            <a:r>
              <a:rPr lang="en-US" dirty="0" err="1"/>
              <a:t>Acumin</a:t>
            </a:r>
            <a:r>
              <a:rPr lang="en-US" dirty="0"/>
              <a:t> Pro 20.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37C324-E6D5-575F-6C50-8271A1C6028E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  <a:p>
            <a:r>
              <a:rPr lang="en-US" dirty="0"/>
              <a:t>Add another fact.</a:t>
            </a:r>
          </a:p>
          <a:p>
            <a:r>
              <a:rPr lang="en-US" dirty="0" err="1"/>
              <a:t>Acumin</a:t>
            </a:r>
            <a:r>
              <a:rPr lang="en-US" dirty="0"/>
              <a:t> Pro 20.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29418E-CDA8-1676-CF98-F05230396FA7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  <a:p>
            <a:r>
              <a:rPr lang="en-US" dirty="0"/>
              <a:t>Add another fact.</a:t>
            </a:r>
          </a:p>
          <a:p>
            <a:r>
              <a:rPr lang="en-US" dirty="0" err="1"/>
              <a:t>Acumin</a:t>
            </a:r>
            <a:r>
              <a:rPr lang="en-US" dirty="0"/>
              <a:t> Pro 20.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60E483-DE0F-0A11-EFD8-25E37949DE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</a:t>
            </a:r>
            <a:r>
              <a:rPr lang="en-US" dirty="0" err="1"/>
              <a:t>Semibold</a:t>
            </a:r>
            <a:r>
              <a:rPr lang="en-US" dirty="0"/>
              <a:t> 20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070CC2-9950-48B4-1BEF-D416720C68AD}"/>
              </a:ext>
            </a:extLst>
          </p:cNvPr>
          <p:cNvCxnSpPr>
            <a:cxnSpLocks/>
          </p:cNvCxnSpPr>
          <p:nvPr/>
        </p:nvCxnSpPr>
        <p:spPr>
          <a:xfrm>
            <a:off x="2974907" y="1597305"/>
            <a:ext cx="0" cy="4290055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D27D72-ECC8-F273-080F-2609C91DE4E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E65AE0-D3FA-067B-508B-525E3532DAB3}"/>
              </a:ext>
            </a:extLst>
          </p:cNvPr>
          <p:cNvCxnSpPr>
            <a:cxnSpLocks/>
          </p:cNvCxnSpPr>
          <p:nvPr/>
        </p:nvCxnSpPr>
        <p:spPr>
          <a:xfrm>
            <a:off x="5887337" y="1597305"/>
            <a:ext cx="0" cy="4290055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591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915317A-7B69-118B-A391-41D62E17752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068077443"/>
              </p:ext>
            </p:extLst>
          </p:nvPr>
        </p:nvGraphicFramePr>
        <p:xfrm>
          <a:off x="351235" y="2014537"/>
          <a:ext cx="8449865" cy="1913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973">
                  <a:extLst>
                    <a:ext uri="{9D8B030D-6E8A-4147-A177-3AD203B41FA5}">
                      <a16:colId xmlns:a16="http://schemas.microsoft.com/office/drawing/2014/main" val="2197644577"/>
                    </a:ext>
                  </a:extLst>
                </a:gridCol>
                <a:gridCol w="1689973">
                  <a:extLst>
                    <a:ext uri="{9D8B030D-6E8A-4147-A177-3AD203B41FA5}">
                      <a16:colId xmlns:a16="http://schemas.microsoft.com/office/drawing/2014/main" val="1525852292"/>
                    </a:ext>
                  </a:extLst>
                </a:gridCol>
                <a:gridCol w="1689973">
                  <a:extLst>
                    <a:ext uri="{9D8B030D-6E8A-4147-A177-3AD203B41FA5}">
                      <a16:colId xmlns:a16="http://schemas.microsoft.com/office/drawing/2014/main" val="401346082"/>
                    </a:ext>
                  </a:extLst>
                </a:gridCol>
                <a:gridCol w="1689973">
                  <a:extLst>
                    <a:ext uri="{9D8B030D-6E8A-4147-A177-3AD203B41FA5}">
                      <a16:colId xmlns:a16="http://schemas.microsoft.com/office/drawing/2014/main" val="98337987"/>
                    </a:ext>
                  </a:extLst>
                </a:gridCol>
                <a:gridCol w="1689973">
                  <a:extLst>
                    <a:ext uri="{9D8B030D-6E8A-4147-A177-3AD203B41FA5}">
                      <a16:colId xmlns:a16="http://schemas.microsoft.com/office/drawing/2014/main" val="2832372916"/>
                    </a:ext>
                  </a:extLst>
                </a:gridCol>
              </a:tblGrid>
              <a:tr h="309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 marL="68580" marR="68580" marT="34290" marB="3429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dirty="0">
                          <a:latin typeface="Acumin Pro" panose="020B0504020202020204" pitchFamily="34" charset="77"/>
                        </a:rPr>
                        <a:t>Heading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961566725"/>
                  </a:ext>
                </a:extLst>
              </a:tr>
              <a:tr h="16038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1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100" dirty="0">
                          <a:latin typeface="Acumin Pro" panose="020B0504020202020204" pitchFamily="34" charset="77"/>
                        </a:rPr>
                        <a:t> Pro 11 point font.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1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100" dirty="0">
                          <a:latin typeface="Acumin Pro" panose="020B0504020202020204" pitchFamily="34" charset="77"/>
                        </a:rPr>
                        <a:t> Pro 11 point font.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1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100" dirty="0">
                          <a:latin typeface="Acumin Pro" panose="020B0504020202020204" pitchFamily="34" charset="77"/>
                        </a:rPr>
                        <a:t> Pro 11 point font.</a:t>
                      </a:r>
                    </a:p>
                  </a:txBody>
                  <a:tcPr marL="68580" marR="68580" marT="34290" marB="34290">
                    <a:solidFill>
                      <a:schemeClr val="accent4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1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100" dirty="0">
                          <a:latin typeface="Acumin Pro" panose="020B0504020202020204" pitchFamily="34" charset="77"/>
                        </a:rPr>
                        <a:t> Pro 11 point font.</a:t>
                      </a:r>
                    </a:p>
                  </a:txBody>
                  <a:tcPr marL="68580" marR="68580" marT="34290" marB="3429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cumin Pro" panose="020B0504020202020204" pitchFamily="34" charset="77"/>
                        </a:rPr>
                        <a:t>Body copy goes here in paragraph form. </a:t>
                      </a:r>
                      <a:r>
                        <a:rPr lang="en-US" sz="1100" dirty="0" err="1">
                          <a:latin typeface="Acumin Pro" panose="020B0504020202020204" pitchFamily="34" charset="77"/>
                        </a:rPr>
                        <a:t>Acumin</a:t>
                      </a:r>
                      <a:r>
                        <a:rPr lang="en-US" sz="1100" dirty="0">
                          <a:latin typeface="Acumin Pro" panose="020B0504020202020204" pitchFamily="34" charset="77"/>
                        </a:rPr>
                        <a:t> Pro 11 point font.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75045373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ACF388E-9250-8567-44A4-94D465A16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DEBAAD-2017-90E8-1A07-CEE9CA29E5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</a:t>
            </a:r>
            <a:r>
              <a:rPr lang="en-US" dirty="0" err="1"/>
              <a:t>Semibold</a:t>
            </a:r>
            <a:r>
              <a:rPr lang="en-US" dirty="0"/>
              <a:t> 20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CCE57D-F439-AA26-B347-AA6E95C9B62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5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A3C04D-3CF2-ADA8-BC6C-BC887867F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Title, </a:t>
            </a:r>
            <a:r>
              <a:rPr lang="en-US" dirty="0" err="1"/>
              <a:t>Acumin</a:t>
            </a:r>
            <a:r>
              <a:rPr lang="en-US" dirty="0"/>
              <a:t> Pro Cond Italic 36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CC9899-5DB8-B660-8C04-F94C76B84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AD8898-8C2A-8F6F-D812-4130B29DB7E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27EF76-7BA6-8880-C46F-23FB6BA333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86BF28-3A16-E34E-996D-59C852E55D2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11D83C2-B875-28B6-FCA9-62208990C66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Heading, </a:t>
            </a:r>
            <a:r>
              <a:rPr lang="en-US" dirty="0" err="1"/>
              <a:t>Acumin</a:t>
            </a:r>
            <a:r>
              <a:rPr lang="en-US" dirty="0"/>
              <a:t> 12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DA75FE-D964-15B0-C086-E9F2E4E69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10 point font.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BD10ECB-1E5F-D93D-9381-B88FC9D8ED96}"/>
              </a:ext>
            </a:extLst>
          </p:cNvPr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10 point font.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2054546-55FD-9986-FED0-892A57BB4A32}"/>
              </a:ext>
            </a:extLst>
          </p:cNvPr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10 point font.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085EBF8-CE37-5860-8955-32FF12E9619E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10 point font.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416DD0-FC9B-A842-A135-1A2D441C1F13}"/>
              </a:ext>
            </a:extLst>
          </p:cNvPr>
          <p:cNvSpPr>
            <a:spLocks noGrp="1"/>
          </p:cNvSpPr>
          <p:nvPr>
            <p:ph type="body" sz="half" idx="35"/>
          </p:nvPr>
        </p:nvSpPr>
        <p:spPr/>
        <p:txBody>
          <a:bodyPr/>
          <a:lstStyle/>
          <a:p>
            <a:r>
              <a:rPr lang="en-US" dirty="0"/>
              <a:t>Body copy goes here in paragraph form. </a:t>
            </a:r>
            <a:r>
              <a:rPr lang="en-US" dirty="0" err="1"/>
              <a:t>Acumin</a:t>
            </a:r>
            <a:r>
              <a:rPr lang="en-US" dirty="0"/>
              <a:t> Pro 10 point font.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EA56D8-A24B-A220-0CBD-527447CCFF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Subhead, </a:t>
            </a:r>
            <a:r>
              <a:rPr lang="en-US" dirty="0" err="1"/>
              <a:t>Acumin</a:t>
            </a:r>
            <a:r>
              <a:rPr lang="en-US" dirty="0"/>
              <a:t> Pro Cond 20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4E755B7D-A1D5-5188-9162-64FD6A01830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pPr algn="r"/>
            <a:r>
              <a:rPr lang="en-US"/>
              <a:t>3/31/23            ‹#›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218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EFFFF"/>
      </a:lt1>
      <a:dk2>
        <a:srgbClr val="55585F"/>
      </a:dk2>
      <a:lt2>
        <a:srgbClr val="CECACB"/>
      </a:lt2>
      <a:accent1>
        <a:srgbClr val="CFB891"/>
      </a:accent1>
      <a:accent2>
        <a:srgbClr val="555960"/>
      </a:accent2>
      <a:accent3>
        <a:srgbClr val="8D6F3D"/>
      </a:accent3>
      <a:accent4>
        <a:srgbClr val="FFFFFF"/>
      </a:accent4>
      <a:accent5>
        <a:srgbClr val="DAAA00"/>
      </a:accent5>
      <a:accent6>
        <a:srgbClr val="9D9694"/>
      </a:accent6>
      <a:hlink>
        <a:srgbClr val="000000"/>
      </a:hlink>
      <a:folHlink>
        <a:srgbClr val="FEFFFF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M-23-645083-Purdue-Standard-20230329" id="{27BFFCF5-3893-564F-9D79-7211049AF84A}" vid="{DA483483-262C-8944-9745-BAAE73176D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E202481DC1CB46AA011D949D311478" ma:contentTypeVersion="13" ma:contentTypeDescription="Create a new document." ma:contentTypeScope="" ma:versionID="309c718596e4092f54ce9aa93358bb8d">
  <xsd:schema xmlns:xsd="http://www.w3.org/2001/XMLSchema" xmlns:xs="http://www.w3.org/2001/XMLSchema" xmlns:p="http://schemas.microsoft.com/office/2006/metadata/properties" xmlns:ns2="37af3f4b-4b66-46f9-8456-831d9bc3e737" xmlns:ns3="d6656b4d-3fa0-4709-acfb-d5e813445d1e" targetNamespace="http://schemas.microsoft.com/office/2006/metadata/properties" ma:root="true" ma:fieldsID="0c34f3e70276db9d2471c2526b8de3df" ns2:_="" ns3:_="">
    <xsd:import namespace="37af3f4b-4b66-46f9-8456-831d9bc3e737"/>
    <xsd:import namespace="d6656b4d-3fa0-4709-acfb-d5e813445d1e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af3f4b-4b66-46f9-8456-831d9bc3e737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e9e90a8-b24c-4be7-8760-a88b2cd47e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656b4d-3fa0-4709-acfb-d5e813445d1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4ebcf308-42de-4d63-b51a-b2360cc04078}" ma:internalName="TaxCatchAll" ma:showField="CatchAllData" ma:web="d6656b4d-3fa0-4709-acfb-d5e813445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6656b4d-3fa0-4709-acfb-d5e813445d1e">
      <UserInfo>
        <DisplayName>Schott, Thomas H.</DisplayName>
        <AccountId>17</AccountId>
        <AccountType/>
      </UserInfo>
      <UserInfo>
        <DisplayName>Sarault, Olivia M</DisplayName>
        <AccountId>29</AccountId>
        <AccountType/>
      </UserInfo>
      <UserInfo>
        <DisplayName>Hiller, Kelly R</DisplayName>
        <AccountId>98</AccountId>
        <AccountType/>
      </UserInfo>
      <UserInfo>
        <DisplayName>Eddy, Abigail Ellen</DisplayName>
        <AccountId>46</AccountId>
        <AccountType/>
      </UserInfo>
      <UserInfo>
        <DisplayName>Gu, Yu Rain</DisplayName>
        <AccountId>77</AccountId>
        <AccountType/>
      </UserInfo>
      <UserInfo>
        <DisplayName>Reese, Kristy S</DisplayName>
        <AccountId>26</AccountId>
        <AccountType/>
      </UserInfo>
    </SharedWithUsers>
    <lcf76f155ced4ddcb4097134ff3c332f xmlns="37af3f4b-4b66-46f9-8456-831d9bc3e737">
      <Terms xmlns="http://schemas.microsoft.com/office/infopath/2007/PartnerControls"/>
    </lcf76f155ced4ddcb4097134ff3c332f>
    <TaxCatchAll xmlns="d6656b4d-3fa0-4709-acfb-d5e813445d1e" xsi:nil="true"/>
  </documentManagement>
</p:properties>
</file>

<file path=customXml/itemProps1.xml><?xml version="1.0" encoding="utf-8"?>
<ds:datastoreItem xmlns:ds="http://schemas.openxmlformats.org/officeDocument/2006/customXml" ds:itemID="{64D795B0-FAA0-424A-9B96-7691ED1EF2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af3f4b-4b66-46f9-8456-831d9bc3e737"/>
    <ds:schemaRef ds:uri="d6656b4d-3fa0-4709-acfb-d5e813445d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B64EEB-1B4A-4920-AA44-E234D7D487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DE0D6C-581B-4814-98E7-EF172D5D46A1}">
  <ds:schemaRefs>
    <ds:schemaRef ds:uri="http://schemas.microsoft.com/office/2006/documentManagement/types"/>
    <ds:schemaRef ds:uri="http://schemas.microsoft.com/office/2006/metadata/properties"/>
    <ds:schemaRef ds:uri="37af3f4b-4b66-46f9-8456-831d9bc3e737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d6656b4d-3fa0-4709-acfb-d5e813445d1e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8119</TotalTime>
  <Words>604</Words>
  <Application>Microsoft Office PowerPoint</Application>
  <PresentationFormat>On-screen Show (4:3)</PresentationFormat>
  <Paragraphs>122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Franklin Gothic Book</vt:lpstr>
      <vt:lpstr>Franklin Gothic Medium</vt:lpstr>
      <vt:lpstr>Arial</vt:lpstr>
      <vt:lpstr>Franklin Gothic Medium Cond</vt:lpstr>
      <vt:lpstr>Calibri</vt:lpstr>
      <vt:lpstr>Acumin Pro Semibold</vt:lpstr>
      <vt:lpstr>Wingdings</vt:lpstr>
      <vt:lpstr>Acumin Pro Condensed Semibold</vt:lpstr>
      <vt:lpstr>Acumin Pro Medium</vt:lpstr>
      <vt:lpstr>Acumin Pro</vt:lpstr>
      <vt:lpstr>Office Theme</vt:lpstr>
      <vt:lpstr>Title, Acumin Pro Cond 44</vt:lpstr>
      <vt:lpstr>Title, Acumin Pro Cond Italic 36</vt:lpstr>
      <vt:lpstr>Title, Acumin Pro Cond Italic 36</vt:lpstr>
      <vt:lpstr>Title, Acumin Pro Cond Italic 36</vt:lpstr>
      <vt:lpstr>Title, Acumin Pro Cond Italic 36</vt:lpstr>
      <vt:lpstr>Title, Acumin Pro Cond Italic 36</vt:lpstr>
      <vt:lpstr>Title, Acumin Pro Cond Italic 36</vt:lpstr>
      <vt:lpstr>Title, Acumin Pro Cond Italic 36</vt:lpstr>
      <vt:lpstr>Title, Acumin Pro Cond Italic 36</vt:lpstr>
      <vt:lpstr>Title, Acumin Pro Cond Italic 36</vt:lpstr>
      <vt:lpstr>Thank You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Ramona McCarthy</dc:creator>
  <cp:lastModifiedBy>Bowers, Anna K</cp:lastModifiedBy>
  <cp:revision>28</cp:revision>
  <dcterms:created xsi:type="dcterms:W3CDTF">2023-02-16T02:16:06Z</dcterms:created>
  <dcterms:modified xsi:type="dcterms:W3CDTF">2023-05-16T14:06:58Z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2023-02-20T19:00:53Z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b33bf962-ed92-4dd9-bc75-9825fb79b2e3</vt:lpwstr>
  </property>
  <property fmtid="{D5CDD505-2E9C-101B-9397-08002B2CF9AE}" pid="8" name="MSIP_Label_4044bd30-2ed7-4c9d-9d12-46200872a97b_ContentBits">
    <vt:lpwstr>0</vt:lpwstr>
  </property>
  <property fmtid="{D5CDD505-2E9C-101B-9397-08002B2CF9AE}" pid="9" name="ContentTypeId">
    <vt:lpwstr>0x01010054E202481DC1CB46AA011D949D311478</vt:lpwstr>
  </property>
  <property fmtid="{D5CDD505-2E9C-101B-9397-08002B2CF9AE}" pid="10" name="MediaServiceImageTags">
    <vt:lpwstr/>
  </property>
</Properties>
</file>