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08" r:id="rId1"/>
  </p:sldMasterIdLst>
  <p:notesMasterIdLst>
    <p:notesMasterId r:id="rId11"/>
  </p:notesMasterIdLst>
  <p:sldIdLst>
    <p:sldId id="263" r:id="rId2"/>
    <p:sldId id="257" r:id="rId3"/>
    <p:sldId id="258" r:id="rId4"/>
    <p:sldId id="259" r:id="rId5"/>
    <p:sldId id="260" r:id="rId6"/>
    <p:sldId id="264" r:id="rId7"/>
    <p:sldId id="265" r:id="rId8"/>
    <p:sldId id="261" r:id="rId9"/>
    <p:sldId id="262" r:id="rId10"/>
  </p:sldIdLst>
  <p:sldSz cx="9144000" cy="6858000" type="screen4x3"/>
  <p:notesSz cx="6858000" cy="9144000"/>
  <p:embeddedFontLst>
    <p:embeddedFont>
      <p:font typeface="Acumin Pro" panose="020B0504020202020204" pitchFamily="34" charset="0"/>
      <p:regular r:id="rId12"/>
      <p:bold r:id="rId13"/>
      <p:italic r:id="rId14"/>
      <p:boldItalic r:id="rId15"/>
    </p:embeddedFont>
    <p:embeddedFont>
      <p:font typeface="Acumin Pro ExtraCondensed" panose="020B0508020202020204" pitchFamily="34" charset="0"/>
      <p:regular r:id="rId16"/>
      <p:bold r:id="rId17"/>
      <p:italic r:id="rId18"/>
      <p:boldItalic r:id="rId19"/>
    </p:embeddedFont>
    <p:embeddedFont>
      <p:font typeface="Acumin Pro ExtraCondensed Smbd" panose="020B0708020202020204" pitchFamily="34" charset="0"/>
      <p:regular r:id="rId20"/>
      <p:bold r:id="rId21"/>
      <p:italic r:id="rId22"/>
      <p:boldItalic r:id="rId23"/>
    </p:embeddedFont>
    <p:embeddedFont>
      <p:font typeface="Acumin Pro Medium" panose="020B0604020202020204" pitchFamily="34" charset="0"/>
      <p:regular r:id="rId24"/>
      <p:italic r:id="rId25"/>
    </p:embeddedFont>
    <p:embeddedFont>
      <p:font typeface="Acumin Pro Semibold" panose="020B0704020202020204" pitchFamily="34" charset="0"/>
      <p:regular r:id="rId26"/>
      <p:bold r:id="rId27"/>
      <p:italic r:id="rId28"/>
      <p:boldItalic r:id="rId29"/>
    </p:embeddedFont>
    <p:embeddedFont>
      <p:font typeface="Acumin Pro SemiCondensed" panose="020B0506020202020204" pitchFamily="34" charset="0"/>
      <p:regular r:id="rId30"/>
      <p:bold r:id="rId31"/>
      <p:italic r:id="rId32"/>
      <p:boldItalic r:id="rId33"/>
    </p:embeddedFont>
    <p:embeddedFont>
      <p:font typeface="Calibri" panose="020F0502020204030204" pitchFamily="34" charset="0"/>
      <p:regular r:id="rId34"/>
      <p:bold r:id="rId35"/>
      <p:italic r:id="rId36"/>
      <p:boldItalic r:id="rId37"/>
    </p:embeddedFont>
    <p:embeddedFont>
      <p:font typeface="United Sans Cd Md" pitchFamily="50" charset="0"/>
      <p:regular r:id="rId38"/>
    </p:embeddedFont>
    <p:embeddedFont>
      <p:font typeface="United Sans Rg Md" pitchFamily="50" charset="0"/>
      <p:regular r:id="rId3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2" autoAdjust="0"/>
    <p:restoredTop sz="86419"/>
  </p:normalViewPr>
  <p:slideViewPr>
    <p:cSldViewPr snapToGrid="0" snapToObjects="1">
      <p:cViewPr varScale="1">
        <p:scale>
          <a:sx n="115" d="100"/>
          <a:sy n="115" d="100"/>
        </p:scale>
        <p:origin x="1278" y="11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font" Target="fonts/font15.fntdata"/><Relationship Id="rId39" Type="http://schemas.openxmlformats.org/officeDocument/2006/relationships/font" Target="fonts/font28.fntdata"/><Relationship Id="rId21" Type="http://schemas.openxmlformats.org/officeDocument/2006/relationships/font" Target="fonts/font10.fntdata"/><Relationship Id="rId34" Type="http://schemas.openxmlformats.org/officeDocument/2006/relationships/font" Target="fonts/font23.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29" Type="http://schemas.openxmlformats.org/officeDocument/2006/relationships/font" Target="fonts/font18.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font" Target="fonts/font13.fntdata"/><Relationship Id="rId32" Type="http://schemas.openxmlformats.org/officeDocument/2006/relationships/font" Target="fonts/font21.fntdata"/><Relationship Id="rId37" Type="http://schemas.openxmlformats.org/officeDocument/2006/relationships/font" Target="fonts/font26.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font" Target="fonts/font12.fntdata"/><Relationship Id="rId28" Type="http://schemas.openxmlformats.org/officeDocument/2006/relationships/font" Target="fonts/font17.fntdata"/><Relationship Id="rId36" Type="http://schemas.openxmlformats.org/officeDocument/2006/relationships/font" Target="fonts/font25.fntdata"/><Relationship Id="rId10" Type="http://schemas.openxmlformats.org/officeDocument/2006/relationships/slide" Target="slides/slide9.xml"/><Relationship Id="rId19" Type="http://schemas.openxmlformats.org/officeDocument/2006/relationships/font" Target="fonts/font8.fntdata"/><Relationship Id="rId31" Type="http://schemas.openxmlformats.org/officeDocument/2006/relationships/font" Target="fonts/font2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font" Target="fonts/font11.fntdata"/><Relationship Id="rId27" Type="http://schemas.openxmlformats.org/officeDocument/2006/relationships/font" Target="fonts/font16.fntdata"/><Relationship Id="rId30" Type="http://schemas.openxmlformats.org/officeDocument/2006/relationships/font" Target="fonts/font19.fntdata"/><Relationship Id="rId35" Type="http://schemas.openxmlformats.org/officeDocument/2006/relationships/font" Target="fonts/font24.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font" Target="fonts/font14.fntdata"/><Relationship Id="rId33" Type="http://schemas.openxmlformats.org/officeDocument/2006/relationships/font" Target="fonts/font22.fntdata"/><Relationship Id="rId38" Type="http://schemas.openxmlformats.org/officeDocument/2006/relationships/font" Target="fonts/font2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55EAA-D64B-A54D-9AD6-840407C79D5E}" type="datetimeFigureOut">
              <a:rPr lang="en-US" smtClean="0"/>
              <a:t>5/16/2023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8F3A2B-14A6-8F47-B753-A658CA12576A}" type="slidenum">
              <a:rPr lang="en-US" smtClean="0"/>
              <a:t>‹#›</a:t>
            </a:fld>
            <a:endParaRPr lang="en-US"/>
          </a:p>
        </p:txBody>
      </p:sp>
    </p:spTree>
    <p:extLst>
      <p:ext uri="{BB962C8B-B14F-4D97-AF65-F5344CB8AC3E}">
        <p14:creationId xmlns:p14="http://schemas.microsoft.com/office/powerpoint/2010/main" val="16179004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88F3A2B-14A6-8F47-B753-A658CA12576A}" type="slidenum">
              <a:rPr lang="en-US" smtClean="0"/>
              <a:t>1</a:t>
            </a:fld>
            <a:endParaRPr lang="en-US"/>
          </a:p>
        </p:txBody>
      </p:sp>
    </p:spTree>
    <p:extLst>
      <p:ext uri="{BB962C8B-B14F-4D97-AF65-F5344CB8AC3E}">
        <p14:creationId xmlns:p14="http://schemas.microsoft.com/office/powerpoint/2010/main" val="1250716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88F3A2B-14A6-8F47-B753-A658CA12576A}" type="slidenum">
              <a:rPr lang="en-US" smtClean="0"/>
              <a:t>2</a:t>
            </a:fld>
            <a:endParaRPr lang="en-US"/>
          </a:p>
        </p:txBody>
      </p:sp>
    </p:spTree>
    <p:extLst>
      <p:ext uri="{BB962C8B-B14F-4D97-AF65-F5344CB8AC3E}">
        <p14:creationId xmlns:p14="http://schemas.microsoft.com/office/powerpoint/2010/main" val="3237662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88F3A2B-14A6-8F47-B753-A658CA12576A}" type="slidenum">
              <a:rPr lang="en-US" smtClean="0"/>
              <a:t>3</a:t>
            </a:fld>
            <a:endParaRPr lang="en-US"/>
          </a:p>
        </p:txBody>
      </p:sp>
    </p:spTree>
    <p:extLst>
      <p:ext uri="{BB962C8B-B14F-4D97-AF65-F5344CB8AC3E}">
        <p14:creationId xmlns:p14="http://schemas.microsoft.com/office/powerpoint/2010/main" val="20267345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8F3A2B-14A6-8F47-B753-A658CA12576A}" type="slidenum">
              <a:rPr lang="en-US" smtClean="0"/>
              <a:t>8</a:t>
            </a:fld>
            <a:endParaRPr lang="en-US"/>
          </a:p>
        </p:txBody>
      </p:sp>
    </p:spTree>
    <p:extLst>
      <p:ext uri="{BB962C8B-B14F-4D97-AF65-F5344CB8AC3E}">
        <p14:creationId xmlns:p14="http://schemas.microsoft.com/office/powerpoint/2010/main" val="56862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8F3A2B-14A6-8F47-B753-A658CA12576A}" type="slidenum">
              <a:rPr lang="en-US" smtClean="0"/>
              <a:t>9</a:t>
            </a:fld>
            <a:endParaRPr lang="en-US"/>
          </a:p>
        </p:txBody>
      </p:sp>
    </p:spTree>
    <p:extLst>
      <p:ext uri="{BB962C8B-B14F-4D97-AF65-F5344CB8AC3E}">
        <p14:creationId xmlns:p14="http://schemas.microsoft.com/office/powerpoint/2010/main" val="26926347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source Page - PPT Accessibility">
    <p:bg>
      <p:bgPr>
        <a:solidFill>
          <a:schemeClr val="accent4"/>
        </a:solidFill>
        <a:effectLst/>
      </p:bgPr>
    </p:bg>
    <p:spTree>
      <p:nvGrpSpPr>
        <p:cNvPr id="1" name=""/>
        <p:cNvGrpSpPr/>
        <p:nvPr/>
      </p:nvGrpSpPr>
      <p:grpSpPr>
        <a:xfrm>
          <a:off x="0" y="0"/>
          <a:ext cx="0" cy="0"/>
          <a:chOff x="0" y="0"/>
          <a:chExt cx="0" cy="0"/>
        </a:xfrm>
      </p:grpSpPr>
      <p:sp>
        <p:nvSpPr>
          <p:cNvPr id="3" name="PPT Accessibility"/>
          <p:cNvSpPr>
            <a:spLocks noGrp="1"/>
          </p:cNvSpPr>
          <p:nvPr>
            <p:ph type="subTitle" idx="1" hasCustomPrompt="1"/>
          </p:nvPr>
        </p:nvSpPr>
        <p:spPr>
          <a:xfrm>
            <a:off x="1562100" y="1597306"/>
            <a:ext cx="5993395" cy="1938992"/>
          </a:xfrm>
          <a:noFill/>
        </p:spPr>
        <p:txBody>
          <a:bodyPr wrap="square" lIns="0" tIns="0" rIns="0" bIns="0" anchor="t" anchorCtr="0">
            <a:spAutoFit/>
          </a:bodyPr>
          <a:lstStyle>
            <a:lvl1pPr marL="0" indent="0" algn="l">
              <a:buNone/>
              <a:defRPr lang="en-US" b="0" smtClean="0">
                <a:solidFill>
                  <a:schemeClr val="bg1"/>
                </a:solidFill>
                <a:effectLst/>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effectLst/>
                <a:latin typeface="Acumin Pro" panose="020B0504020202020204" pitchFamily="34" charset="77"/>
              </a:rPr>
              <a:t>Support the Purdue University brand in your presentations by using a brand-friendly template. This template uses an accessible master layout. Please note that some changes  to the PowerPoint template could impact accessibility by those with disabilities. Follow the instructions provided by Microsoft Office to ensure that your PowerPoint presentations are accessible to all users:</a:t>
            </a:r>
          </a:p>
        </p:txBody>
      </p:sp>
      <p:sp>
        <p:nvSpPr>
          <p:cNvPr id="10" name="PPT Accessibility URL" descr="PPT Accessibility URL">
            <a:extLst>
              <a:ext uri="{FF2B5EF4-FFF2-40B4-BE49-F238E27FC236}">
                <a16:creationId xmlns:a16="http://schemas.microsoft.com/office/drawing/2014/main" id="{E7B0FF2D-DA7C-7D4D-A32C-27DF18CCFBFD}"/>
              </a:ext>
            </a:extLst>
          </p:cNvPr>
          <p:cNvSpPr>
            <a:spLocks noGrp="1"/>
          </p:cNvSpPr>
          <p:nvPr>
            <p:ph type="body" sz="quarter" idx="14" hasCustomPrompt="1"/>
          </p:nvPr>
        </p:nvSpPr>
        <p:spPr>
          <a:xfrm>
            <a:off x="1562100" y="3813008"/>
            <a:ext cx="5670506" cy="998768"/>
          </a:xfrm>
        </p:spPr>
        <p:txBody>
          <a:bodyPr lIns="0" tIns="0" rIns="0" bIns="0">
            <a:normAutofit/>
          </a:bodyPr>
          <a:lstStyle>
            <a:lvl1pPr marL="0" marR="0" indent="0" algn="l" defTabSz="457200" rtl="0" eaLnBrk="1" fontAlgn="auto" latinLnBrk="0" hangingPunct="1">
              <a:lnSpc>
                <a:spcPct val="100000"/>
              </a:lnSpc>
              <a:spcBef>
                <a:spcPts val="0"/>
              </a:spcBef>
              <a:spcAft>
                <a:spcPts val="0"/>
              </a:spcAft>
              <a:buClrTx/>
              <a:buSzTx/>
              <a:buFontTx/>
              <a:buNone/>
              <a:tabLst/>
              <a:defRPr sz="1800" b="0" i="0" normalizeH="0" baseline="0">
                <a:solidFill>
                  <a:schemeClr val="bg1"/>
                </a:solidFill>
                <a:latin typeface="Acumin Pro" panose="020B0504020202020204" pitchFamily="34" charset="77"/>
              </a:defRPr>
            </a:lvl1pPr>
          </a:lstStyle>
          <a:p>
            <a:r>
              <a:rPr lang="en-US" dirty="0">
                <a:solidFill>
                  <a:schemeClr val="accent1"/>
                </a:solidFill>
                <a:effectLst/>
                <a:latin typeface="Acumin Pro" panose="020B0504020202020204" pitchFamily="34" charset="77"/>
              </a:rPr>
              <a:t>https://</a:t>
            </a:r>
            <a:r>
              <a:rPr lang="en-US" dirty="0" err="1">
                <a:solidFill>
                  <a:schemeClr val="accent1"/>
                </a:solidFill>
                <a:effectLst/>
                <a:latin typeface="Acumin Pro" panose="020B0504020202020204" pitchFamily="34" charset="77"/>
              </a:rPr>
              <a:t>support.office.com</a:t>
            </a:r>
            <a:r>
              <a:rPr lang="en-US" dirty="0">
                <a:solidFill>
                  <a:schemeClr val="accent1"/>
                </a:solidFill>
                <a:effectLst/>
                <a:latin typeface="Acumin Pro" panose="020B0504020202020204" pitchFamily="34" charset="77"/>
              </a:rPr>
              <a:t>/</a:t>
            </a:r>
            <a:r>
              <a:rPr lang="en-US" dirty="0" err="1">
                <a:solidFill>
                  <a:schemeClr val="accent1"/>
                </a:solidFill>
                <a:effectLst/>
                <a:latin typeface="Acumin Pro" panose="020B0504020202020204" pitchFamily="34" charset="77"/>
              </a:rPr>
              <a:t>en</a:t>
            </a:r>
            <a:r>
              <a:rPr lang="en-US" dirty="0">
                <a:solidFill>
                  <a:schemeClr val="accent1"/>
                </a:solidFill>
                <a:effectLst/>
                <a:latin typeface="Acumin Pro" panose="020B0504020202020204" pitchFamily="34" charset="77"/>
              </a:rPr>
              <a:t>-us/article/Make-your-PowerPoint-presentations-accessible-6f7772b2-2f33-4bd2-8ca7-dae3b2b3ef25</a:t>
            </a:r>
            <a:endParaRPr lang="en-US" dirty="0">
              <a:solidFill>
                <a:schemeClr val="accent1"/>
              </a:solidFill>
            </a:endParaRPr>
          </a:p>
        </p:txBody>
      </p:sp>
      <p:pic>
        <p:nvPicPr>
          <p:cNvPr id="12" name="Purdue Logo" descr="Purdue Logo">
            <a:extLst>
              <a:ext uri="{FF2B5EF4-FFF2-40B4-BE49-F238E27FC236}">
                <a16:creationId xmlns:a16="http://schemas.microsoft.com/office/drawing/2014/main" id="{B21C3C35-DE04-B844-B5FE-2DE32EB44EA9}"/>
              </a:ext>
            </a:extLst>
          </p:cNvPr>
          <p:cNvPicPr>
            <a:picLocks noChangeAspect="1"/>
          </p:cNvPicPr>
          <p:nvPr/>
        </p:nvPicPr>
        <p:blipFill>
          <a:blip r:embed="rId2"/>
          <a:stretch>
            <a:fillRect/>
          </a:stretch>
        </p:blipFill>
        <p:spPr>
          <a:xfrm>
            <a:off x="853384" y="6087255"/>
            <a:ext cx="1916505" cy="341599"/>
          </a:xfrm>
          <a:prstGeom prst="rect">
            <a:avLst/>
          </a:prstGeom>
        </p:spPr>
      </p:pic>
      <p:sp>
        <p:nvSpPr>
          <p:cNvPr id="7" name="Date"/>
          <p:cNvSpPr>
            <a:spLocks noGrp="1"/>
          </p:cNvSpPr>
          <p:nvPr>
            <p:ph type="dt" sz="half" idx="10"/>
          </p:nvPr>
        </p:nvSpPr>
        <p:spPr>
          <a:xfrm>
            <a:off x="6936379" y="6220740"/>
            <a:ext cx="766418"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9" name="Slide Number"/>
          <p:cNvSpPr>
            <a:spLocks noGrp="1"/>
          </p:cNvSpPr>
          <p:nvPr>
            <p:ph type="sldNum" sz="quarter" idx="12"/>
          </p:nvPr>
        </p:nvSpPr>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5788"/>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Line 2">
            <a:extLst>
              <a:ext uri="{FF2B5EF4-FFF2-40B4-BE49-F238E27FC236}">
                <a16:creationId xmlns:a16="http://schemas.microsoft.com/office/drawing/2014/main" id="{28D7FFFF-8236-024F-9988-3350427826A4}"/>
              </a:ext>
            </a:extLst>
          </p:cNvPr>
          <p:cNvCxnSpPr>
            <a:cxnSpLocks/>
          </p:cNvCxnSpPr>
          <p:nvPr/>
        </p:nvCxnSpPr>
        <p:spPr>
          <a:xfrm>
            <a:off x="6787587"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30699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4032" userDrawn="1">
          <p15:clr>
            <a:srgbClr val="FBAE40"/>
          </p15:clr>
        </p15:guide>
        <p15:guide id="4" pos="4464">
          <p15:clr>
            <a:srgbClr val="FBAE40"/>
          </p15:clr>
        </p15:guide>
        <p15:guide id="5" pos="5136">
          <p15:clr>
            <a:srgbClr val="FBAE40"/>
          </p15:clr>
        </p15:guide>
        <p15:guide id="6" orient="horz" pos="4080">
          <p15:clr>
            <a:srgbClr val="FBAE40"/>
          </p15:clr>
        </p15:guide>
        <p15:guide id="7" pos="9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4"/>
        </a:solidFill>
        <a:effectLst/>
      </p:bgPr>
    </p:bg>
    <p:spTree>
      <p:nvGrpSpPr>
        <p:cNvPr id="1" name=""/>
        <p:cNvGrpSpPr/>
        <p:nvPr/>
      </p:nvGrpSpPr>
      <p:grpSpPr>
        <a:xfrm>
          <a:off x="0" y="0"/>
          <a:ext cx="0" cy="0"/>
          <a:chOff x="0" y="0"/>
          <a:chExt cx="0" cy="0"/>
        </a:xfrm>
      </p:grpSpPr>
      <p:sp>
        <p:nvSpPr>
          <p:cNvPr id="20" name="Black Background">
            <a:extLst>
              <a:ext uri="{FF2B5EF4-FFF2-40B4-BE49-F238E27FC236}">
                <a16:creationId xmlns:a16="http://schemas.microsoft.com/office/drawing/2014/main" id="{EACB2F0C-1C3D-CD48-AD13-7B5AD683F7C7}"/>
              </a:ext>
            </a:extLst>
          </p:cNvPr>
          <p:cNvSpPr/>
          <p:nvPr/>
        </p:nvSpPr>
        <p:spPr>
          <a:xfrm>
            <a:off x="0" y="0"/>
            <a:ext cx="9144000" cy="685800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cNvSpPr>
            <a:spLocks noGrp="1"/>
          </p:cNvSpPr>
          <p:nvPr>
            <p:ph type="ctrTitle" hasCustomPrompt="1"/>
          </p:nvPr>
        </p:nvSpPr>
        <p:spPr bwMode="blackWhite">
          <a:xfrm>
            <a:off x="1585703" y="1501741"/>
            <a:ext cx="5933959" cy="1685077"/>
          </a:xfrm>
          <a:prstGeom prst="rect">
            <a:avLst/>
          </a:prstGeom>
          <a:noFill/>
          <a:ln w="38100">
            <a:noFill/>
          </a:ln>
        </p:spPr>
        <p:txBody>
          <a:bodyPr wrap="square" lIns="0" tIns="0" rIns="0" bIns="0" anchor="t" anchorCtr="0">
            <a:spAutoFit/>
          </a:bodyPr>
          <a:lstStyle>
            <a:lvl1pPr algn="l">
              <a:defRPr sz="6000" b="1" i="1" spc="0">
                <a:solidFill>
                  <a:schemeClr val="bg1"/>
                </a:solidFill>
                <a:latin typeface="Acumin Pro ExtraCondensed" panose="020B0508020202020204" pitchFamily="34" charset="77"/>
              </a:defRPr>
            </a:lvl1pPr>
          </a:lstStyle>
          <a:p>
            <a:r>
              <a:rPr lang="en-US" dirty="0"/>
              <a:t>Title Slide </a:t>
            </a:r>
            <a:r>
              <a:rPr lang="en-US" dirty="0" err="1"/>
              <a:t>Acumin</a:t>
            </a:r>
            <a:r>
              <a:rPr lang="en-US" dirty="0"/>
              <a:t> Pro Extra Cond Bold Italic 60</a:t>
            </a:r>
          </a:p>
        </p:txBody>
      </p:sp>
      <p:sp>
        <p:nvSpPr>
          <p:cNvPr id="3" name="Subtitle"/>
          <p:cNvSpPr>
            <a:spLocks noGrp="1"/>
          </p:cNvSpPr>
          <p:nvPr>
            <p:ph type="subTitle" idx="1" hasCustomPrompt="1"/>
          </p:nvPr>
        </p:nvSpPr>
        <p:spPr>
          <a:xfrm>
            <a:off x="1585703" y="3937833"/>
            <a:ext cx="5322202" cy="336015"/>
          </a:xfr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a:t>
            </a:r>
            <a:r>
              <a:rPr lang="en-US" dirty="0" err="1"/>
              <a:t>Acumin</a:t>
            </a:r>
            <a:r>
              <a:rPr lang="en-US" dirty="0"/>
              <a:t> Pro Semi Cond Bold 22 </a:t>
            </a:r>
            <a:r>
              <a:rPr lang="en-US" dirty="0" err="1"/>
              <a:t>pt</a:t>
            </a:r>
            <a:endParaRPr lang="en-US" dirty="0"/>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0"/>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Line 2">
            <a:extLst>
              <a:ext uri="{FF2B5EF4-FFF2-40B4-BE49-F238E27FC236}">
                <a16:creationId xmlns:a16="http://schemas.microsoft.com/office/drawing/2014/main" id="{28D7FFFF-8236-024F-9988-3350427826A4}"/>
              </a:ext>
            </a:extLst>
          </p:cNvPr>
          <p:cNvCxnSpPr>
            <a:cxnSpLocks/>
          </p:cNvCxnSpPr>
          <p:nvPr/>
        </p:nvCxnSpPr>
        <p:spPr>
          <a:xfrm>
            <a:off x="6787587"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350217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3960">
          <p15:clr>
            <a:srgbClr val="FBAE40"/>
          </p15:clr>
        </p15:guide>
        <p15:guide id="4" pos="4464">
          <p15:clr>
            <a:srgbClr val="FBAE40"/>
          </p15:clr>
        </p15:guide>
        <p15:guide id="5" pos="5136">
          <p15:clr>
            <a:srgbClr val="FBAE40"/>
          </p15:clr>
        </p15:guide>
        <p15:guide id="6" orient="horz" pos="4080">
          <p15:clr>
            <a:srgbClr val="FBAE40"/>
          </p15:clr>
        </p15:guide>
        <p15:guide id="7" pos="100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Slide - Copy">
    <p:bg>
      <p:bgPr>
        <a:solidFill>
          <a:schemeClr val="accent4"/>
        </a:solidFill>
        <a:effectLst/>
      </p:bgPr>
    </p:bg>
    <p:spTree>
      <p:nvGrpSpPr>
        <p:cNvPr id="1" name=""/>
        <p:cNvGrpSpPr/>
        <p:nvPr/>
      </p:nvGrpSpPr>
      <p:grpSpPr>
        <a:xfrm>
          <a:off x="0" y="0"/>
          <a:ext cx="0" cy="0"/>
          <a:chOff x="0" y="0"/>
          <a:chExt cx="0" cy="0"/>
        </a:xfrm>
      </p:grpSpPr>
      <p:sp>
        <p:nvSpPr>
          <p:cNvPr id="20" name="Black Bar">
            <a:extLst>
              <a:ext uri="{FF2B5EF4-FFF2-40B4-BE49-F238E27FC236}">
                <a16:creationId xmlns:a16="http://schemas.microsoft.com/office/drawing/2014/main" id="{EACB2F0C-1C3D-CD48-AD13-7B5AD683F7C7}"/>
              </a:ext>
            </a:extLst>
          </p:cNvPr>
          <p:cNvSpPr/>
          <p:nvPr/>
        </p:nvSpPr>
        <p:spPr>
          <a:xfrm>
            <a:off x="862313" y="-1"/>
            <a:ext cx="7425159" cy="9081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cNvSpPr>
            <a:spLocks noGrp="1"/>
          </p:cNvSpPr>
          <p:nvPr>
            <p:ph type="ctrTitle" hasCustomPrompt="1"/>
          </p:nvPr>
        </p:nvSpPr>
        <p:spPr bwMode="blackWhite">
          <a:xfrm>
            <a:off x="1128502" y="437030"/>
            <a:ext cx="6925732" cy="512448"/>
          </a:xfrm>
          <a:prstGeom prst="rect">
            <a:avLst/>
          </a:prstGeom>
          <a:noFill/>
          <a:ln w="38100">
            <a:noFill/>
          </a:ln>
        </p:spPr>
        <p:txBody>
          <a:bodyPr wrap="square" lIns="0" tIns="0" rIns="0" bIns="0" anchor="t" anchorCtr="0">
            <a:spAutoFit/>
          </a:bodyPr>
          <a:lstStyle>
            <a:lvl1pPr algn="l">
              <a:defRPr sz="3600" b="1" i="1" cap="none" spc="0">
                <a:solidFill>
                  <a:schemeClr val="tx2"/>
                </a:solidFill>
                <a:latin typeface="Acumin Pro ExtraCondensed" panose="020B0508020202020204" pitchFamily="34" charset="77"/>
              </a:defRPr>
            </a:lvl1pPr>
          </a:lstStyle>
          <a:p>
            <a:r>
              <a:rPr lang="en-US" dirty="0"/>
              <a:t>Title </a:t>
            </a:r>
            <a:r>
              <a:rPr lang="en-US" dirty="0" err="1"/>
              <a:t>Acumin</a:t>
            </a:r>
            <a:r>
              <a:rPr lang="en-US" dirty="0"/>
              <a:t> Pro Extra Cond Bold Italic 36 </a:t>
            </a:r>
            <a:r>
              <a:rPr lang="en-US" dirty="0" err="1"/>
              <a:t>pt</a:t>
            </a:r>
            <a:endParaRPr lang="en-US" dirty="0"/>
          </a:p>
        </p:txBody>
      </p:sp>
      <p:sp>
        <p:nvSpPr>
          <p:cNvPr id="3" name="Subhead"/>
          <p:cNvSpPr>
            <a:spLocks noGrp="1"/>
          </p:cNvSpPr>
          <p:nvPr>
            <p:ph type="subTitle" idx="1" hasCustomPrompt="1"/>
          </p:nvPr>
        </p:nvSpPr>
        <p:spPr>
          <a:xfrm>
            <a:off x="1128501" y="1345166"/>
            <a:ext cx="6925731" cy="341599"/>
          </a:xfr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a:t>
            </a:r>
            <a:r>
              <a:rPr lang="en-US" dirty="0" err="1"/>
              <a:t>Acumin</a:t>
            </a:r>
            <a:r>
              <a:rPr lang="en-US" dirty="0"/>
              <a:t> Pro Semi Cond Bold 22 </a:t>
            </a:r>
            <a:r>
              <a:rPr lang="en-US" dirty="0" err="1"/>
              <a:t>pt</a:t>
            </a:r>
            <a:endParaRPr lang="en-US" dirty="0"/>
          </a:p>
        </p:txBody>
      </p:sp>
      <p:sp>
        <p:nvSpPr>
          <p:cNvPr id="25" name="Body Text">
            <a:extLst>
              <a:ext uri="{FF2B5EF4-FFF2-40B4-BE49-F238E27FC236}">
                <a16:creationId xmlns:a16="http://schemas.microsoft.com/office/drawing/2014/main" id="{9F798712-4535-8340-942F-27FFD5E3FE9B}"/>
              </a:ext>
            </a:extLst>
          </p:cNvPr>
          <p:cNvSpPr>
            <a:spLocks noGrp="1"/>
          </p:cNvSpPr>
          <p:nvPr>
            <p:ph type="body" sz="quarter" idx="14" hasCustomPrompt="1"/>
          </p:nvPr>
        </p:nvSpPr>
        <p:spPr>
          <a:xfrm>
            <a:off x="1562100" y="1917388"/>
            <a:ext cx="5524500" cy="3411537"/>
          </a:xfrm>
        </p:spPr>
        <p:txBody>
          <a:bodyPr lIns="0" tIns="0" rIns="0" bIns="0">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normalizeH="0" baseline="0">
                <a:solidFill>
                  <a:schemeClr val="bg1"/>
                </a:solidFill>
                <a:latin typeface="Acumin Pro" panose="020B0504020202020204" pitchFamily="34" charset="77"/>
              </a:defRPr>
            </a:lvl1p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t>
            </a:r>
            <a:r>
              <a:rPr lang="en-US" dirty="0" err="1"/>
              <a:t>Acumin</a:t>
            </a:r>
            <a:r>
              <a:rPr lang="en-US" dirty="0"/>
              <a:t> Pro Reg 18 pt.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t>
            </a:r>
            <a:r>
              <a:rPr lang="en-US" dirty="0" err="1"/>
              <a:t>Acumin</a:t>
            </a:r>
            <a:r>
              <a:rPr lang="en-US" dirty="0"/>
              <a:t> Pro Reg 18 pt. Keep it short with bite-size chunks of information.</a:t>
            </a:r>
          </a:p>
          <a:p>
            <a:pPr lvl="0"/>
            <a:endParaRPr lang="en-US" dirty="0"/>
          </a:p>
        </p:txBody>
      </p:sp>
      <p:sp>
        <p:nvSpPr>
          <p:cNvPr id="7" name="Date"/>
          <p:cNvSpPr>
            <a:spLocks noGrp="1"/>
          </p:cNvSpPr>
          <p:nvPr>
            <p:ph type="dt" sz="half" idx="10"/>
          </p:nvPr>
        </p:nvSpPr>
        <p:spPr>
          <a:xfrm>
            <a:off x="6884126" y="6220740"/>
            <a:ext cx="818671" cy="323968"/>
          </a:xfrm>
        </p:spPr>
        <p:txBody>
          <a:bodyPr/>
          <a:lstStyle>
            <a:lvl1pPr>
              <a:defRPr>
                <a:solidFill>
                  <a:schemeClr val="bg1">
                    <a:alpha val="70000"/>
                  </a:schemeClr>
                </a:solidFill>
              </a:defRPr>
            </a:lvl1pPr>
          </a:lstStyle>
          <a:p>
            <a:fld id="{93C70D44-4D52-E745-B943-20C0DA58653C}" type="datetime1">
              <a:rPr lang="en-US" smtClean="0"/>
              <a:pPr/>
              <a:t>5/16/2023</a:t>
            </a:fld>
            <a:endParaRPr lang="en-US" dirty="0"/>
          </a:p>
        </p:txBody>
      </p:sp>
      <p:sp>
        <p:nvSpPr>
          <p:cNvPr id="9" name="Slide Number"/>
          <p:cNvSpPr>
            <a:spLocks noGrp="1"/>
          </p:cNvSpPr>
          <p:nvPr>
            <p:ph type="sldNum" sz="quarter" idx="12"/>
          </p:nvPr>
        </p:nvSpPr>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5788"/>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Line 2">
            <a:extLst>
              <a:ext uri="{FF2B5EF4-FFF2-40B4-BE49-F238E27FC236}">
                <a16:creationId xmlns:a16="http://schemas.microsoft.com/office/drawing/2014/main" id="{28D7FFFF-8236-024F-9988-3350427826A4}"/>
              </a:ext>
            </a:extLst>
          </p:cNvPr>
          <p:cNvCxnSpPr>
            <a:cxnSpLocks/>
          </p:cNvCxnSpPr>
          <p:nvPr/>
        </p:nvCxnSpPr>
        <p:spPr>
          <a:xfrm>
            <a:off x="6787587"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675489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3960">
          <p15:clr>
            <a:srgbClr val="FBAE40"/>
          </p15:clr>
        </p15:guide>
        <p15:guide id="4" pos="4464">
          <p15:clr>
            <a:srgbClr val="FBAE40"/>
          </p15:clr>
        </p15:guide>
        <p15:guide id="5" pos="5136">
          <p15:clr>
            <a:srgbClr val="FBAE40"/>
          </p15:clr>
        </p15:guide>
        <p15:guide id="6" orient="horz" pos="4080">
          <p15:clr>
            <a:srgbClr val="FBAE40"/>
          </p15:clr>
        </p15:guide>
        <p15:guide id="7" pos="98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Slide - Copy &amp; Pic/Chart">
    <p:bg>
      <p:bgPr>
        <a:solidFill>
          <a:schemeClr val="accent4"/>
        </a:solidFill>
        <a:effectLst/>
      </p:bgPr>
    </p:bg>
    <p:spTree>
      <p:nvGrpSpPr>
        <p:cNvPr id="1" name=""/>
        <p:cNvGrpSpPr/>
        <p:nvPr/>
      </p:nvGrpSpPr>
      <p:grpSpPr>
        <a:xfrm>
          <a:off x="0" y="0"/>
          <a:ext cx="0" cy="0"/>
          <a:chOff x="0" y="0"/>
          <a:chExt cx="0" cy="0"/>
        </a:xfrm>
      </p:grpSpPr>
      <p:sp>
        <p:nvSpPr>
          <p:cNvPr id="20" name="Black Bar">
            <a:extLst>
              <a:ext uri="{FF2B5EF4-FFF2-40B4-BE49-F238E27FC236}">
                <a16:creationId xmlns:a16="http://schemas.microsoft.com/office/drawing/2014/main" id="{EACB2F0C-1C3D-CD48-AD13-7B5AD683F7C7}"/>
              </a:ext>
            </a:extLst>
          </p:cNvPr>
          <p:cNvSpPr/>
          <p:nvPr/>
        </p:nvSpPr>
        <p:spPr>
          <a:xfrm>
            <a:off x="862313" y="-1"/>
            <a:ext cx="7425159" cy="9081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cNvSpPr>
            <a:spLocks noGrp="1"/>
          </p:cNvSpPr>
          <p:nvPr>
            <p:ph type="ctrTitle" hasCustomPrompt="1"/>
          </p:nvPr>
        </p:nvSpPr>
        <p:spPr bwMode="blackWhite">
          <a:xfrm>
            <a:off x="1128502" y="437030"/>
            <a:ext cx="6925732" cy="512448"/>
          </a:xfrm>
          <a:prstGeom prst="rect">
            <a:avLst/>
          </a:prstGeom>
          <a:noFill/>
          <a:ln w="38100">
            <a:noFill/>
          </a:ln>
        </p:spPr>
        <p:txBody>
          <a:bodyPr wrap="square" lIns="0" tIns="0" rIns="0" bIns="0" anchor="t" anchorCtr="0">
            <a:spAutoFit/>
          </a:bodyPr>
          <a:lstStyle>
            <a:lvl1pPr algn="l">
              <a:defRPr sz="3600" b="1" i="1" cap="none" spc="0">
                <a:solidFill>
                  <a:schemeClr val="tx2"/>
                </a:solidFill>
                <a:latin typeface="Acumin Pro ExtraCondensed" panose="020B0508020202020204" pitchFamily="34" charset="77"/>
              </a:defRPr>
            </a:lvl1pPr>
          </a:lstStyle>
          <a:p>
            <a:r>
              <a:rPr lang="en-US" dirty="0"/>
              <a:t>Title </a:t>
            </a:r>
            <a:r>
              <a:rPr lang="en-US" dirty="0" err="1"/>
              <a:t>Acumin</a:t>
            </a:r>
            <a:r>
              <a:rPr lang="en-US" dirty="0"/>
              <a:t> Pro Extra Cond Bold Italic 36 </a:t>
            </a:r>
            <a:r>
              <a:rPr lang="en-US" dirty="0" err="1"/>
              <a:t>pt</a:t>
            </a:r>
            <a:endParaRPr lang="en-US" dirty="0"/>
          </a:p>
        </p:txBody>
      </p:sp>
      <p:sp>
        <p:nvSpPr>
          <p:cNvPr id="3" name="Subhead"/>
          <p:cNvSpPr>
            <a:spLocks noGrp="1"/>
          </p:cNvSpPr>
          <p:nvPr>
            <p:ph type="subTitle" idx="1" hasCustomPrompt="1"/>
          </p:nvPr>
        </p:nvSpPr>
        <p:spPr>
          <a:xfrm>
            <a:off x="1128501" y="1345166"/>
            <a:ext cx="6925728" cy="338554"/>
          </a:xfr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a:t>
            </a:r>
            <a:r>
              <a:rPr lang="en-US" dirty="0" err="1"/>
              <a:t>Acumin</a:t>
            </a:r>
            <a:r>
              <a:rPr lang="en-US" dirty="0"/>
              <a:t> Pro Semi Cond Bold 22 </a:t>
            </a:r>
            <a:r>
              <a:rPr lang="en-US" dirty="0" err="1"/>
              <a:t>pt</a:t>
            </a:r>
            <a:endParaRPr lang="en-US" dirty="0"/>
          </a:p>
        </p:txBody>
      </p:sp>
      <p:sp>
        <p:nvSpPr>
          <p:cNvPr id="19" name="Body Text">
            <a:extLst>
              <a:ext uri="{FF2B5EF4-FFF2-40B4-BE49-F238E27FC236}">
                <a16:creationId xmlns:a16="http://schemas.microsoft.com/office/drawing/2014/main" id="{4B5CCD19-DE21-294C-8B0B-3103725AE082}"/>
              </a:ext>
            </a:extLst>
          </p:cNvPr>
          <p:cNvSpPr>
            <a:spLocks noGrp="1"/>
          </p:cNvSpPr>
          <p:nvPr>
            <p:ph type="body" sz="quarter" idx="14" hasCustomPrompt="1"/>
          </p:nvPr>
        </p:nvSpPr>
        <p:spPr>
          <a:xfrm>
            <a:off x="1128501" y="1917388"/>
            <a:ext cx="3443499" cy="3411537"/>
          </a:xfrm>
        </p:spPr>
        <p:txBody>
          <a:bodyPr lIns="0" tIns="0" rIns="0" bIns="0">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normalizeH="0" baseline="0">
                <a:solidFill>
                  <a:schemeClr val="bg1"/>
                </a:solidFill>
                <a:latin typeface="Acumin Pro" panose="020B0504020202020204" pitchFamily="34" charset="77"/>
              </a:defRPr>
            </a:lvl1p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t>
            </a:r>
            <a:r>
              <a:rPr lang="en-US" dirty="0" err="1"/>
              <a:t>Acumin</a:t>
            </a:r>
            <a:r>
              <a:rPr lang="en-US" dirty="0"/>
              <a:t> Pro Reg 18 pt. Keep it short with bite-size chunks of information.</a:t>
            </a:r>
          </a:p>
          <a:p>
            <a:pPr lvl="0"/>
            <a:endParaRPr lang="en-US" dirty="0"/>
          </a:p>
          <a:p>
            <a:pPr lvl="0"/>
            <a:endParaRPr lang="en-US" dirty="0"/>
          </a:p>
        </p:txBody>
      </p: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Picture or Chart" descr="Picture or Chart">
            <a:extLst>
              <a:ext uri="{FF2B5EF4-FFF2-40B4-BE49-F238E27FC236}">
                <a16:creationId xmlns:a16="http://schemas.microsoft.com/office/drawing/2014/main" id="{699BD747-48B6-2547-8F7C-25A44594F612}"/>
              </a:ext>
            </a:extLst>
          </p:cNvPr>
          <p:cNvSpPr>
            <a:spLocks noGrp="1"/>
          </p:cNvSpPr>
          <p:nvPr>
            <p:ph sz="quarter" idx="13" hasCustomPrompt="1"/>
          </p:nvPr>
        </p:nvSpPr>
        <p:spPr>
          <a:xfrm>
            <a:off x="4765675" y="1920875"/>
            <a:ext cx="3965575" cy="2982913"/>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7" name="Date"/>
          <p:cNvSpPr>
            <a:spLocks noGrp="1"/>
          </p:cNvSpPr>
          <p:nvPr>
            <p:ph type="dt" sz="half" idx="10"/>
          </p:nvPr>
        </p:nvSpPr>
        <p:spPr>
          <a:xfrm>
            <a:off x="6936377" y="6220740"/>
            <a:ext cx="766420" cy="323968"/>
          </a:xfrm>
        </p:spPr>
        <p:txBody>
          <a:bodyPr/>
          <a:lstStyle>
            <a:lvl1pPr>
              <a:defRPr>
                <a:solidFill>
                  <a:schemeClr val="bg1">
                    <a:alpha val="70000"/>
                  </a:schemeClr>
                </a:solidFill>
              </a:defRPr>
            </a:lvl1pPr>
          </a:lstStyle>
          <a:p>
            <a:fld id="{4127BF28-8E52-EB4D-8A7B-6C7DC4946F53}" type="datetime1">
              <a:rPr lang="en-US" smtClean="0"/>
              <a:t>5/16/2023</a:t>
            </a:fld>
            <a:endParaRPr lang="en-US" dirty="0"/>
          </a:p>
        </p:txBody>
      </p:sp>
      <p:sp>
        <p:nvSpPr>
          <p:cNvPr id="9" name="Slide Number"/>
          <p:cNvSpPr>
            <a:spLocks noGrp="1"/>
          </p:cNvSpPr>
          <p:nvPr>
            <p:ph type="sldNum" sz="quarter" idx="12"/>
          </p:nvPr>
        </p:nvSpPr>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5788"/>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Line 2">
            <a:extLst>
              <a:ext uri="{FF2B5EF4-FFF2-40B4-BE49-F238E27FC236}">
                <a16:creationId xmlns:a16="http://schemas.microsoft.com/office/drawing/2014/main" id="{28D7FFFF-8236-024F-9988-3350427826A4}"/>
              </a:ext>
            </a:extLst>
          </p:cNvPr>
          <p:cNvCxnSpPr>
            <a:cxnSpLocks/>
          </p:cNvCxnSpPr>
          <p:nvPr/>
        </p:nvCxnSpPr>
        <p:spPr>
          <a:xfrm>
            <a:off x="6787587"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546405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4032" userDrawn="1">
          <p15:clr>
            <a:srgbClr val="FBAE40"/>
          </p15:clr>
        </p15:guide>
        <p15:guide id="4" pos="4464">
          <p15:clr>
            <a:srgbClr val="FBAE40"/>
          </p15:clr>
        </p15:guide>
        <p15:guide id="5" pos="5136">
          <p15:clr>
            <a:srgbClr val="FBAE40"/>
          </p15:clr>
        </p15:guide>
        <p15:guide id="6" orient="horz" pos="40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t Slide - Picture">
    <p:bg>
      <p:bgPr>
        <a:solidFill>
          <a:schemeClr val="accent4"/>
        </a:solidFill>
        <a:effectLst/>
      </p:bgPr>
    </p:bg>
    <p:spTree>
      <p:nvGrpSpPr>
        <p:cNvPr id="1" name=""/>
        <p:cNvGrpSpPr/>
        <p:nvPr/>
      </p:nvGrpSpPr>
      <p:grpSpPr>
        <a:xfrm>
          <a:off x="0" y="0"/>
          <a:ext cx="0" cy="0"/>
          <a:chOff x="0" y="0"/>
          <a:chExt cx="0" cy="0"/>
        </a:xfrm>
      </p:grpSpPr>
      <p:sp>
        <p:nvSpPr>
          <p:cNvPr id="17" name="Picture" descr="Picture Description">
            <a:extLst>
              <a:ext uri="{FF2B5EF4-FFF2-40B4-BE49-F238E27FC236}">
                <a16:creationId xmlns:a16="http://schemas.microsoft.com/office/drawing/2014/main" id="{B6A7C9B5-3617-0144-A4ED-16186741E8C3}"/>
              </a:ext>
            </a:extLst>
          </p:cNvPr>
          <p:cNvSpPr>
            <a:spLocks noGrp="1"/>
          </p:cNvSpPr>
          <p:nvPr>
            <p:ph type="pic" sz="quarter" idx="13"/>
          </p:nvPr>
        </p:nvSpPr>
        <p:spPr>
          <a:xfrm>
            <a:off x="0" y="11798"/>
            <a:ext cx="9144000" cy="6858000"/>
          </a:xfrm>
        </p:spPr>
        <p:txBody>
          <a:bodyPr anchor="ctr" anchorCtr="1"/>
          <a:lstStyle>
            <a:lvl1pPr marL="0" indent="0" algn="ctr">
              <a:buFontTx/>
              <a:buNone/>
              <a:defRPr baseline="0">
                <a:solidFill>
                  <a:schemeClr val="bg1"/>
                </a:solidFill>
                <a:latin typeface="Acumin Pro" panose="020B0504020202020204" pitchFamily="34" charset="77"/>
              </a:defRPr>
            </a:lvl1pPr>
          </a:lstStyle>
          <a:p>
            <a:r>
              <a:rPr lang="en-US" dirty="0"/>
              <a:t>Click icon to add picture</a:t>
            </a:r>
          </a:p>
        </p:txBody>
      </p:sp>
      <p:sp>
        <p:nvSpPr>
          <p:cNvPr id="3" name="Photo caption"/>
          <p:cNvSpPr>
            <a:spLocks noGrp="1"/>
          </p:cNvSpPr>
          <p:nvPr>
            <p:ph type="subTitle" idx="1" hasCustomPrompt="1"/>
          </p:nvPr>
        </p:nvSpPr>
        <p:spPr>
          <a:xfrm>
            <a:off x="5475877" y="219205"/>
            <a:ext cx="2680565" cy="1384995"/>
          </a:xfrm>
          <a:noFill/>
        </p:spPr>
        <p:txBody>
          <a:bodyPr wrap="square" lIns="0" tIns="0" rIns="0" bIns="0" anchor="t" anchorCtr="0">
            <a:spAutoFit/>
          </a:bodyPr>
          <a:lstStyle>
            <a:lvl1pPr marL="0" indent="0" algn="l">
              <a:buNone/>
              <a:defRPr sz="1800" b="1" i="0">
                <a:solidFill>
                  <a:schemeClr val="bg1"/>
                </a:solidFill>
                <a:latin typeface="Acumin Pro" panose="020B0504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Brief photo caption. Place in top left or right corner. </a:t>
            </a:r>
            <a:r>
              <a:rPr lang="en-US" dirty="0" err="1"/>
              <a:t>Acumin</a:t>
            </a:r>
            <a:r>
              <a:rPr lang="en-US" dirty="0"/>
              <a:t> Pro Bold 18 pt. Make text black or white for legibility.</a:t>
            </a:r>
          </a:p>
        </p:txBody>
      </p:sp>
      <p:sp>
        <p:nvSpPr>
          <p:cNvPr id="7" name="Date"/>
          <p:cNvSpPr>
            <a:spLocks noGrp="1"/>
          </p:cNvSpPr>
          <p:nvPr>
            <p:ph type="dt" sz="half" idx="10"/>
          </p:nvPr>
        </p:nvSpPr>
        <p:spPr>
          <a:xfrm>
            <a:off x="6936384" y="6220740"/>
            <a:ext cx="766414"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9" name="Slide Number"/>
          <p:cNvSpPr>
            <a:spLocks noGrp="1"/>
          </p:cNvSpPr>
          <p:nvPr>
            <p:ph type="sldNum" sz="quarter" idx="12"/>
          </p:nvPr>
        </p:nvSpPr>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5788"/>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Line 2">
            <a:extLst>
              <a:ext uri="{FF2B5EF4-FFF2-40B4-BE49-F238E27FC236}">
                <a16:creationId xmlns:a16="http://schemas.microsoft.com/office/drawing/2014/main" id="{28D7FFFF-8236-024F-9988-3350427826A4}"/>
              </a:ext>
            </a:extLst>
          </p:cNvPr>
          <p:cNvCxnSpPr>
            <a:cxnSpLocks/>
          </p:cNvCxnSpPr>
          <p:nvPr/>
        </p:nvCxnSpPr>
        <p:spPr>
          <a:xfrm>
            <a:off x="6787587"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62580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3960">
          <p15:clr>
            <a:srgbClr val="FBAE40"/>
          </p15:clr>
        </p15:guide>
        <p15:guide id="4" pos="4464">
          <p15:clr>
            <a:srgbClr val="FBAE40"/>
          </p15:clr>
        </p15:guide>
        <p15:guide id="5" pos="5136">
          <p15:clr>
            <a:srgbClr val="FBAE40"/>
          </p15:clr>
        </p15:guide>
        <p15:guide id="6" orient="horz" pos="40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ogan">
    <p:bg>
      <p:bgPr>
        <a:solidFill>
          <a:schemeClr val="accent4"/>
        </a:solidFill>
        <a:effectLst/>
      </p:bgPr>
    </p:bg>
    <p:spTree>
      <p:nvGrpSpPr>
        <p:cNvPr id="1" name=""/>
        <p:cNvGrpSpPr/>
        <p:nvPr/>
      </p:nvGrpSpPr>
      <p:grpSpPr>
        <a:xfrm>
          <a:off x="0" y="0"/>
          <a:ext cx="0" cy="0"/>
          <a:chOff x="0" y="0"/>
          <a:chExt cx="0" cy="0"/>
        </a:xfrm>
      </p:grpSpPr>
      <p:sp>
        <p:nvSpPr>
          <p:cNvPr id="6" name="Gold Background">
            <a:extLst>
              <a:ext uri="{FF2B5EF4-FFF2-40B4-BE49-F238E27FC236}">
                <a16:creationId xmlns:a16="http://schemas.microsoft.com/office/drawing/2014/main" id="{5CCAEC11-865D-CB4B-88E8-5AF51FB37FBE}"/>
              </a:ext>
            </a:extLst>
          </p:cNvPr>
          <p:cNvSpPr/>
          <p:nvPr userDrawn="1"/>
        </p:nvSpPr>
        <p:spPr>
          <a:xfrm>
            <a:off x="0" y="0"/>
            <a:ext cx="9143999" cy="68522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5788"/>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Group 3"/>
          <p:cNvGrpSpPr/>
          <p:nvPr userDrawn="1"/>
        </p:nvGrpSpPr>
        <p:grpSpPr>
          <a:xfrm>
            <a:off x="521711" y="0"/>
            <a:ext cx="8100582" cy="6864673"/>
            <a:chOff x="521710" y="-72154"/>
            <a:chExt cx="8100582" cy="6864673"/>
          </a:xfrm>
        </p:grpSpPr>
        <p:cxnSp>
          <p:nvCxnSpPr>
            <p:cNvPr id="19" name="Line 3">
              <a:extLst>
                <a:ext uri="{FF2B5EF4-FFF2-40B4-BE49-F238E27FC236}">
                  <a16:creationId xmlns:a16="http://schemas.microsoft.com/office/drawing/2014/main" id="{313F26B3-63DC-44B0-A055-C4A99B32799C}"/>
                </a:ext>
              </a:extLst>
            </p:cNvPr>
            <p:cNvCxnSpPr>
              <a:cxnSpLocks/>
            </p:cNvCxnSpPr>
            <p:nvPr userDrawn="1"/>
          </p:nvCxnSpPr>
          <p:spPr>
            <a:xfrm flipH="1">
              <a:off x="4572000" y="-72154"/>
              <a:ext cx="2" cy="968781"/>
            </a:xfrm>
            <a:prstGeom prst="line">
              <a:avLst/>
            </a:prstGeom>
            <a:noFill/>
            <a:ln w="12700" cap="flat" cmpd="sng" algn="ctr">
              <a:solidFill>
                <a:schemeClr val="bg1"/>
              </a:solidFill>
              <a:prstDash val="solid"/>
            </a:ln>
            <a:effectLst/>
          </p:spPr>
        </p:cxnSp>
        <p:cxnSp>
          <p:nvCxnSpPr>
            <p:cNvPr id="21" name="Line 3">
              <a:extLst>
                <a:ext uri="{FF2B5EF4-FFF2-40B4-BE49-F238E27FC236}">
                  <a16:creationId xmlns:a16="http://schemas.microsoft.com/office/drawing/2014/main" id="{1CF02FB5-77A0-4D5D-94E9-69FBCD2CFED5}"/>
                </a:ext>
              </a:extLst>
            </p:cNvPr>
            <p:cNvCxnSpPr>
              <a:cxnSpLocks/>
            </p:cNvCxnSpPr>
            <p:nvPr userDrawn="1"/>
          </p:nvCxnSpPr>
          <p:spPr>
            <a:xfrm>
              <a:off x="4572000" y="5823255"/>
              <a:ext cx="0" cy="969264"/>
            </a:xfrm>
            <a:prstGeom prst="line">
              <a:avLst/>
            </a:prstGeom>
            <a:noFill/>
            <a:ln w="12700" cap="flat" cmpd="sng" algn="ctr">
              <a:solidFill>
                <a:schemeClr val="bg1"/>
              </a:solidFill>
              <a:prstDash val="solid"/>
            </a:ln>
            <a:effectLst/>
          </p:spPr>
        </p:cxnSp>
        <p:sp>
          <p:nvSpPr>
            <p:cNvPr id="22" name="Heading">
              <a:extLst>
                <a:ext uri="{FF2B5EF4-FFF2-40B4-BE49-F238E27FC236}">
                  <a16:creationId xmlns:a16="http://schemas.microsoft.com/office/drawing/2014/main" id="{A599B269-46D4-4F11-AAB6-0EE4F1DFD9CB}"/>
                </a:ext>
              </a:extLst>
            </p:cNvPr>
            <p:cNvSpPr txBox="1">
              <a:spLocks/>
            </p:cNvSpPr>
            <p:nvPr userDrawn="1"/>
          </p:nvSpPr>
          <p:spPr bwMode="blackWhite">
            <a:xfrm>
              <a:off x="521710" y="2030222"/>
              <a:ext cx="8100582" cy="1191095"/>
            </a:xfrm>
            <a:prstGeom prst="rect">
              <a:avLst/>
            </a:prstGeom>
            <a:noFill/>
            <a:ln w="38100" cap="sq">
              <a:noFill/>
              <a:miter lim="800000"/>
            </a:ln>
          </p:spPr>
          <p:txBody>
            <a:bodyPr vert="horz" wrap="square" lIns="0" tIns="0" rIns="0" bIns="0" rtlCol="0" anchor="ctr" anchorCtr="0">
              <a:spAutoFit/>
            </a:bodyPr>
            <a:lstStyle>
              <a:lvl1pPr algn="ctr" defTabSz="914400" rtl="0" eaLnBrk="1" latinLnBrk="0" hangingPunct="1">
                <a:lnSpc>
                  <a:spcPct val="90000"/>
                </a:lnSpc>
                <a:spcBef>
                  <a:spcPct val="0"/>
                </a:spcBef>
                <a:buNone/>
                <a:defRPr sz="8600" b="1" i="0" kern="1200" cap="none" spc="300" baseline="0">
                  <a:solidFill>
                    <a:schemeClr val="accent2"/>
                  </a:solidFill>
                  <a:latin typeface="United Sans Cd Md" pitchFamily="50"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8600" b="0" i="1" u="none" strike="noStrike" kern="1200" cap="none" spc="0" normalizeH="0" baseline="0" noProof="0" dirty="0">
                  <a:ln>
                    <a:noFill/>
                  </a:ln>
                  <a:solidFill>
                    <a:schemeClr val="accent2"/>
                  </a:solidFill>
                  <a:effectLst/>
                  <a:uLnTx/>
                  <a:uFillTx/>
                  <a:latin typeface="Acumin Pro ExtraCondensed" panose="020B0508020202020204" pitchFamily="34" charset="0"/>
                </a:rPr>
                <a:t>PHYSICAL</a:t>
              </a:r>
              <a:endParaRPr kumimoji="0" lang="en-US" sz="8600" b="0" i="1" u="none" strike="noStrike" kern="1200" cap="none" spc="300" normalizeH="0" baseline="0" noProof="0" dirty="0">
                <a:ln>
                  <a:noFill/>
                </a:ln>
                <a:solidFill>
                  <a:schemeClr val="accent2"/>
                </a:solidFill>
                <a:effectLst/>
                <a:uLnTx/>
                <a:uFillTx/>
                <a:latin typeface="Acumin Pro ExtraCondensed" panose="020B0508020202020204" pitchFamily="34" charset="0"/>
              </a:endParaRPr>
            </a:p>
          </p:txBody>
        </p:sp>
        <p:sp>
          <p:nvSpPr>
            <p:cNvPr id="24" name="Subhead">
              <a:extLst>
                <a:ext uri="{FF2B5EF4-FFF2-40B4-BE49-F238E27FC236}">
                  <a16:creationId xmlns:a16="http://schemas.microsoft.com/office/drawing/2014/main" id="{25564AF8-83EE-4FD1-BF06-8C8FC0362AB1}"/>
                </a:ext>
              </a:extLst>
            </p:cNvPr>
            <p:cNvSpPr txBox="1">
              <a:spLocks/>
            </p:cNvSpPr>
            <p:nvPr userDrawn="1"/>
          </p:nvSpPr>
          <p:spPr>
            <a:xfrm>
              <a:off x="3090927" y="1202392"/>
              <a:ext cx="2962146" cy="553998"/>
            </a:xfrm>
            <a:prstGeom prst="rect">
              <a:avLst/>
            </a:prstGeom>
            <a:solidFill>
              <a:schemeClr val="bg1"/>
            </a:solidFill>
          </p:spPr>
          <p:txBody>
            <a:bodyPr vert="horz" wrap="square" lIns="0" tIns="0" rIns="0" bIns="0" rtlCol="0" anchor="ctr" anchorCtr="0">
              <a:spAutoFit/>
            </a:bodyPr>
            <a:lstStyle>
              <a:lvl1pPr marL="0" indent="0" algn="ctr" defTabSz="914400" rtl="0" eaLnBrk="1" latinLnBrk="0" hangingPunct="1">
                <a:lnSpc>
                  <a:spcPct val="100000"/>
                </a:lnSpc>
                <a:spcBef>
                  <a:spcPts val="1000"/>
                </a:spcBef>
                <a:buClr>
                  <a:schemeClr val="accent2"/>
                </a:buClr>
                <a:buFont typeface="Arial" panose="020B0604020202020204" pitchFamily="34" charset="0"/>
                <a:buNone/>
                <a:defRPr sz="3600" b="1" i="0" kern="1200" spc="300">
                  <a:solidFill>
                    <a:schemeClr val="accent4"/>
                  </a:solidFill>
                  <a:latin typeface="United Sans Cd Md" pitchFamily="50" charset="0"/>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
                  <a:srgbClr val="555960"/>
                </a:buClr>
                <a:buSzTx/>
                <a:buFont typeface="Arial" panose="020B0604020202020204" pitchFamily="34" charset="0"/>
                <a:buNone/>
                <a:tabLst/>
                <a:defRPr/>
              </a:pPr>
              <a:r>
                <a:rPr kumimoji="0" lang="en-US" sz="3600" b="1" i="0" u="none" strike="noStrike" kern="1200" cap="none" spc="300" normalizeH="0" baseline="0" noProof="0" dirty="0">
                  <a:ln>
                    <a:noFill/>
                  </a:ln>
                  <a:solidFill>
                    <a:schemeClr val="accent4"/>
                  </a:solidFill>
                  <a:effectLst/>
                  <a:uLnTx/>
                  <a:uFillTx/>
                  <a:latin typeface="United Sans Cd Md" pitchFamily="50" charset="0"/>
                  <a:ea typeface="+mn-ea"/>
                  <a:cs typeface="+mn-cs"/>
                </a:rPr>
                <a:t>WHERE THE</a:t>
              </a:r>
            </a:p>
          </p:txBody>
        </p:sp>
        <p:sp>
          <p:nvSpPr>
            <p:cNvPr id="25" name="Heading">
              <a:extLst>
                <a:ext uri="{FF2B5EF4-FFF2-40B4-BE49-F238E27FC236}">
                  <a16:creationId xmlns:a16="http://schemas.microsoft.com/office/drawing/2014/main" id="{1CC83368-E6FC-4EF2-A6B7-CC6A8D35C9D9}"/>
                </a:ext>
              </a:extLst>
            </p:cNvPr>
            <p:cNvSpPr txBox="1">
              <a:spLocks/>
            </p:cNvSpPr>
            <p:nvPr userDrawn="1"/>
          </p:nvSpPr>
          <p:spPr bwMode="blackWhite">
            <a:xfrm>
              <a:off x="521710" y="4627817"/>
              <a:ext cx="8100582" cy="1191095"/>
            </a:xfrm>
            <a:prstGeom prst="rect">
              <a:avLst/>
            </a:prstGeom>
            <a:noFill/>
            <a:ln w="38100" cap="sq">
              <a:noFill/>
              <a:miter lim="800000"/>
            </a:ln>
          </p:spPr>
          <p:txBody>
            <a:bodyPr vert="horz" wrap="square" lIns="0" tIns="0" rIns="0" bIns="0" rtlCol="0" anchor="ctr" anchorCtr="0">
              <a:spAutoFit/>
            </a:bodyPr>
            <a:lstStyle>
              <a:lvl1pPr algn="ctr" defTabSz="914400" rtl="0" eaLnBrk="1" latinLnBrk="0" hangingPunct="1">
                <a:lnSpc>
                  <a:spcPct val="90000"/>
                </a:lnSpc>
                <a:spcBef>
                  <a:spcPct val="0"/>
                </a:spcBef>
                <a:buNone/>
                <a:defRPr sz="8600" b="1" i="0" kern="1200" cap="none" spc="300" baseline="0">
                  <a:solidFill>
                    <a:schemeClr val="accent2"/>
                  </a:solidFill>
                  <a:latin typeface="United Sans Cd Md" pitchFamily="50"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8600" b="0" i="1" u="none" strike="noStrike" kern="1200" cap="none" spc="0" normalizeH="0" baseline="0" noProof="0" dirty="0">
                  <a:ln>
                    <a:noFill/>
                  </a:ln>
                  <a:solidFill>
                    <a:schemeClr val="accent2"/>
                  </a:solidFill>
                  <a:effectLst/>
                  <a:uLnTx/>
                  <a:uFillTx/>
                  <a:latin typeface="Acumin Pro ExtraCondensed" panose="020B0508020202020204" pitchFamily="34" charset="0"/>
                </a:rPr>
                <a:t>VIRTUAL</a:t>
              </a:r>
              <a:endParaRPr kumimoji="0" lang="en-US" sz="8600" b="0" i="1" u="none" strike="noStrike" kern="1200" cap="none" spc="300" normalizeH="0" baseline="0" noProof="0" dirty="0">
                <a:ln>
                  <a:noFill/>
                </a:ln>
                <a:solidFill>
                  <a:schemeClr val="accent2"/>
                </a:solidFill>
                <a:effectLst/>
                <a:uLnTx/>
                <a:uFillTx/>
                <a:latin typeface="Acumin Pro ExtraCondensed" panose="020B0508020202020204" pitchFamily="34" charset="0"/>
              </a:endParaRPr>
            </a:p>
          </p:txBody>
        </p:sp>
        <p:sp>
          <p:nvSpPr>
            <p:cNvPr id="26" name="Subhead">
              <a:extLst>
                <a:ext uri="{FF2B5EF4-FFF2-40B4-BE49-F238E27FC236}">
                  <a16:creationId xmlns:a16="http://schemas.microsoft.com/office/drawing/2014/main" id="{754F489C-707B-422D-8603-E8CA5D01FFBE}"/>
                </a:ext>
              </a:extLst>
            </p:cNvPr>
            <p:cNvSpPr txBox="1">
              <a:spLocks/>
            </p:cNvSpPr>
            <p:nvPr userDrawn="1"/>
          </p:nvSpPr>
          <p:spPr>
            <a:xfrm>
              <a:off x="3090927" y="3799987"/>
              <a:ext cx="2962146" cy="553998"/>
            </a:xfrm>
            <a:prstGeom prst="rect">
              <a:avLst/>
            </a:prstGeom>
            <a:solidFill>
              <a:schemeClr val="bg1"/>
            </a:solidFill>
          </p:spPr>
          <p:txBody>
            <a:bodyPr vert="horz" wrap="square" lIns="0" tIns="0" rIns="0" bIns="0" rtlCol="0" anchor="ctr" anchorCtr="0">
              <a:spAutoFit/>
            </a:bodyPr>
            <a:lstStyle>
              <a:lvl1pPr marL="0" indent="0" algn="ctr" defTabSz="914400" rtl="0" eaLnBrk="1" latinLnBrk="0" hangingPunct="1">
                <a:lnSpc>
                  <a:spcPct val="100000"/>
                </a:lnSpc>
                <a:spcBef>
                  <a:spcPts val="1000"/>
                </a:spcBef>
                <a:buClr>
                  <a:schemeClr val="accent2"/>
                </a:buClr>
                <a:buFont typeface="Arial" panose="020B0604020202020204" pitchFamily="34" charset="0"/>
                <a:buNone/>
                <a:defRPr sz="3600" b="1" i="0" kern="1200" spc="300">
                  <a:solidFill>
                    <a:schemeClr val="accent4"/>
                  </a:solidFill>
                  <a:latin typeface="United Sans Cd Md" pitchFamily="50" charset="0"/>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
                  <a:srgbClr val="555960"/>
                </a:buClr>
                <a:buSzTx/>
                <a:buFont typeface="Arial" panose="020B0604020202020204" pitchFamily="34" charset="0"/>
                <a:buNone/>
                <a:tabLst/>
                <a:defRPr/>
              </a:pPr>
              <a:r>
                <a:rPr kumimoji="0" lang="en-US" sz="3600" b="1" i="0" u="none" strike="noStrike" kern="1200" cap="none" spc="300" normalizeH="0" baseline="0" noProof="0" dirty="0">
                  <a:ln>
                    <a:noFill/>
                  </a:ln>
                  <a:solidFill>
                    <a:schemeClr val="accent4"/>
                  </a:solidFill>
                  <a:effectLst/>
                  <a:uLnTx/>
                  <a:uFillTx/>
                  <a:latin typeface="United Sans Cd Md" pitchFamily="50" charset="0"/>
                  <a:ea typeface="+mn-ea"/>
                  <a:cs typeface="+mn-cs"/>
                </a:rPr>
                <a:t>MEETS THE</a:t>
              </a:r>
            </a:p>
          </p:txBody>
        </p:sp>
      </p:grpSp>
      <p:sp>
        <p:nvSpPr>
          <p:cNvPr id="27" name="Date"/>
          <p:cNvSpPr>
            <a:spLocks noGrp="1"/>
          </p:cNvSpPr>
          <p:nvPr>
            <p:ph type="dt" sz="half" idx="10"/>
          </p:nvPr>
        </p:nvSpPr>
        <p:spPr>
          <a:xfrm>
            <a:off x="6936384" y="6220740"/>
            <a:ext cx="766414"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28" name="Slide Number"/>
          <p:cNvSpPr>
            <a:spLocks noGrp="1"/>
          </p:cNvSpPr>
          <p:nvPr>
            <p:ph type="sldNum" sz="quarter" idx="12"/>
          </p:nvPr>
        </p:nvSpPr>
        <p:spPr>
          <a:xfrm>
            <a:off x="7840786" y="6200875"/>
            <a:ext cx="365760" cy="365760"/>
          </a:xfrm>
        </p:spPr>
        <p:txBody>
          <a:bodyPr/>
          <a:lstStyle>
            <a:lvl1pPr>
              <a:defRPr>
                <a:solidFill>
                  <a:schemeClr val="bg1"/>
                </a:solidFill>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27073935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3960">
          <p15:clr>
            <a:srgbClr val="FBAE40"/>
          </p15:clr>
        </p15:guide>
        <p15:guide id="4" pos="4464">
          <p15:clr>
            <a:srgbClr val="FBAE40"/>
          </p15:clr>
        </p15:guide>
        <p15:guide id="5" pos="5136">
          <p15:clr>
            <a:srgbClr val="FBAE40"/>
          </p15:clr>
        </p15:guide>
        <p15:guide id="6" orient="horz" pos="4080">
          <p15:clr>
            <a:srgbClr val="FBAE40"/>
          </p15:clr>
        </p15:guide>
        <p15:guide id="7" orient="horz" pos="1008">
          <p15:clr>
            <a:srgbClr val="FBAE40"/>
          </p15:clr>
        </p15:guide>
        <p15:guide id="8" orient="horz" pos="148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ighlights">
    <p:bg>
      <p:bgPr>
        <a:solidFill>
          <a:schemeClr val="accent4"/>
        </a:solidFill>
        <a:effectLst/>
      </p:bgPr>
    </p:bg>
    <p:spTree>
      <p:nvGrpSpPr>
        <p:cNvPr id="1" name=""/>
        <p:cNvGrpSpPr/>
        <p:nvPr/>
      </p:nvGrpSpPr>
      <p:grpSpPr>
        <a:xfrm>
          <a:off x="0" y="0"/>
          <a:ext cx="0" cy="0"/>
          <a:chOff x="0" y="0"/>
          <a:chExt cx="0" cy="0"/>
        </a:xfrm>
      </p:grpSpPr>
      <p:sp>
        <p:nvSpPr>
          <p:cNvPr id="6" name="Gold Background">
            <a:extLst>
              <a:ext uri="{FF2B5EF4-FFF2-40B4-BE49-F238E27FC236}">
                <a16:creationId xmlns:a16="http://schemas.microsoft.com/office/drawing/2014/main" id="{5CCAEC11-865D-CB4B-88E8-5AF51FB37FBE}"/>
              </a:ext>
            </a:extLst>
          </p:cNvPr>
          <p:cNvSpPr/>
          <p:nvPr userDrawn="1"/>
        </p:nvSpPr>
        <p:spPr>
          <a:xfrm>
            <a:off x="0" y="0"/>
            <a:ext cx="9143999" cy="68522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Gold Background">
            <a:extLst>
              <a:ext uri="{FF2B5EF4-FFF2-40B4-BE49-F238E27FC236}">
                <a16:creationId xmlns:a16="http://schemas.microsoft.com/office/drawing/2014/main" id="{5CCAEC11-865D-CB4B-88E8-5AF51FB37FBE}"/>
              </a:ext>
            </a:extLst>
          </p:cNvPr>
          <p:cNvSpPr/>
          <p:nvPr userDrawn="1"/>
        </p:nvSpPr>
        <p:spPr>
          <a:xfrm>
            <a:off x="791933" y="1342341"/>
            <a:ext cx="7414614" cy="45008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5788"/>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Line 2">
            <a:extLst>
              <a:ext uri="{FF2B5EF4-FFF2-40B4-BE49-F238E27FC236}">
                <a16:creationId xmlns:a16="http://schemas.microsoft.com/office/drawing/2014/main" id="{28D7FFFF-8236-024F-9988-3350427826A4}"/>
              </a:ext>
            </a:extLst>
          </p:cNvPr>
          <p:cNvCxnSpPr>
            <a:cxnSpLocks/>
          </p:cNvCxnSpPr>
          <p:nvPr userDrawn="1"/>
        </p:nvCxnSpPr>
        <p:spPr>
          <a:xfrm>
            <a:off x="6787587"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Title">
            <a:extLst>
              <a:ext uri="{FF2B5EF4-FFF2-40B4-BE49-F238E27FC236}">
                <a16:creationId xmlns:a16="http://schemas.microsoft.com/office/drawing/2014/main" id="{D4CA7DB8-4B5A-E34E-9870-26F61BD3E47D}"/>
              </a:ext>
            </a:extLst>
          </p:cNvPr>
          <p:cNvSpPr>
            <a:spLocks noGrp="1"/>
          </p:cNvSpPr>
          <p:nvPr>
            <p:ph type="ctrTitle" hasCustomPrompt="1"/>
          </p:nvPr>
        </p:nvSpPr>
        <p:spPr bwMode="blackWhite">
          <a:xfrm>
            <a:off x="791933" y="369373"/>
            <a:ext cx="7414613" cy="760336"/>
          </a:xfrm>
          <a:prstGeom prst="rect">
            <a:avLst/>
          </a:prstGeom>
          <a:noFill/>
          <a:ln w="38100">
            <a:noFill/>
          </a:ln>
        </p:spPr>
        <p:txBody>
          <a:bodyPr wrap="square" lIns="0" tIns="0" rIns="0" bIns="0" anchor="ctr" anchorCtr="0">
            <a:spAutoFit/>
          </a:bodyPr>
          <a:lstStyle>
            <a:lvl1pPr algn="ctr">
              <a:defRPr sz="5400" b="1" i="0" cap="none" spc="0">
                <a:solidFill>
                  <a:schemeClr val="accent2"/>
                </a:solidFill>
                <a:latin typeface="United Sans Cd Md" pitchFamily="50" charset="0"/>
              </a:defRPr>
            </a:lvl1pPr>
          </a:lstStyle>
          <a:p>
            <a:r>
              <a:rPr lang="en-US" dirty="0"/>
              <a:t>ECE HIGHLIGHTS</a:t>
            </a:r>
          </a:p>
        </p:txBody>
      </p:sp>
      <p:sp>
        <p:nvSpPr>
          <p:cNvPr id="38" name="Picture or Chart" descr="Picture or Chart">
            <a:extLst>
              <a:ext uri="{FF2B5EF4-FFF2-40B4-BE49-F238E27FC236}">
                <a16:creationId xmlns:a16="http://schemas.microsoft.com/office/drawing/2014/main" id="{699BD747-48B6-2547-8F7C-25A44594F612}"/>
              </a:ext>
            </a:extLst>
          </p:cNvPr>
          <p:cNvSpPr>
            <a:spLocks noGrp="1"/>
          </p:cNvSpPr>
          <p:nvPr>
            <p:ph sz="quarter" idx="13" hasCustomPrompt="1"/>
          </p:nvPr>
        </p:nvSpPr>
        <p:spPr>
          <a:xfrm>
            <a:off x="791932" y="1351859"/>
            <a:ext cx="2468880" cy="2240280"/>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39" name="Picture or Chart" descr="Picture or Chart">
            <a:extLst>
              <a:ext uri="{FF2B5EF4-FFF2-40B4-BE49-F238E27FC236}">
                <a16:creationId xmlns:a16="http://schemas.microsoft.com/office/drawing/2014/main" id="{699BD747-48B6-2547-8F7C-25A44594F612}"/>
              </a:ext>
            </a:extLst>
          </p:cNvPr>
          <p:cNvSpPr>
            <a:spLocks noGrp="1"/>
          </p:cNvSpPr>
          <p:nvPr>
            <p:ph sz="quarter" idx="14" hasCustomPrompt="1"/>
          </p:nvPr>
        </p:nvSpPr>
        <p:spPr>
          <a:xfrm>
            <a:off x="3260812" y="1351859"/>
            <a:ext cx="2468880" cy="2240280"/>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40" name="Picture or Chart" descr="Picture or Chart">
            <a:extLst>
              <a:ext uri="{FF2B5EF4-FFF2-40B4-BE49-F238E27FC236}">
                <a16:creationId xmlns:a16="http://schemas.microsoft.com/office/drawing/2014/main" id="{699BD747-48B6-2547-8F7C-25A44594F612}"/>
              </a:ext>
            </a:extLst>
          </p:cNvPr>
          <p:cNvSpPr>
            <a:spLocks noGrp="1"/>
          </p:cNvSpPr>
          <p:nvPr>
            <p:ph sz="quarter" idx="15" hasCustomPrompt="1"/>
          </p:nvPr>
        </p:nvSpPr>
        <p:spPr>
          <a:xfrm>
            <a:off x="5729692" y="1351859"/>
            <a:ext cx="2468880" cy="2240280"/>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41" name="Picture or Chart" descr="Picture or Chart">
            <a:extLst>
              <a:ext uri="{FF2B5EF4-FFF2-40B4-BE49-F238E27FC236}">
                <a16:creationId xmlns:a16="http://schemas.microsoft.com/office/drawing/2014/main" id="{699BD747-48B6-2547-8F7C-25A44594F612}"/>
              </a:ext>
            </a:extLst>
          </p:cNvPr>
          <p:cNvSpPr>
            <a:spLocks noGrp="1"/>
          </p:cNvSpPr>
          <p:nvPr>
            <p:ph sz="quarter" idx="16" hasCustomPrompt="1"/>
          </p:nvPr>
        </p:nvSpPr>
        <p:spPr>
          <a:xfrm>
            <a:off x="791932" y="3602867"/>
            <a:ext cx="2468880" cy="2240280"/>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42" name="Picture or Chart" descr="Picture or Chart">
            <a:extLst>
              <a:ext uri="{FF2B5EF4-FFF2-40B4-BE49-F238E27FC236}">
                <a16:creationId xmlns:a16="http://schemas.microsoft.com/office/drawing/2014/main" id="{699BD747-48B6-2547-8F7C-25A44594F612}"/>
              </a:ext>
            </a:extLst>
          </p:cNvPr>
          <p:cNvSpPr>
            <a:spLocks noGrp="1"/>
          </p:cNvSpPr>
          <p:nvPr>
            <p:ph sz="quarter" idx="17" hasCustomPrompt="1"/>
          </p:nvPr>
        </p:nvSpPr>
        <p:spPr>
          <a:xfrm>
            <a:off x="3260812" y="3602867"/>
            <a:ext cx="2468880" cy="2240280"/>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43" name="Picture or Chart" descr="Picture or Chart">
            <a:extLst>
              <a:ext uri="{FF2B5EF4-FFF2-40B4-BE49-F238E27FC236}">
                <a16:creationId xmlns:a16="http://schemas.microsoft.com/office/drawing/2014/main" id="{699BD747-48B6-2547-8F7C-25A44594F612}"/>
              </a:ext>
            </a:extLst>
          </p:cNvPr>
          <p:cNvSpPr>
            <a:spLocks noGrp="1"/>
          </p:cNvSpPr>
          <p:nvPr>
            <p:ph sz="quarter" idx="18" hasCustomPrompt="1"/>
          </p:nvPr>
        </p:nvSpPr>
        <p:spPr>
          <a:xfrm>
            <a:off x="5729428" y="3600377"/>
            <a:ext cx="2468880" cy="2240280"/>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44" name="Date"/>
          <p:cNvSpPr>
            <a:spLocks noGrp="1"/>
          </p:cNvSpPr>
          <p:nvPr>
            <p:ph type="dt" sz="half" idx="10"/>
          </p:nvPr>
        </p:nvSpPr>
        <p:spPr>
          <a:xfrm>
            <a:off x="6936384" y="6220740"/>
            <a:ext cx="766414"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45" name="Slide Number"/>
          <p:cNvSpPr>
            <a:spLocks noGrp="1"/>
          </p:cNvSpPr>
          <p:nvPr>
            <p:ph type="sldNum" sz="quarter" idx="12"/>
          </p:nvPr>
        </p:nvSpPr>
        <p:spPr>
          <a:xfrm>
            <a:off x="7840786" y="6200875"/>
            <a:ext cx="365760" cy="365760"/>
          </a:xfrm>
        </p:spPr>
        <p:txBody>
          <a:bodyPr/>
          <a:lstStyle>
            <a:lvl1pPr>
              <a:defRPr>
                <a:solidFill>
                  <a:schemeClr val="bg1"/>
                </a:solidFill>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370668663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3960">
          <p15:clr>
            <a:srgbClr val="FBAE40"/>
          </p15:clr>
        </p15:guide>
        <p15:guide id="4" pos="4464">
          <p15:clr>
            <a:srgbClr val="FBAE40"/>
          </p15:clr>
        </p15:guide>
        <p15:guide id="5" pos="5136">
          <p15:clr>
            <a:srgbClr val="FBAE40"/>
          </p15:clr>
        </p15:guide>
        <p15:guide id="6" orient="horz" pos="4080">
          <p15:clr>
            <a:srgbClr val="FBAE40"/>
          </p15:clr>
        </p15:guide>
        <p15:guide id="7" orient="horz" pos="1008">
          <p15:clr>
            <a:srgbClr val="FBAE40"/>
          </p15:clr>
        </p15:guide>
        <p15:guide id="8" orient="horz" pos="148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ntent Slide - Fact/Highlight">
    <p:bg>
      <p:bgPr>
        <a:solidFill>
          <a:schemeClr val="accent4"/>
        </a:solidFill>
        <a:effectLst/>
      </p:bgPr>
    </p:bg>
    <p:spTree>
      <p:nvGrpSpPr>
        <p:cNvPr id="1" name=""/>
        <p:cNvGrpSpPr/>
        <p:nvPr/>
      </p:nvGrpSpPr>
      <p:grpSpPr>
        <a:xfrm>
          <a:off x="0" y="0"/>
          <a:ext cx="0" cy="0"/>
          <a:chOff x="0" y="0"/>
          <a:chExt cx="0" cy="0"/>
        </a:xfrm>
      </p:grpSpPr>
      <p:sp>
        <p:nvSpPr>
          <p:cNvPr id="6" name="Gold Background">
            <a:extLst>
              <a:ext uri="{FF2B5EF4-FFF2-40B4-BE49-F238E27FC236}">
                <a16:creationId xmlns:a16="http://schemas.microsoft.com/office/drawing/2014/main" id="{5CCAEC11-865D-CB4B-88E8-5AF51FB37FBE}"/>
              </a:ext>
            </a:extLst>
          </p:cNvPr>
          <p:cNvSpPr/>
          <p:nvPr/>
        </p:nvSpPr>
        <p:spPr>
          <a:xfrm>
            <a:off x="0" y="0"/>
            <a:ext cx="9143999" cy="68522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Heading"/>
          <p:cNvSpPr>
            <a:spLocks noGrp="1"/>
          </p:cNvSpPr>
          <p:nvPr>
            <p:ph type="ctrTitle" hasCustomPrompt="1"/>
          </p:nvPr>
        </p:nvSpPr>
        <p:spPr bwMode="blackWhite">
          <a:xfrm>
            <a:off x="2170159" y="1466566"/>
            <a:ext cx="4814498" cy="1210973"/>
          </a:xfrm>
          <a:prstGeom prst="rect">
            <a:avLst/>
          </a:prstGeom>
          <a:noFill/>
          <a:ln w="38100">
            <a:noFill/>
          </a:ln>
        </p:spPr>
        <p:txBody>
          <a:bodyPr wrap="square" lIns="0" tIns="0" rIns="0" bIns="0" anchor="t" anchorCtr="0">
            <a:spAutoFit/>
          </a:bodyPr>
          <a:lstStyle>
            <a:lvl1pPr algn="ctr">
              <a:defRPr sz="8600" b="0" i="0" cap="none" spc="0">
                <a:solidFill>
                  <a:schemeClr val="accent2"/>
                </a:solidFill>
                <a:latin typeface="United Sans Rg Md" pitchFamily="50" charset="0"/>
              </a:defRPr>
            </a:lvl1pPr>
          </a:lstStyle>
          <a:p>
            <a:r>
              <a:rPr lang="en-US" dirty="0"/>
              <a:t>123</a:t>
            </a:r>
          </a:p>
        </p:txBody>
      </p:sp>
      <p:sp>
        <p:nvSpPr>
          <p:cNvPr id="20" name="Black Bar">
            <a:extLst>
              <a:ext uri="{FF2B5EF4-FFF2-40B4-BE49-F238E27FC236}">
                <a16:creationId xmlns:a16="http://schemas.microsoft.com/office/drawing/2014/main" id="{EACB2F0C-1C3D-CD48-AD13-7B5AD683F7C7}"/>
              </a:ext>
            </a:extLst>
          </p:cNvPr>
          <p:cNvSpPr/>
          <p:nvPr/>
        </p:nvSpPr>
        <p:spPr>
          <a:xfrm>
            <a:off x="1986208" y="2744421"/>
            <a:ext cx="5179092" cy="4409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head"/>
          <p:cNvSpPr>
            <a:spLocks noGrp="1"/>
          </p:cNvSpPr>
          <p:nvPr>
            <p:ph type="subTitle" idx="1" hasCustomPrompt="1"/>
          </p:nvPr>
        </p:nvSpPr>
        <p:spPr>
          <a:xfrm>
            <a:off x="1986207" y="2706475"/>
            <a:ext cx="5171597" cy="553998"/>
          </a:xfrm>
          <a:noFill/>
        </p:spPr>
        <p:txBody>
          <a:bodyPr wrap="square" lIns="0" tIns="0" rIns="0" bIns="0" anchor="t" anchorCtr="0">
            <a:spAutoFit/>
          </a:bodyPr>
          <a:lstStyle>
            <a:lvl1pPr marL="0" indent="0" algn="ctr">
              <a:buNone/>
              <a:defRPr sz="3600" b="1" i="0" spc="300">
                <a:solidFill>
                  <a:schemeClr val="accent4"/>
                </a:solidFill>
                <a:latin typeface="United Sans Cd Md" pitchFamily="50" charset="0"/>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TOPIC OR TITLE</a:t>
            </a:r>
          </a:p>
        </p:txBody>
      </p:sp>
      <p:sp>
        <p:nvSpPr>
          <p:cNvPr id="23" name="Body Text">
            <a:extLst>
              <a:ext uri="{FF2B5EF4-FFF2-40B4-BE49-F238E27FC236}">
                <a16:creationId xmlns:a16="http://schemas.microsoft.com/office/drawing/2014/main" id="{BD416322-CF1A-F143-B2A9-844B608C50DA}"/>
              </a:ext>
            </a:extLst>
          </p:cNvPr>
          <p:cNvSpPr>
            <a:spLocks noGrp="1"/>
          </p:cNvSpPr>
          <p:nvPr>
            <p:ph type="body" sz="quarter" idx="14" hasCustomPrompt="1"/>
          </p:nvPr>
        </p:nvSpPr>
        <p:spPr>
          <a:xfrm>
            <a:off x="2156451" y="3540352"/>
            <a:ext cx="5008850" cy="1122744"/>
          </a:xfrm>
        </p:spPr>
        <p:txBody>
          <a:bodyPr lIns="0" tIns="0" rIns="0" bIns="0">
            <a:noAutofit/>
          </a:bodyPr>
          <a:lstStyle>
            <a:lvl1pPr marL="0" marR="0" indent="0" algn="l" defTabSz="457200" rtl="0" eaLnBrk="1" fontAlgn="auto" latinLnBrk="0" hangingPunct="1">
              <a:lnSpc>
                <a:spcPct val="100000"/>
              </a:lnSpc>
              <a:spcBef>
                <a:spcPts val="0"/>
              </a:spcBef>
              <a:spcAft>
                <a:spcPts val="0"/>
              </a:spcAft>
              <a:buClrTx/>
              <a:buSzTx/>
              <a:buFontTx/>
              <a:buNone/>
              <a:tabLst/>
              <a:defRPr sz="2400" b="0" i="0" normalizeH="0" baseline="0">
                <a:solidFill>
                  <a:schemeClr val="bg1"/>
                </a:solidFill>
                <a:latin typeface="Acumin Pro Medium" panose="020B0504020202020204" pitchFamily="34" charset="77"/>
              </a:defRPr>
            </a:lvl1pPr>
          </a:lstStyle>
          <a:p>
            <a:pPr lvl="0"/>
            <a:r>
              <a:rPr lang="en-US" dirty="0"/>
              <a:t>Fact or highlight. </a:t>
            </a:r>
            <a:r>
              <a:rPr lang="en-US" dirty="0" err="1"/>
              <a:t>Acumin</a:t>
            </a:r>
            <a:r>
              <a:rPr lang="en-US" dirty="0"/>
              <a:t> Pro Medium 24 pt. Keep it short with bite-size chunks of information.</a:t>
            </a:r>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5788"/>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Line 2">
            <a:extLst>
              <a:ext uri="{FF2B5EF4-FFF2-40B4-BE49-F238E27FC236}">
                <a16:creationId xmlns:a16="http://schemas.microsoft.com/office/drawing/2014/main" id="{28D7FFFF-8236-024F-9988-3350427826A4}"/>
              </a:ext>
            </a:extLst>
          </p:cNvPr>
          <p:cNvCxnSpPr>
            <a:cxnSpLocks/>
          </p:cNvCxnSpPr>
          <p:nvPr/>
        </p:nvCxnSpPr>
        <p:spPr>
          <a:xfrm>
            <a:off x="6787587"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Date"/>
          <p:cNvSpPr>
            <a:spLocks noGrp="1"/>
          </p:cNvSpPr>
          <p:nvPr>
            <p:ph type="dt" sz="half" idx="10"/>
          </p:nvPr>
        </p:nvSpPr>
        <p:spPr>
          <a:xfrm>
            <a:off x="6936384" y="6220740"/>
            <a:ext cx="766414"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14" name="Slide Number"/>
          <p:cNvSpPr>
            <a:spLocks noGrp="1"/>
          </p:cNvSpPr>
          <p:nvPr>
            <p:ph type="sldNum" sz="quarter" idx="12"/>
          </p:nvPr>
        </p:nvSpPr>
        <p:spPr>
          <a:xfrm>
            <a:off x="7840786" y="6200875"/>
            <a:ext cx="365760" cy="365760"/>
          </a:xfrm>
        </p:spPr>
        <p:txBody>
          <a:bodyPr/>
          <a:lstStyle>
            <a:lvl1pPr>
              <a:defRPr>
                <a:solidFill>
                  <a:schemeClr val="bg1"/>
                </a:solidFill>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122390732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3960">
          <p15:clr>
            <a:srgbClr val="FBAE40"/>
          </p15:clr>
        </p15:guide>
        <p15:guide id="4" pos="4464">
          <p15:clr>
            <a:srgbClr val="FBAE40"/>
          </p15:clr>
        </p15:guide>
        <p15:guide id="5" pos="5136">
          <p15:clr>
            <a:srgbClr val="FBAE40"/>
          </p15:clr>
        </p15:guide>
        <p15:guide id="6" orient="horz" pos="4080">
          <p15:clr>
            <a:srgbClr val="FBAE40"/>
          </p15:clr>
        </p15:guide>
        <p15:guide id="7" orient="horz" pos="1008">
          <p15:clr>
            <a:srgbClr val="FBAE40"/>
          </p15:clr>
        </p15:guide>
        <p15:guide id="8" orient="horz" pos="148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Slide">
    <p:bg>
      <p:bgPr>
        <a:solidFill>
          <a:schemeClr val="accent4"/>
        </a:solidFill>
        <a:effectLst/>
      </p:bgPr>
    </p:bg>
    <p:spTree>
      <p:nvGrpSpPr>
        <p:cNvPr id="1" name=""/>
        <p:cNvGrpSpPr/>
        <p:nvPr/>
      </p:nvGrpSpPr>
      <p:grpSpPr>
        <a:xfrm>
          <a:off x="0" y="0"/>
          <a:ext cx="0" cy="0"/>
          <a:chOff x="0" y="0"/>
          <a:chExt cx="0" cy="0"/>
        </a:xfrm>
      </p:grpSpPr>
      <p:sp>
        <p:nvSpPr>
          <p:cNvPr id="20" name="Black Background">
            <a:extLst>
              <a:ext uri="{FF2B5EF4-FFF2-40B4-BE49-F238E27FC236}">
                <a16:creationId xmlns:a16="http://schemas.microsoft.com/office/drawing/2014/main" id="{EACB2F0C-1C3D-CD48-AD13-7B5AD683F7C7}"/>
              </a:ext>
            </a:extLst>
          </p:cNvPr>
          <p:cNvSpPr/>
          <p:nvPr/>
        </p:nvSpPr>
        <p:spPr>
          <a:xfrm>
            <a:off x="0" y="0"/>
            <a:ext cx="9144000" cy="685800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Heading"/>
          <p:cNvSpPr>
            <a:spLocks noGrp="1"/>
          </p:cNvSpPr>
          <p:nvPr>
            <p:ph type="ctrTitle" hasCustomPrompt="1"/>
          </p:nvPr>
        </p:nvSpPr>
        <p:spPr bwMode="blackWhite">
          <a:xfrm>
            <a:off x="1585703" y="1521334"/>
            <a:ext cx="5500897" cy="854080"/>
          </a:xfrm>
          <a:prstGeom prst="rect">
            <a:avLst/>
          </a:prstGeom>
          <a:noFill/>
          <a:ln w="38100">
            <a:noFill/>
          </a:ln>
        </p:spPr>
        <p:txBody>
          <a:bodyPr wrap="square" lIns="0" tIns="0" rIns="0" bIns="0" anchor="t" anchorCtr="0">
            <a:spAutoFit/>
          </a:bodyPr>
          <a:lstStyle>
            <a:lvl1pPr algn="l">
              <a:defRPr sz="6000" b="1" i="1" spc="0">
                <a:solidFill>
                  <a:schemeClr val="bg1"/>
                </a:solidFill>
                <a:latin typeface="Acumin Pro ExtraCondensed" panose="020B0508020202020204" pitchFamily="34" charset="77"/>
              </a:defRPr>
            </a:lvl1pPr>
          </a:lstStyle>
          <a:p>
            <a:r>
              <a:rPr lang="en-US" dirty="0"/>
              <a:t>Thank You</a:t>
            </a:r>
          </a:p>
        </p:txBody>
      </p:sp>
      <p:sp>
        <p:nvSpPr>
          <p:cNvPr id="16" name="Body Text">
            <a:extLst>
              <a:ext uri="{FF2B5EF4-FFF2-40B4-BE49-F238E27FC236}">
                <a16:creationId xmlns:a16="http://schemas.microsoft.com/office/drawing/2014/main" id="{900775FC-E9E4-FF46-A522-92CC39196093}"/>
              </a:ext>
            </a:extLst>
          </p:cNvPr>
          <p:cNvSpPr>
            <a:spLocks noGrp="1"/>
          </p:cNvSpPr>
          <p:nvPr>
            <p:ph type="body" sz="quarter" idx="14" hasCustomPrompt="1"/>
          </p:nvPr>
        </p:nvSpPr>
        <p:spPr>
          <a:xfrm>
            <a:off x="1585702" y="2548210"/>
            <a:ext cx="5500891" cy="880790"/>
          </a:xfrm>
        </p:spPr>
        <p:txBody>
          <a:bodyPr lIns="0" tIns="0" rIns="0" bIns="0">
            <a:noAutofit/>
          </a:bodyPr>
          <a:lstStyle>
            <a:lvl1pPr marL="0" marR="0" indent="0" algn="l" defTabSz="457200" rtl="0" eaLnBrk="1" fontAlgn="auto" latinLnBrk="0" hangingPunct="1">
              <a:lnSpc>
                <a:spcPct val="100000"/>
              </a:lnSpc>
              <a:spcBef>
                <a:spcPts val="0"/>
              </a:spcBef>
              <a:spcAft>
                <a:spcPts val="0"/>
              </a:spcAft>
              <a:buClrTx/>
              <a:buSzTx/>
              <a:buFontTx/>
              <a:buNone/>
              <a:tabLst/>
              <a:defRPr sz="1800" b="0" i="0" normalizeH="0" baseline="0">
                <a:solidFill>
                  <a:schemeClr val="accent2"/>
                </a:solidFill>
                <a:latin typeface="Acumin Pro" panose="020B0504020202020204" pitchFamily="34" charset="77"/>
              </a:defRPr>
            </a:lvl1pPr>
          </a:lstStyle>
          <a:p>
            <a:pPr lvl="0"/>
            <a:r>
              <a:rPr lang="en-US" dirty="0"/>
              <a:t>Conclusion, call to action or contact information. </a:t>
            </a:r>
            <a:r>
              <a:rPr lang="en-US" dirty="0" err="1"/>
              <a:t>Acumin</a:t>
            </a:r>
            <a:r>
              <a:rPr lang="en-US" dirty="0"/>
              <a:t> Pro Reg 18 pt. Keep it short with bite-size chunks of information.</a:t>
            </a:r>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0"/>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Line 2">
            <a:extLst>
              <a:ext uri="{FF2B5EF4-FFF2-40B4-BE49-F238E27FC236}">
                <a16:creationId xmlns:a16="http://schemas.microsoft.com/office/drawing/2014/main" id="{28D7FFFF-8236-024F-9988-3350427826A4}"/>
              </a:ext>
            </a:extLst>
          </p:cNvPr>
          <p:cNvCxnSpPr>
            <a:cxnSpLocks/>
          </p:cNvCxnSpPr>
          <p:nvPr/>
        </p:nvCxnSpPr>
        <p:spPr>
          <a:xfrm>
            <a:off x="6787587"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Date"/>
          <p:cNvSpPr>
            <a:spLocks noGrp="1"/>
          </p:cNvSpPr>
          <p:nvPr>
            <p:ph type="dt" sz="half" idx="10"/>
          </p:nvPr>
        </p:nvSpPr>
        <p:spPr>
          <a:xfrm>
            <a:off x="6936384" y="6220740"/>
            <a:ext cx="766414"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11" name="Slide Number"/>
          <p:cNvSpPr>
            <a:spLocks noGrp="1"/>
          </p:cNvSpPr>
          <p:nvPr>
            <p:ph type="sldNum" sz="quarter" idx="12"/>
          </p:nvPr>
        </p:nvSpPr>
        <p:spPr>
          <a:xfrm>
            <a:off x="7840786" y="6200875"/>
            <a:ext cx="365760" cy="365760"/>
          </a:xfrm>
        </p:spPr>
        <p:txBody>
          <a:bodyPr/>
          <a:lstStyle>
            <a:lvl1pPr>
              <a:defRPr>
                <a:solidFill>
                  <a:schemeClr val="bg1"/>
                </a:solidFill>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6953237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3960">
          <p15:clr>
            <a:srgbClr val="FBAE40"/>
          </p15:clr>
        </p15:guide>
        <p15:guide id="4" pos="4464">
          <p15:clr>
            <a:srgbClr val="FBAE40"/>
          </p15:clr>
        </p15:guide>
        <p15:guide id="5" pos="5136">
          <p15:clr>
            <a:srgbClr val="FBAE40"/>
          </p15:clr>
        </p15:guide>
        <p15:guide id="6" orient="horz" pos="4080">
          <p15:clr>
            <a:srgbClr val="FBAE40"/>
          </p15:clr>
        </p15:guide>
        <p15:guide id="7" pos="98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1606045" y="964692"/>
            <a:ext cx="5937755"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606045" y="2638045"/>
            <a:ext cx="5937755" cy="310198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31874" y="6227670"/>
            <a:ext cx="870923" cy="323968"/>
          </a:xfrm>
          <a:prstGeom prst="rect">
            <a:avLst/>
          </a:prstGeom>
        </p:spPr>
        <p:txBody>
          <a:bodyPr vert="horz" lIns="91440" tIns="45720" rIns="91440" bIns="45720" rtlCol="0" anchor="ctr"/>
          <a:lstStyle>
            <a:lvl1pPr algn="r">
              <a:defRPr sz="1000" b="0" i="0">
                <a:solidFill>
                  <a:schemeClr val="tx1">
                    <a:alpha val="70000"/>
                  </a:schemeClr>
                </a:solidFill>
                <a:latin typeface="Acumin Pro" panose="020B0504020202020204" pitchFamily="34" charset="77"/>
              </a:defRPr>
            </a:lvl1pPr>
          </a:lstStyle>
          <a:p>
            <a:fld id="{E0C8DACD-4E35-4E4C-AC75-C3DE50F04E7E}" type="datetime1">
              <a:rPr lang="en-US" smtClean="0"/>
              <a:pPr/>
              <a:t>5/16/2023</a:t>
            </a:fld>
            <a:endParaRPr lang="en-US" dirty="0"/>
          </a:p>
        </p:txBody>
      </p:sp>
      <p:sp>
        <p:nvSpPr>
          <p:cNvPr id="5" name="Footer Placeholder 4"/>
          <p:cNvSpPr>
            <a:spLocks noGrp="1"/>
          </p:cNvSpPr>
          <p:nvPr>
            <p:ph type="ftr" sz="quarter" idx="3"/>
          </p:nvPr>
        </p:nvSpPr>
        <p:spPr>
          <a:xfrm>
            <a:off x="853384" y="6219163"/>
            <a:ext cx="4556664" cy="320040"/>
          </a:xfrm>
          <a:prstGeom prst="rect">
            <a:avLst/>
          </a:prstGeom>
        </p:spPr>
        <p:txBody>
          <a:bodyPr vert="horz" lIns="91440" tIns="45720" rIns="91440" bIns="45720" rtlCol="0" anchor="ctr"/>
          <a:lstStyle>
            <a:lvl1pPr algn="l">
              <a:defRPr sz="100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7840786" y="6200875"/>
            <a:ext cx="365760" cy="365760"/>
          </a:xfrm>
          <a:prstGeom prst="ellipse">
            <a:avLst/>
          </a:prstGeom>
          <a:noFill/>
        </p:spPr>
        <p:txBody>
          <a:bodyPr vert="horz" lIns="18288" tIns="45720" rIns="18288" bIns="45720" rtlCol="0" anchor="ctr">
            <a:noAutofit/>
          </a:bodyPr>
          <a:lstStyle>
            <a:lvl1pPr algn="ctr">
              <a:defRPr sz="1000" b="1" i="0" spc="0" baseline="0">
                <a:solidFill>
                  <a:schemeClr val="tx1"/>
                </a:solidFill>
                <a:latin typeface="Acumin Pro Semibold" panose="020B0504020202020204" pitchFamily="34" charset="77"/>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3595336832"/>
      </p:ext>
    </p:extLst>
  </p:cSld>
  <p:clrMap bg1="lt1" tx1="dk1" bg2="lt2" tx2="dk2" accent1="accent1" accent2="accent2" accent3="accent3" accent4="accent4" accent5="accent5" accent6="accent6" hlink="hlink" folHlink="folHlink"/>
  <p:sldLayoutIdLst>
    <p:sldLayoutId id="2147483725" r:id="rId1"/>
    <p:sldLayoutId id="2147483709" r:id="rId2"/>
    <p:sldLayoutId id="2147483720" r:id="rId3"/>
    <p:sldLayoutId id="2147483721" r:id="rId4"/>
    <p:sldLayoutId id="2147483722" r:id="rId5"/>
    <p:sldLayoutId id="2147483723" r:id="rId6"/>
    <p:sldLayoutId id="2147483727" r:id="rId7"/>
    <p:sldLayoutId id="2147483726" r:id="rId8"/>
    <p:sldLayoutId id="2147483724" r:id="rId9"/>
  </p:sldLayoutIdLst>
  <p:hf hdr="0" ftr="0"/>
  <p:txStyles>
    <p:titleStyle>
      <a:lvl1pPr algn="ctr" defTabSz="914400" rtl="0" eaLnBrk="1" latinLnBrk="0" hangingPunct="1">
        <a:lnSpc>
          <a:spcPct val="90000"/>
        </a:lnSpc>
        <a:spcBef>
          <a:spcPct val="0"/>
        </a:spcBef>
        <a:buNone/>
        <a:defRPr sz="26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guide id="3"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support.office.com/en-us/article/Make-your-PowerPoint-presentations-accessible-6f7772b2-2f33-4bd2-8ca7-dae3b2b3ef25"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14.jpg"/><Relationship Id="rId2" Type="http://schemas.openxmlformats.org/officeDocument/2006/relationships/image" Target="../media/image9.jpg"/><Relationship Id="rId1" Type="http://schemas.openxmlformats.org/officeDocument/2006/relationships/slideLayout" Target="../slideLayouts/slideLayout7.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 Accesssibility">
            <a:extLst>
              <a:ext uri="{FF2B5EF4-FFF2-40B4-BE49-F238E27FC236}">
                <a16:creationId xmlns:a16="http://schemas.microsoft.com/office/drawing/2014/main" id="{5E89D4DE-4723-3943-A939-8961ACFD6C5E}"/>
              </a:ext>
            </a:extLst>
          </p:cNvPr>
          <p:cNvSpPr>
            <a:spLocks noGrp="1"/>
          </p:cNvSpPr>
          <p:nvPr>
            <p:ph type="subTitle" idx="1"/>
          </p:nvPr>
        </p:nvSpPr>
        <p:spPr>
          <a:xfrm>
            <a:off x="1562100" y="1597306"/>
            <a:ext cx="5993395" cy="1938992"/>
          </a:xfrm>
        </p:spPr>
        <p:txBody>
          <a:bodyPr/>
          <a:lstStyle/>
          <a:p>
            <a:r>
              <a:rPr lang="en-US" dirty="0">
                <a:latin typeface="Acumin Pro" panose="020B0504020202020204" pitchFamily="34" charset="77"/>
              </a:rPr>
              <a:t>Support the Purdue University brand in your presentations by using a brand-friendly template. This template uses an accessible master layout. Please note that some changes  to the PowerPoint template could impact accessibility by those with disabilities. Follow the instructions provided by Microsoft Office to ensure that your PowerPoint presentations are accessible to all users:</a:t>
            </a:r>
          </a:p>
        </p:txBody>
      </p:sp>
      <p:sp>
        <p:nvSpPr>
          <p:cNvPr id="6" name="PPT Accesssibility URL" descr="PPT Accessibility URL">
            <a:extLst>
              <a:ext uri="{FF2B5EF4-FFF2-40B4-BE49-F238E27FC236}">
                <a16:creationId xmlns:a16="http://schemas.microsoft.com/office/drawing/2014/main" id="{B5B933CE-112E-2640-A971-3A781FE91299}"/>
              </a:ext>
            </a:extLst>
          </p:cNvPr>
          <p:cNvSpPr>
            <a:spLocks noGrp="1"/>
          </p:cNvSpPr>
          <p:nvPr>
            <p:ph type="body" sz="quarter" idx="14"/>
          </p:nvPr>
        </p:nvSpPr>
        <p:spPr>
          <a:xfrm>
            <a:off x="1562100" y="3813008"/>
            <a:ext cx="5669973" cy="998768"/>
          </a:xfrm>
        </p:spPr>
        <p:txBody>
          <a:bodyPr lIns="0" tIns="0" rIns="0" bIns="0">
            <a:normAutofit/>
          </a:bodyPr>
          <a:lstStyle>
            <a:lvl1pPr marL="0" marR="0" indent="0" algn="l" defTabSz="457200" rtl="0" eaLnBrk="1" fontAlgn="auto" latinLnBrk="0" hangingPunct="1">
              <a:lnSpc>
                <a:spcPct val="100000"/>
              </a:lnSpc>
              <a:spcBef>
                <a:spcPts val="0"/>
              </a:spcBef>
              <a:spcAft>
                <a:spcPts val="0"/>
              </a:spcAft>
              <a:buClrTx/>
              <a:buSzTx/>
              <a:buFontTx/>
              <a:buNone/>
              <a:tabLst/>
              <a:defRPr sz="1800" b="0" i="0" normalizeH="0" baseline="0">
                <a:solidFill>
                  <a:schemeClr val="bg1"/>
                </a:solidFill>
                <a:latin typeface="Acumin Pro" panose="020B0504020202020204" pitchFamily="34" charset="77"/>
              </a:defRPr>
            </a:lvl1pPr>
          </a:lstStyle>
          <a:p>
            <a:r>
              <a:rPr lang="en-US" dirty="0">
                <a:solidFill>
                  <a:schemeClr val="accent1"/>
                </a:solidFill>
                <a:effectLst/>
                <a:hlinkClick r:id="rId3" tooltip="Make Your PPT Accessible">
                  <a:extLst>
                    <a:ext uri="{A12FA001-AC4F-418D-AE19-62706E023703}">
                      <ahyp:hlinkClr xmlns:ahyp="http://schemas.microsoft.com/office/drawing/2018/hyperlinkcolor" val="tx"/>
                    </a:ext>
                  </a:extLst>
                </a:hlinkClick>
              </a:rPr>
              <a:t>https://</a:t>
            </a:r>
            <a:r>
              <a:rPr lang="en-US" dirty="0" err="1">
                <a:solidFill>
                  <a:schemeClr val="accent1"/>
                </a:solidFill>
                <a:effectLst/>
                <a:hlinkClick r:id="rId3" tooltip="Make Your PPT Accessible">
                  <a:extLst>
                    <a:ext uri="{A12FA001-AC4F-418D-AE19-62706E023703}">
                      <ahyp:hlinkClr xmlns:ahyp="http://schemas.microsoft.com/office/drawing/2018/hyperlinkcolor" val="tx"/>
                    </a:ext>
                  </a:extLst>
                </a:hlinkClick>
              </a:rPr>
              <a:t>support.office.com</a:t>
            </a:r>
            <a:r>
              <a:rPr lang="en-US" dirty="0">
                <a:solidFill>
                  <a:schemeClr val="accent1"/>
                </a:solidFill>
                <a:effectLst/>
                <a:hlinkClick r:id="rId3" tooltip="Make Your PPT Accessible">
                  <a:extLst>
                    <a:ext uri="{A12FA001-AC4F-418D-AE19-62706E023703}">
                      <ahyp:hlinkClr xmlns:ahyp="http://schemas.microsoft.com/office/drawing/2018/hyperlinkcolor" val="tx"/>
                    </a:ext>
                  </a:extLst>
                </a:hlinkClick>
              </a:rPr>
              <a:t>/</a:t>
            </a:r>
            <a:r>
              <a:rPr lang="en-US" dirty="0" err="1">
                <a:solidFill>
                  <a:schemeClr val="accent1"/>
                </a:solidFill>
                <a:effectLst/>
                <a:hlinkClick r:id="rId3" tooltip="Make Your PPT Accessible">
                  <a:extLst>
                    <a:ext uri="{A12FA001-AC4F-418D-AE19-62706E023703}">
                      <ahyp:hlinkClr xmlns:ahyp="http://schemas.microsoft.com/office/drawing/2018/hyperlinkcolor" val="tx"/>
                    </a:ext>
                  </a:extLst>
                </a:hlinkClick>
              </a:rPr>
              <a:t>en</a:t>
            </a:r>
            <a:r>
              <a:rPr lang="en-US" dirty="0">
                <a:solidFill>
                  <a:schemeClr val="accent1"/>
                </a:solidFill>
                <a:effectLst/>
                <a:hlinkClick r:id="rId3" tooltip="Make Your PPT Accessible">
                  <a:extLst>
                    <a:ext uri="{A12FA001-AC4F-418D-AE19-62706E023703}">
                      <ahyp:hlinkClr xmlns:ahyp="http://schemas.microsoft.com/office/drawing/2018/hyperlinkcolor" val="tx"/>
                    </a:ext>
                  </a:extLst>
                </a:hlinkClick>
              </a:rPr>
              <a:t>-us/article/Make-your-PowerPoint-presentations-accessible-6f7772b2-2f33-4bd2-8ca7-dae3b2b3ef25</a:t>
            </a:r>
            <a:endParaRPr lang="en-US" dirty="0">
              <a:solidFill>
                <a:schemeClr val="accent1"/>
              </a:solidFill>
              <a:hlinkClick r:id="rId3" tooltip="Make Your PPT Accessible">
                <a:extLst>
                  <a:ext uri="{A12FA001-AC4F-418D-AE19-62706E023703}">
                    <ahyp:hlinkClr xmlns:ahyp="http://schemas.microsoft.com/office/drawing/2018/hyperlinkcolor" val="tx"/>
                  </a:ext>
                </a:extLst>
              </a:hlinkClick>
            </a:endParaRPr>
          </a:p>
        </p:txBody>
      </p:sp>
      <p:sp>
        <p:nvSpPr>
          <p:cNvPr id="3" name="Date">
            <a:extLst>
              <a:ext uri="{FF2B5EF4-FFF2-40B4-BE49-F238E27FC236}">
                <a16:creationId xmlns:a16="http://schemas.microsoft.com/office/drawing/2014/main" id="{62AB86E9-956C-624C-91AB-F1EEE8C93B55}"/>
              </a:ext>
            </a:extLst>
          </p:cNvPr>
          <p:cNvSpPr>
            <a:spLocks noGrp="1"/>
          </p:cNvSpPr>
          <p:nvPr>
            <p:ph type="dt" sz="half" idx="10"/>
          </p:nvPr>
        </p:nvSpPr>
        <p:spPr/>
        <p:txBody>
          <a:bodyPr/>
          <a:lstStyle/>
          <a:p>
            <a:fld id="{D47A9A36-4EB0-BF46-AE48-7CDA251B954B}" type="datetime1">
              <a:rPr lang="en-US" smtClean="0"/>
              <a:t>5/16/2023</a:t>
            </a:fld>
            <a:endParaRPr lang="en-US" dirty="0"/>
          </a:p>
        </p:txBody>
      </p:sp>
      <p:sp>
        <p:nvSpPr>
          <p:cNvPr id="4" name="Slide Number">
            <a:extLst>
              <a:ext uri="{FF2B5EF4-FFF2-40B4-BE49-F238E27FC236}">
                <a16:creationId xmlns:a16="http://schemas.microsoft.com/office/drawing/2014/main" id="{237305E3-B1D9-BB4D-B302-BECC0D152132}"/>
              </a:ext>
            </a:extLst>
          </p:cNvPr>
          <p:cNvSpPr>
            <a:spLocks noGrp="1"/>
          </p:cNvSpPr>
          <p:nvPr>
            <p:ph type="sldNum" sz="quarter" idx="12"/>
          </p:nvPr>
        </p:nvSpPr>
        <p:spPr/>
        <p:txBody>
          <a:bodyPr/>
          <a:lstStyle/>
          <a:p>
            <a:fld id="{8A7A6979-0714-4377-B894-6BE4C2D6E202}" type="slidenum">
              <a:rPr lang="en-US" smtClean="0"/>
              <a:pPr/>
              <a:t>1</a:t>
            </a:fld>
            <a:endParaRPr lang="en-US" dirty="0"/>
          </a:p>
        </p:txBody>
      </p:sp>
    </p:spTree>
    <p:extLst>
      <p:ext uri="{BB962C8B-B14F-4D97-AF65-F5344CB8AC3E}">
        <p14:creationId xmlns:p14="http://schemas.microsoft.com/office/powerpoint/2010/main" val="1365415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837D11D-264E-4E40-8932-E1B30639E61E}"/>
              </a:ext>
            </a:extLst>
          </p:cNvPr>
          <p:cNvSpPr>
            <a:spLocks noGrp="1"/>
          </p:cNvSpPr>
          <p:nvPr>
            <p:ph type="ctrTitle"/>
          </p:nvPr>
        </p:nvSpPr>
        <p:spPr/>
        <p:txBody>
          <a:bodyPr/>
          <a:lstStyle/>
          <a:p>
            <a:r>
              <a:rPr lang="en-US" dirty="0"/>
              <a:t>Title Slide </a:t>
            </a:r>
            <a:r>
              <a:rPr lang="en-US" dirty="0" err="1"/>
              <a:t>Acumin</a:t>
            </a:r>
            <a:r>
              <a:rPr lang="en-US" dirty="0"/>
              <a:t> Pro Extra Cond Bold Italic 60</a:t>
            </a:r>
          </a:p>
        </p:txBody>
      </p:sp>
      <p:sp>
        <p:nvSpPr>
          <p:cNvPr id="3" name="Subtitle">
            <a:extLst>
              <a:ext uri="{FF2B5EF4-FFF2-40B4-BE49-F238E27FC236}">
                <a16:creationId xmlns:a16="http://schemas.microsoft.com/office/drawing/2014/main" id="{1505D2F6-6BCB-8045-AEF9-ECFA520633B4}"/>
              </a:ext>
            </a:extLst>
          </p:cNvPr>
          <p:cNvSpPr>
            <a:spLocks noGrp="1"/>
          </p:cNvSpPr>
          <p:nvPr>
            <p:ph type="subTitle" idx="1"/>
          </p:nvPr>
        </p:nvSpPr>
        <p:spPr>
          <a:xfrm>
            <a:off x="1585703" y="3937833"/>
            <a:ext cx="5322202" cy="338554"/>
          </a:xfrm>
        </p:spPr>
        <p:txBody>
          <a:bodyPr/>
          <a:lstStyle/>
          <a:p>
            <a:r>
              <a:rPr lang="en-US" dirty="0"/>
              <a:t>Subtitle </a:t>
            </a:r>
            <a:r>
              <a:rPr lang="en-US" dirty="0" err="1"/>
              <a:t>Acumin</a:t>
            </a:r>
            <a:r>
              <a:rPr lang="en-US" dirty="0"/>
              <a:t> Pro Semi Cond Bold 22 </a:t>
            </a:r>
            <a:r>
              <a:rPr lang="en-US" dirty="0" err="1"/>
              <a:t>pt</a:t>
            </a:r>
            <a:endParaRPr lang="en-US" dirty="0"/>
          </a:p>
        </p:txBody>
      </p:sp>
      <p:sp>
        <p:nvSpPr>
          <p:cNvPr id="4" name="Date">
            <a:extLst>
              <a:ext uri="{FF2B5EF4-FFF2-40B4-BE49-F238E27FC236}">
                <a16:creationId xmlns:a16="http://schemas.microsoft.com/office/drawing/2014/main" id="{AEA54193-09A2-C747-806D-90D594D50D93}"/>
              </a:ext>
            </a:extLst>
          </p:cNvPr>
          <p:cNvSpPr>
            <a:spLocks noGrp="1"/>
          </p:cNvSpPr>
          <p:nvPr>
            <p:ph type="dt" sz="half" idx="4294967295"/>
          </p:nvPr>
        </p:nvSpPr>
        <p:spPr>
          <a:xfrm>
            <a:off x="6831874" y="6226694"/>
            <a:ext cx="870923" cy="323968"/>
          </a:xfrm>
        </p:spPr>
        <p:txBody>
          <a:bodyPr/>
          <a:lstStyle/>
          <a:p>
            <a:fld id="{049DC8E1-D369-0F48-9062-BB068AFD07CE}" type="datetime1">
              <a:rPr lang="en-US" smtClean="0"/>
              <a:pPr/>
              <a:t>5/16/2023</a:t>
            </a:fld>
            <a:endParaRPr lang="en-US" dirty="0"/>
          </a:p>
        </p:txBody>
      </p:sp>
      <p:sp>
        <p:nvSpPr>
          <p:cNvPr id="5" name="Slide Number">
            <a:extLst>
              <a:ext uri="{FF2B5EF4-FFF2-40B4-BE49-F238E27FC236}">
                <a16:creationId xmlns:a16="http://schemas.microsoft.com/office/drawing/2014/main" id="{C48DFB45-C306-4342-94FC-2199EB2BB941}"/>
              </a:ext>
            </a:extLst>
          </p:cNvPr>
          <p:cNvSpPr>
            <a:spLocks noGrp="1"/>
          </p:cNvSpPr>
          <p:nvPr>
            <p:ph type="sldNum" sz="quarter" idx="4294967295"/>
          </p:nvPr>
        </p:nvSpPr>
        <p:spPr>
          <a:xfrm>
            <a:off x="7840786" y="6200875"/>
            <a:ext cx="365760" cy="365760"/>
          </a:xfrm>
        </p:spPr>
        <p:txBody>
          <a:bodyPr/>
          <a:lstStyle/>
          <a:p>
            <a:fld id="{8A7A6979-0714-4377-B894-6BE4C2D6E202}" type="slidenum">
              <a:rPr lang="en-US" smtClean="0"/>
              <a:pPr/>
              <a:t>2</a:t>
            </a:fld>
            <a:endParaRPr lang="en-US" dirty="0"/>
          </a:p>
        </p:txBody>
      </p:sp>
      <p:pic>
        <p:nvPicPr>
          <p:cNvPr id="7" name="Purdue CoBrand">
            <a:extLst>
              <a:ext uri="{FF2B5EF4-FFF2-40B4-BE49-F238E27FC236}">
                <a16:creationId xmlns:a16="http://schemas.microsoft.com/office/drawing/2014/main" id="{DAF4B4A5-130A-0D4D-9089-CA01E6FA81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261" y="6072299"/>
            <a:ext cx="3431899" cy="365760"/>
          </a:xfrm>
          <a:prstGeom prst="rect">
            <a:avLst/>
          </a:prstGeom>
        </p:spPr>
      </p:pic>
    </p:spTree>
    <p:extLst>
      <p:ext uri="{BB962C8B-B14F-4D97-AF65-F5344CB8AC3E}">
        <p14:creationId xmlns:p14="http://schemas.microsoft.com/office/powerpoint/2010/main" val="1981131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4C68859C-C6DA-FE49-AE9B-16641E5CEF1C}"/>
              </a:ext>
            </a:extLst>
          </p:cNvPr>
          <p:cNvSpPr>
            <a:spLocks noGrp="1"/>
          </p:cNvSpPr>
          <p:nvPr>
            <p:ph type="ctrTitle"/>
          </p:nvPr>
        </p:nvSpPr>
        <p:spPr/>
        <p:txBody>
          <a:bodyPr/>
          <a:lstStyle/>
          <a:p>
            <a:r>
              <a:rPr lang="en-US" dirty="0"/>
              <a:t>Title </a:t>
            </a:r>
            <a:r>
              <a:rPr lang="en-US" dirty="0" err="1"/>
              <a:t>Acumin</a:t>
            </a:r>
            <a:r>
              <a:rPr lang="en-US" dirty="0"/>
              <a:t> Pro Extra Cond Bold Italic 36 </a:t>
            </a:r>
            <a:r>
              <a:rPr lang="en-US" dirty="0" err="1"/>
              <a:t>pt</a:t>
            </a:r>
            <a:endParaRPr lang="en-US" dirty="0"/>
          </a:p>
        </p:txBody>
      </p:sp>
      <p:sp>
        <p:nvSpPr>
          <p:cNvPr id="3" name="Subhead">
            <a:extLst>
              <a:ext uri="{FF2B5EF4-FFF2-40B4-BE49-F238E27FC236}">
                <a16:creationId xmlns:a16="http://schemas.microsoft.com/office/drawing/2014/main" id="{ACEB0132-27E3-124A-9A10-C1163F4F58B3}"/>
              </a:ext>
            </a:extLst>
          </p:cNvPr>
          <p:cNvSpPr>
            <a:spLocks noGrp="1"/>
          </p:cNvSpPr>
          <p:nvPr>
            <p:ph type="subTitle" idx="1"/>
          </p:nvPr>
        </p:nvSpPr>
        <p:spPr>
          <a:xfrm>
            <a:off x="1128501" y="1345166"/>
            <a:ext cx="6925731" cy="338554"/>
          </a:xfrm>
        </p:spPr>
        <p:txBody>
          <a:bodyPr/>
          <a:lstStyle/>
          <a:p>
            <a:r>
              <a:rPr lang="en-US" dirty="0"/>
              <a:t>Subhead </a:t>
            </a:r>
            <a:r>
              <a:rPr lang="en-US" dirty="0" err="1"/>
              <a:t>Acumin</a:t>
            </a:r>
            <a:r>
              <a:rPr lang="en-US" dirty="0"/>
              <a:t> Pro Semi Cond Bold 22 </a:t>
            </a:r>
            <a:r>
              <a:rPr lang="en-US" dirty="0" err="1"/>
              <a:t>pt</a:t>
            </a:r>
            <a:endParaRPr lang="en-US" dirty="0"/>
          </a:p>
        </p:txBody>
      </p:sp>
      <p:sp>
        <p:nvSpPr>
          <p:cNvPr id="4" name="Body Text">
            <a:extLst>
              <a:ext uri="{FF2B5EF4-FFF2-40B4-BE49-F238E27FC236}">
                <a16:creationId xmlns:a16="http://schemas.microsoft.com/office/drawing/2014/main" id="{7A7B447E-5843-7B4B-A9B6-7B67AE885DBD}"/>
              </a:ext>
            </a:extLst>
          </p:cNvPr>
          <p:cNvSpPr>
            <a:spLocks noGrp="1"/>
          </p:cNvSpPr>
          <p:nvPr>
            <p:ph type="body" sz="quarter" idx="14"/>
          </p:nvPr>
        </p:nvSpPr>
        <p:spPr/>
        <p:txBody>
          <a:body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lvl="0">
              <a:defRPr/>
            </a:pPr>
            <a:r>
              <a:rPr lang="en-US" dirty="0"/>
              <a:t>Bulleted copy. </a:t>
            </a:r>
            <a:r>
              <a:rPr lang="en-US" dirty="0" err="1"/>
              <a:t>Acumin</a:t>
            </a:r>
            <a:r>
              <a:rPr lang="en-US" dirty="0"/>
              <a:t> Pro Reg 18 pt. Keep it short with bite-size chunks of information.</a:t>
            </a:r>
          </a:p>
          <a:p>
            <a:pPr lvl="0"/>
            <a:endParaRPr lang="en-US" dirty="0"/>
          </a:p>
          <a:p>
            <a:pPr lvl="0">
              <a:defRPr/>
            </a:pPr>
            <a:r>
              <a:rPr lang="en-US" dirty="0"/>
              <a:t>Bulleted copy. </a:t>
            </a:r>
            <a:r>
              <a:rPr lang="en-US" dirty="0" err="1"/>
              <a:t>Acumin</a:t>
            </a:r>
            <a:r>
              <a:rPr lang="en-US" dirty="0"/>
              <a:t> Pro Reg 18 pt. Keep it short with bite-size chunks of information.</a:t>
            </a:r>
          </a:p>
        </p:txBody>
      </p:sp>
      <p:pic>
        <p:nvPicPr>
          <p:cNvPr id="7" name="Purdue CoBrand">
            <a:extLst>
              <a:ext uri="{FF2B5EF4-FFF2-40B4-BE49-F238E27FC236}">
                <a16:creationId xmlns:a16="http://schemas.microsoft.com/office/drawing/2014/main" id="{1E2AD856-2FEC-334A-B913-EBD1BE91E3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261" y="6072299"/>
            <a:ext cx="3431899" cy="365760"/>
          </a:xfrm>
          <a:prstGeom prst="rect">
            <a:avLst/>
          </a:prstGeom>
        </p:spPr>
      </p:pic>
      <p:sp>
        <p:nvSpPr>
          <p:cNvPr id="5" name="Date">
            <a:extLst>
              <a:ext uri="{FF2B5EF4-FFF2-40B4-BE49-F238E27FC236}">
                <a16:creationId xmlns:a16="http://schemas.microsoft.com/office/drawing/2014/main" id="{FB00B505-51CF-DF41-A6F5-045261D896B1}"/>
              </a:ext>
            </a:extLst>
          </p:cNvPr>
          <p:cNvSpPr>
            <a:spLocks noGrp="1"/>
          </p:cNvSpPr>
          <p:nvPr>
            <p:ph type="dt" sz="half" idx="10"/>
          </p:nvPr>
        </p:nvSpPr>
        <p:spPr/>
        <p:txBody>
          <a:bodyPr/>
          <a:lstStyle/>
          <a:p>
            <a:fld id="{93C70D44-4D52-E745-B943-20C0DA58653C}" type="datetime1">
              <a:rPr lang="en-US" smtClean="0"/>
              <a:pPr/>
              <a:t>5/16/2023</a:t>
            </a:fld>
            <a:endParaRPr lang="en-US" dirty="0"/>
          </a:p>
        </p:txBody>
      </p:sp>
      <p:sp>
        <p:nvSpPr>
          <p:cNvPr id="6" name="Slide Number">
            <a:extLst>
              <a:ext uri="{FF2B5EF4-FFF2-40B4-BE49-F238E27FC236}">
                <a16:creationId xmlns:a16="http://schemas.microsoft.com/office/drawing/2014/main" id="{8A79D7E4-37C0-1549-8E7C-EDC9B2FE68B5}"/>
              </a:ext>
            </a:extLst>
          </p:cNvPr>
          <p:cNvSpPr>
            <a:spLocks noGrp="1"/>
          </p:cNvSpPr>
          <p:nvPr>
            <p:ph type="sldNum" sz="quarter" idx="12"/>
          </p:nvPr>
        </p:nvSpPr>
        <p:spPr/>
        <p:txBody>
          <a:bodyPr/>
          <a:lstStyle/>
          <a:p>
            <a:fld id="{8A7A6979-0714-4377-B894-6BE4C2D6E202}" type="slidenum">
              <a:rPr lang="en-US" smtClean="0"/>
              <a:pPr/>
              <a:t>3</a:t>
            </a:fld>
            <a:endParaRPr lang="en-US" dirty="0"/>
          </a:p>
        </p:txBody>
      </p:sp>
    </p:spTree>
    <p:extLst>
      <p:ext uri="{BB962C8B-B14F-4D97-AF65-F5344CB8AC3E}">
        <p14:creationId xmlns:p14="http://schemas.microsoft.com/office/powerpoint/2010/main" val="4459063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DEE850DF-3D9E-1B47-90FF-ED7F0C971735}"/>
              </a:ext>
            </a:extLst>
          </p:cNvPr>
          <p:cNvSpPr>
            <a:spLocks noGrp="1"/>
          </p:cNvSpPr>
          <p:nvPr>
            <p:ph type="ctrTitle"/>
          </p:nvPr>
        </p:nvSpPr>
        <p:spPr/>
        <p:txBody>
          <a:bodyPr/>
          <a:lstStyle/>
          <a:p>
            <a:r>
              <a:rPr lang="en-US" dirty="0"/>
              <a:t>Title </a:t>
            </a:r>
            <a:r>
              <a:rPr lang="en-US" dirty="0" err="1"/>
              <a:t>Acumin</a:t>
            </a:r>
            <a:r>
              <a:rPr lang="en-US" dirty="0"/>
              <a:t> Pro Extra Cond Bold Italic 36 </a:t>
            </a:r>
            <a:r>
              <a:rPr lang="en-US" dirty="0" err="1"/>
              <a:t>pt</a:t>
            </a:r>
            <a:endParaRPr lang="en-US" dirty="0"/>
          </a:p>
        </p:txBody>
      </p:sp>
      <p:sp>
        <p:nvSpPr>
          <p:cNvPr id="3" name="Subhead">
            <a:extLst>
              <a:ext uri="{FF2B5EF4-FFF2-40B4-BE49-F238E27FC236}">
                <a16:creationId xmlns:a16="http://schemas.microsoft.com/office/drawing/2014/main" id="{64ED6B49-BD5E-0041-B100-6E9FE7E85D35}"/>
              </a:ext>
            </a:extLst>
          </p:cNvPr>
          <p:cNvSpPr>
            <a:spLocks noGrp="1"/>
          </p:cNvSpPr>
          <p:nvPr>
            <p:ph type="subTitle" idx="1"/>
          </p:nvPr>
        </p:nvSpPr>
        <p:spPr>
          <a:xfrm>
            <a:off x="1128501" y="1345166"/>
            <a:ext cx="6925728" cy="338554"/>
          </a:xfrm>
        </p:spPr>
        <p:txBody>
          <a:bodyPr/>
          <a:lstStyle/>
          <a:p>
            <a:r>
              <a:rPr lang="en-US" dirty="0"/>
              <a:t>Subhead </a:t>
            </a:r>
            <a:r>
              <a:rPr lang="en-US" dirty="0" err="1"/>
              <a:t>Acumin</a:t>
            </a:r>
            <a:r>
              <a:rPr lang="en-US" dirty="0"/>
              <a:t> Pro Semi Cond Bold 22 </a:t>
            </a:r>
            <a:r>
              <a:rPr lang="en-US" dirty="0" err="1"/>
              <a:t>pt</a:t>
            </a:r>
            <a:endParaRPr lang="en-US" dirty="0"/>
          </a:p>
        </p:txBody>
      </p:sp>
      <p:sp>
        <p:nvSpPr>
          <p:cNvPr id="4" name="Body Text">
            <a:extLst>
              <a:ext uri="{FF2B5EF4-FFF2-40B4-BE49-F238E27FC236}">
                <a16:creationId xmlns:a16="http://schemas.microsoft.com/office/drawing/2014/main" id="{A576C15D-F831-C840-A05A-A5EF685D5411}"/>
              </a:ext>
            </a:extLst>
          </p:cNvPr>
          <p:cNvSpPr>
            <a:spLocks noGrp="1"/>
          </p:cNvSpPr>
          <p:nvPr>
            <p:ph type="body" sz="quarter" idx="14"/>
          </p:nvPr>
        </p:nvSpPr>
        <p:spPr/>
        <p:txBody>
          <a:body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lvl="0">
              <a:defRPr/>
            </a:pPr>
            <a:r>
              <a:rPr lang="en-US" dirty="0"/>
              <a:t>Bulleted copy. </a:t>
            </a:r>
            <a:r>
              <a:rPr lang="en-US" dirty="0" err="1"/>
              <a:t>Acumin</a:t>
            </a:r>
            <a:r>
              <a:rPr lang="en-US" dirty="0"/>
              <a:t> Pro Reg 18 pt. Keep it short with bite-size chunks of information.</a:t>
            </a:r>
          </a:p>
        </p:txBody>
      </p:sp>
      <p:sp>
        <p:nvSpPr>
          <p:cNvPr id="5" name="Picture or Chart" descr="Picture or Chart">
            <a:extLst>
              <a:ext uri="{FF2B5EF4-FFF2-40B4-BE49-F238E27FC236}">
                <a16:creationId xmlns:a16="http://schemas.microsoft.com/office/drawing/2014/main" id="{5278F310-89E8-194C-A2E1-A5EE3F14CAAE}"/>
              </a:ext>
            </a:extLst>
          </p:cNvPr>
          <p:cNvSpPr>
            <a:spLocks noGrp="1"/>
          </p:cNvSpPr>
          <p:nvPr>
            <p:ph sz="quarter" idx="13"/>
          </p:nvPr>
        </p:nvSpPr>
        <p:spPr/>
        <p:txBody>
          <a:bodyPr/>
          <a:lstStyle/>
          <a:p>
            <a:endParaRPr lang="en-US" dirty="0"/>
          </a:p>
        </p:txBody>
      </p:sp>
      <p:pic>
        <p:nvPicPr>
          <p:cNvPr id="8" name="Purdue CoBrand">
            <a:extLst>
              <a:ext uri="{FF2B5EF4-FFF2-40B4-BE49-F238E27FC236}">
                <a16:creationId xmlns:a16="http://schemas.microsoft.com/office/drawing/2014/main" id="{DAF4B4A5-130A-0D4D-9089-CA01E6FA81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9261" y="6072299"/>
            <a:ext cx="3431899" cy="365760"/>
          </a:xfrm>
          <a:prstGeom prst="rect">
            <a:avLst/>
          </a:prstGeom>
        </p:spPr>
      </p:pic>
      <p:sp>
        <p:nvSpPr>
          <p:cNvPr id="6" name="Date ">
            <a:extLst>
              <a:ext uri="{FF2B5EF4-FFF2-40B4-BE49-F238E27FC236}">
                <a16:creationId xmlns:a16="http://schemas.microsoft.com/office/drawing/2014/main" id="{D1F3D237-95C6-7F44-886F-39CEF591E852}"/>
              </a:ext>
            </a:extLst>
          </p:cNvPr>
          <p:cNvSpPr>
            <a:spLocks noGrp="1"/>
          </p:cNvSpPr>
          <p:nvPr>
            <p:ph type="dt" sz="half" idx="10"/>
          </p:nvPr>
        </p:nvSpPr>
        <p:spPr/>
        <p:txBody>
          <a:bodyPr/>
          <a:lstStyle/>
          <a:p>
            <a:fld id="{4127BF28-8E52-EB4D-8A7B-6C7DC4946F53}" type="datetime1">
              <a:rPr lang="en-US" smtClean="0"/>
              <a:t>5/16/2023</a:t>
            </a:fld>
            <a:endParaRPr lang="en-US" dirty="0"/>
          </a:p>
        </p:txBody>
      </p:sp>
      <p:sp>
        <p:nvSpPr>
          <p:cNvPr id="7" name="Slide Number">
            <a:extLst>
              <a:ext uri="{FF2B5EF4-FFF2-40B4-BE49-F238E27FC236}">
                <a16:creationId xmlns:a16="http://schemas.microsoft.com/office/drawing/2014/main" id="{0343A167-D916-344F-9C29-C33AA2CD1DF2}"/>
              </a:ext>
            </a:extLst>
          </p:cNvPr>
          <p:cNvSpPr>
            <a:spLocks noGrp="1"/>
          </p:cNvSpPr>
          <p:nvPr>
            <p:ph type="sldNum" sz="quarter" idx="12"/>
          </p:nvPr>
        </p:nvSpPr>
        <p:spPr/>
        <p:txBody>
          <a:bodyPr/>
          <a:lstStyle/>
          <a:p>
            <a:fld id="{8A7A6979-0714-4377-B894-6BE4C2D6E202}" type="slidenum">
              <a:rPr lang="en-US" smtClean="0"/>
              <a:pPr/>
              <a:t>4</a:t>
            </a:fld>
            <a:endParaRPr lang="en-US" dirty="0"/>
          </a:p>
        </p:txBody>
      </p:sp>
    </p:spTree>
    <p:extLst>
      <p:ext uri="{BB962C8B-B14F-4D97-AF65-F5344CB8AC3E}">
        <p14:creationId xmlns:p14="http://schemas.microsoft.com/office/powerpoint/2010/main" val="1286325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descr="Picture Description">
            <a:extLst>
              <a:ext uri="{FF2B5EF4-FFF2-40B4-BE49-F238E27FC236}">
                <a16:creationId xmlns:a16="http://schemas.microsoft.com/office/drawing/2014/main" id="{8CC10EA9-7591-294A-B5B4-E258A07D683F}"/>
              </a:ext>
            </a:extLst>
          </p:cNvPr>
          <p:cNvSpPr>
            <a:spLocks noGrp="1"/>
          </p:cNvSpPr>
          <p:nvPr>
            <p:ph type="pic" sz="quarter" idx="13"/>
          </p:nvPr>
        </p:nvSpPr>
        <p:spPr/>
      </p:sp>
      <p:sp>
        <p:nvSpPr>
          <p:cNvPr id="3" name="Photo Caption">
            <a:extLst>
              <a:ext uri="{FF2B5EF4-FFF2-40B4-BE49-F238E27FC236}">
                <a16:creationId xmlns:a16="http://schemas.microsoft.com/office/drawing/2014/main" id="{79828041-D26F-8B46-92BA-801D8FE941B3}"/>
              </a:ext>
            </a:extLst>
          </p:cNvPr>
          <p:cNvSpPr>
            <a:spLocks noGrp="1"/>
          </p:cNvSpPr>
          <p:nvPr>
            <p:ph type="subTitle" idx="1"/>
          </p:nvPr>
        </p:nvSpPr>
        <p:spPr>
          <a:xfrm>
            <a:off x="5475877" y="219205"/>
            <a:ext cx="2680565" cy="1384995"/>
          </a:xfrm>
        </p:spPr>
        <p:txBody>
          <a:bodyPr/>
          <a:lstStyle/>
          <a:p>
            <a:r>
              <a:rPr lang="en-US" dirty="0"/>
              <a:t>Brief photo caption. Place in top left or right corner. </a:t>
            </a:r>
            <a:r>
              <a:rPr lang="en-US" dirty="0" err="1"/>
              <a:t>Acumin</a:t>
            </a:r>
            <a:r>
              <a:rPr lang="en-US" dirty="0"/>
              <a:t> Pro Bold 18 pt. Make text black or white for legibility.</a:t>
            </a:r>
          </a:p>
        </p:txBody>
      </p:sp>
      <p:pic>
        <p:nvPicPr>
          <p:cNvPr id="6" name="Purdue CoBrand">
            <a:extLst>
              <a:ext uri="{FF2B5EF4-FFF2-40B4-BE49-F238E27FC236}">
                <a16:creationId xmlns:a16="http://schemas.microsoft.com/office/drawing/2014/main" id="{3161C900-A62A-B140-B982-8370B88473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9261" y="6072299"/>
            <a:ext cx="3431899" cy="365760"/>
          </a:xfrm>
          <a:prstGeom prst="rect">
            <a:avLst/>
          </a:prstGeom>
        </p:spPr>
      </p:pic>
      <p:sp>
        <p:nvSpPr>
          <p:cNvPr id="4" name="Date">
            <a:extLst>
              <a:ext uri="{FF2B5EF4-FFF2-40B4-BE49-F238E27FC236}">
                <a16:creationId xmlns:a16="http://schemas.microsoft.com/office/drawing/2014/main" id="{79302B88-828F-CB42-9139-39D669D000DF}"/>
              </a:ext>
            </a:extLst>
          </p:cNvPr>
          <p:cNvSpPr>
            <a:spLocks noGrp="1"/>
          </p:cNvSpPr>
          <p:nvPr>
            <p:ph type="dt" sz="half" idx="10"/>
          </p:nvPr>
        </p:nvSpPr>
        <p:spPr/>
        <p:txBody>
          <a:bodyPr/>
          <a:lstStyle/>
          <a:p>
            <a:fld id="{D47A9A36-4EB0-BF46-AE48-7CDA251B954B}" type="datetime1">
              <a:rPr lang="en-US" smtClean="0"/>
              <a:t>5/16/2023</a:t>
            </a:fld>
            <a:endParaRPr lang="en-US" dirty="0"/>
          </a:p>
        </p:txBody>
      </p:sp>
      <p:sp>
        <p:nvSpPr>
          <p:cNvPr id="5" name="Slide Number">
            <a:extLst>
              <a:ext uri="{FF2B5EF4-FFF2-40B4-BE49-F238E27FC236}">
                <a16:creationId xmlns:a16="http://schemas.microsoft.com/office/drawing/2014/main" id="{592DD1FC-3F64-944A-AB34-0DE1EFFEC75B}"/>
              </a:ext>
            </a:extLst>
          </p:cNvPr>
          <p:cNvSpPr>
            <a:spLocks noGrp="1"/>
          </p:cNvSpPr>
          <p:nvPr>
            <p:ph type="sldNum" sz="quarter" idx="12"/>
          </p:nvPr>
        </p:nvSpPr>
        <p:spPr/>
        <p:txBody>
          <a:bodyPr/>
          <a:lstStyle/>
          <a:p>
            <a:fld id="{8A7A6979-0714-4377-B894-6BE4C2D6E202}" type="slidenum">
              <a:rPr lang="en-US" smtClean="0"/>
              <a:pPr/>
              <a:t>5</a:t>
            </a:fld>
            <a:endParaRPr lang="en-US" dirty="0"/>
          </a:p>
        </p:txBody>
      </p:sp>
    </p:spTree>
    <p:extLst>
      <p:ext uri="{BB962C8B-B14F-4D97-AF65-F5344CB8AC3E}">
        <p14:creationId xmlns:p14="http://schemas.microsoft.com/office/powerpoint/2010/main" val="9830663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831874" y="6226694"/>
            <a:ext cx="870923" cy="323968"/>
          </a:xfrm>
        </p:spPr>
        <p:txBody>
          <a:bodyPr/>
          <a:lstStyle/>
          <a:p>
            <a:fld id="{69E19CAC-2325-1047-B0FD-9C1EACA0A0AE}" type="datetime1">
              <a:rPr lang="en-US" smtClean="0"/>
              <a:pPr/>
              <a:t>5/16/2023</a:t>
            </a:fld>
            <a:endParaRPr lang="en-US" dirty="0"/>
          </a:p>
        </p:txBody>
      </p:sp>
      <p:sp>
        <p:nvSpPr>
          <p:cNvPr id="3" name="Slide Number Placeholder 2"/>
          <p:cNvSpPr>
            <a:spLocks noGrp="1"/>
          </p:cNvSpPr>
          <p:nvPr>
            <p:ph type="sldNum" sz="quarter" idx="12"/>
          </p:nvPr>
        </p:nvSpPr>
        <p:spPr>
          <a:xfrm>
            <a:off x="7840786" y="6200875"/>
            <a:ext cx="365760" cy="365760"/>
          </a:xfrm>
        </p:spPr>
        <p:txBody>
          <a:bodyPr/>
          <a:lstStyle/>
          <a:p>
            <a:fld id="{8A7A6979-0714-4377-B894-6BE4C2D6E202}" type="slidenum">
              <a:rPr lang="en-US" smtClean="0"/>
              <a:pPr/>
              <a:t>6</a:t>
            </a:fld>
            <a:endParaRPr lang="en-US" dirty="0"/>
          </a:p>
        </p:txBody>
      </p:sp>
      <p:sp>
        <p:nvSpPr>
          <p:cNvPr id="4" name="Title 3"/>
          <p:cNvSpPr>
            <a:spLocks noGrp="1"/>
          </p:cNvSpPr>
          <p:nvPr>
            <p:ph type="ctrTitle"/>
          </p:nvPr>
        </p:nvSpPr>
        <p:spPr/>
        <p:txBody>
          <a:bodyPr/>
          <a:lstStyle/>
          <a:p>
            <a:endParaRPr lang="en-US"/>
          </a:p>
        </p:txBody>
      </p:sp>
      <p:pic>
        <p:nvPicPr>
          <p:cNvPr id="13" name="Content Placeholder 12"/>
          <p:cNvPicPr>
            <a:picLocks noGrp="1" noChangeAspect="1"/>
          </p:cNvPicPr>
          <p:nvPr>
            <p:ph sz="quarter" idx="15"/>
          </p:nvPr>
        </p:nvPicPr>
        <p:blipFill>
          <a:blip r:embed="rId2"/>
          <a:srcRect/>
          <a:stretch/>
        </p:blipFill>
        <p:spPr>
          <a:xfrm>
            <a:off x="5843587" y="1352550"/>
            <a:ext cx="2239963" cy="2239963"/>
          </a:xfrm>
        </p:spPr>
      </p:pic>
      <p:pic>
        <p:nvPicPr>
          <p:cNvPr id="14" name="Content Placeholder 13"/>
          <p:cNvPicPr>
            <a:picLocks noGrp="1" noChangeAspect="1"/>
          </p:cNvPicPr>
          <p:nvPr>
            <p:ph sz="quarter" idx="16"/>
          </p:nvPr>
        </p:nvPicPr>
        <p:blipFill>
          <a:blip r:embed="rId3"/>
          <a:srcRect/>
          <a:stretch/>
        </p:blipFill>
        <p:spPr>
          <a:xfrm>
            <a:off x="906462" y="3603625"/>
            <a:ext cx="2239963" cy="2239963"/>
          </a:xfrm>
        </p:spPr>
      </p:pic>
      <p:pic>
        <p:nvPicPr>
          <p:cNvPr id="15" name="Content Placeholder 14"/>
          <p:cNvPicPr>
            <a:picLocks noGrp="1" noChangeAspect="1"/>
          </p:cNvPicPr>
          <p:nvPr>
            <p:ph sz="quarter" idx="17"/>
          </p:nvPr>
        </p:nvPicPr>
        <p:blipFill>
          <a:blip r:embed="rId4"/>
          <a:srcRect/>
          <a:stretch/>
        </p:blipFill>
        <p:spPr>
          <a:xfrm>
            <a:off x="3375025" y="3603625"/>
            <a:ext cx="2239963" cy="2239963"/>
          </a:xfrm>
        </p:spPr>
      </p:pic>
      <p:pic>
        <p:nvPicPr>
          <p:cNvPr id="16" name="Content Placeholder 15"/>
          <p:cNvPicPr>
            <a:picLocks noGrp="1" noChangeAspect="1"/>
          </p:cNvPicPr>
          <p:nvPr>
            <p:ph sz="quarter" idx="18"/>
          </p:nvPr>
        </p:nvPicPr>
        <p:blipFill>
          <a:blip r:embed="rId5"/>
          <a:srcRect/>
          <a:stretch/>
        </p:blipFill>
        <p:spPr>
          <a:xfrm>
            <a:off x="5843587" y="3600450"/>
            <a:ext cx="2239963" cy="2239963"/>
          </a:xfrm>
        </p:spPr>
      </p:pic>
      <p:pic>
        <p:nvPicPr>
          <p:cNvPr id="11" name="Content Placeholder 10"/>
          <p:cNvPicPr>
            <a:picLocks noGrp="1" noChangeAspect="1"/>
          </p:cNvPicPr>
          <p:nvPr>
            <p:ph sz="quarter" idx="13"/>
          </p:nvPr>
        </p:nvPicPr>
        <p:blipFill>
          <a:blip r:embed="rId6"/>
          <a:srcRect/>
          <a:stretch/>
        </p:blipFill>
        <p:spPr>
          <a:xfrm>
            <a:off x="906462" y="1352550"/>
            <a:ext cx="2239963" cy="2239963"/>
          </a:xfrm>
        </p:spPr>
      </p:pic>
      <p:pic>
        <p:nvPicPr>
          <p:cNvPr id="12" name="Content Placeholder 11"/>
          <p:cNvPicPr>
            <a:picLocks noGrp="1" noChangeAspect="1"/>
          </p:cNvPicPr>
          <p:nvPr>
            <p:ph sz="quarter" idx="14"/>
          </p:nvPr>
        </p:nvPicPr>
        <p:blipFill>
          <a:blip r:embed="rId7"/>
          <a:srcRect/>
          <a:stretch/>
        </p:blipFill>
        <p:spPr>
          <a:xfrm>
            <a:off x="3375025" y="1352550"/>
            <a:ext cx="2239963" cy="2239963"/>
          </a:xfrm>
        </p:spPr>
      </p:pic>
    </p:spTree>
    <p:extLst>
      <p:ext uri="{BB962C8B-B14F-4D97-AF65-F5344CB8AC3E}">
        <p14:creationId xmlns:p14="http://schemas.microsoft.com/office/powerpoint/2010/main" val="2867440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831874" y="6226694"/>
            <a:ext cx="870923" cy="323968"/>
          </a:xfrm>
        </p:spPr>
        <p:txBody>
          <a:bodyPr/>
          <a:lstStyle/>
          <a:p>
            <a:fld id="{69E19CAC-2325-1047-B0FD-9C1EACA0A0AE}" type="datetime1">
              <a:rPr lang="en-US" smtClean="0"/>
              <a:pPr/>
              <a:t>5/16/2023</a:t>
            </a:fld>
            <a:endParaRPr lang="en-US" dirty="0"/>
          </a:p>
        </p:txBody>
      </p:sp>
      <p:sp>
        <p:nvSpPr>
          <p:cNvPr id="3" name="Slide Number Placeholder 2"/>
          <p:cNvSpPr>
            <a:spLocks noGrp="1"/>
          </p:cNvSpPr>
          <p:nvPr>
            <p:ph type="sldNum" sz="quarter" idx="12"/>
          </p:nvPr>
        </p:nvSpPr>
        <p:spPr>
          <a:xfrm>
            <a:off x="7840786" y="6200875"/>
            <a:ext cx="365760" cy="365760"/>
          </a:xfrm>
        </p:spPr>
        <p:txBody>
          <a:bodyPr/>
          <a:lstStyle/>
          <a:p>
            <a:fld id="{8A7A6979-0714-4377-B894-6BE4C2D6E202}" type="slidenum">
              <a:rPr lang="en-US" smtClean="0"/>
              <a:pPr/>
              <a:t>7</a:t>
            </a:fld>
            <a:endParaRPr lang="en-US" dirty="0"/>
          </a:p>
        </p:txBody>
      </p:sp>
      <p:sp>
        <p:nvSpPr>
          <p:cNvPr id="4" name="Title 3"/>
          <p:cNvSpPr>
            <a:spLocks noGrp="1"/>
          </p:cNvSpPr>
          <p:nvPr>
            <p:ph type="ctrTitle"/>
          </p:nvPr>
        </p:nvSpPr>
        <p:spPr/>
        <p:txBody>
          <a:bodyPr/>
          <a:lstStyle/>
          <a:p>
            <a:endParaRPr lang="en-US"/>
          </a:p>
        </p:txBody>
      </p:sp>
      <p:pic>
        <p:nvPicPr>
          <p:cNvPr id="13" name="Content Placeholder 12"/>
          <p:cNvPicPr>
            <a:picLocks noGrp="1" noChangeAspect="1"/>
          </p:cNvPicPr>
          <p:nvPr>
            <p:ph sz="quarter" idx="15"/>
          </p:nvPr>
        </p:nvPicPr>
        <p:blipFill>
          <a:blip r:embed="rId2"/>
          <a:srcRect/>
          <a:stretch/>
        </p:blipFill>
        <p:spPr>
          <a:xfrm>
            <a:off x="5843587" y="1352550"/>
            <a:ext cx="2239963" cy="2239963"/>
          </a:xfrm>
        </p:spPr>
      </p:pic>
      <p:pic>
        <p:nvPicPr>
          <p:cNvPr id="14" name="Content Placeholder 13"/>
          <p:cNvPicPr>
            <a:picLocks noGrp="1" noChangeAspect="1"/>
          </p:cNvPicPr>
          <p:nvPr>
            <p:ph sz="quarter" idx="16"/>
          </p:nvPr>
        </p:nvPicPr>
        <p:blipFill>
          <a:blip r:embed="rId3"/>
          <a:srcRect/>
          <a:stretch/>
        </p:blipFill>
        <p:spPr>
          <a:xfrm>
            <a:off x="906462" y="3603625"/>
            <a:ext cx="2239963" cy="2239963"/>
          </a:xfrm>
        </p:spPr>
      </p:pic>
      <p:pic>
        <p:nvPicPr>
          <p:cNvPr id="15" name="Content Placeholder 14"/>
          <p:cNvPicPr>
            <a:picLocks noGrp="1" noChangeAspect="1"/>
          </p:cNvPicPr>
          <p:nvPr>
            <p:ph sz="quarter" idx="17"/>
          </p:nvPr>
        </p:nvPicPr>
        <p:blipFill>
          <a:blip r:embed="rId4"/>
          <a:srcRect/>
          <a:stretch/>
        </p:blipFill>
        <p:spPr>
          <a:xfrm>
            <a:off x="3375025" y="3603625"/>
            <a:ext cx="2239963" cy="2239963"/>
          </a:xfrm>
        </p:spPr>
      </p:pic>
      <p:pic>
        <p:nvPicPr>
          <p:cNvPr id="16" name="Content Placeholder 15"/>
          <p:cNvPicPr>
            <a:picLocks noGrp="1" noChangeAspect="1"/>
          </p:cNvPicPr>
          <p:nvPr>
            <p:ph sz="quarter" idx="18"/>
          </p:nvPr>
        </p:nvPicPr>
        <p:blipFill>
          <a:blip r:embed="rId5"/>
          <a:srcRect/>
          <a:stretch/>
        </p:blipFill>
        <p:spPr>
          <a:xfrm>
            <a:off x="5843587" y="3600450"/>
            <a:ext cx="2239963" cy="2239963"/>
          </a:xfrm>
        </p:spPr>
      </p:pic>
      <p:pic>
        <p:nvPicPr>
          <p:cNvPr id="11" name="Content Placeholder 10"/>
          <p:cNvPicPr>
            <a:picLocks noGrp="1" noChangeAspect="1"/>
          </p:cNvPicPr>
          <p:nvPr>
            <p:ph sz="quarter" idx="13"/>
          </p:nvPr>
        </p:nvPicPr>
        <p:blipFill>
          <a:blip r:embed="rId6"/>
          <a:srcRect/>
          <a:stretch/>
        </p:blipFill>
        <p:spPr>
          <a:xfrm>
            <a:off x="906462" y="1352550"/>
            <a:ext cx="2239963" cy="2239963"/>
          </a:xfrm>
        </p:spPr>
      </p:pic>
      <p:pic>
        <p:nvPicPr>
          <p:cNvPr id="12" name="Content Placeholder 11"/>
          <p:cNvPicPr>
            <a:picLocks noGrp="1" noChangeAspect="1"/>
          </p:cNvPicPr>
          <p:nvPr>
            <p:ph sz="quarter" idx="14"/>
          </p:nvPr>
        </p:nvPicPr>
        <p:blipFill>
          <a:blip r:embed="rId7"/>
          <a:srcRect/>
          <a:stretch/>
        </p:blipFill>
        <p:spPr>
          <a:xfrm>
            <a:off x="3375025" y="1352550"/>
            <a:ext cx="2239963" cy="2239963"/>
          </a:xfrm>
        </p:spPr>
      </p:pic>
    </p:spTree>
    <p:extLst>
      <p:ext uri="{BB962C8B-B14F-4D97-AF65-F5344CB8AC3E}">
        <p14:creationId xmlns:p14="http://schemas.microsoft.com/office/powerpoint/2010/main" val="1902313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a:extLst>
              <a:ext uri="{FF2B5EF4-FFF2-40B4-BE49-F238E27FC236}">
                <a16:creationId xmlns:a16="http://schemas.microsoft.com/office/drawing/2014/main" id="{441689E1-9B3E-2D42-9C46-349DD185D179}"/>
              </a:ext>
            </a:extLst>
          </p:cNvPr>
          <p:cNvSpPr>
            <a:spLocks noGrp="1"/>
          </p:cNvSpPr>
          <p:nvPr>
            <p:ph type="dt" sz="half" idx="10"/>
          </p:nvPr>
        </p:nvSpPr>
        <p:spPr>
          <a:xfrm>
            <a:off x="6884126" y="6220740"/>
            <a:ext cx="818671" cy="323968"/>
          </a:xfrm>
        </p:spPr>
        <p:txBody>
          <a:bodyPr/>
          <a:lstStyle/>
          <a:p>
            <a:fld id="{FAD1387E-80EC-0440-B45B-53847462FAF4}" type="datetime1">
              <a:rPr lang="en-US" smtClean="0"/>
              <a:t>5/16/2023</a:t>
            </a:fld>
            <a:endParaRPr lang="en-US" dirty="0"/>
          </a:p>
        </p:txBody>
      </p:sp>
      <p:sp>
        <p:nvSpPr>
          <p:cNvPr id="6" name="Slide Number">
            <a:extLst>
              <a:ext uri="{FF2B5EF4-FFF2-40B4-BE49-F238E27FC236}">
                <a16:creationId xmlns:a16="http://schemas.microsoft.com/office/drawing/2014/main" id="{8C1AF1DD-30C6-AB46-B8B7-1DCFB874127A}"/>
              </a:ext>
            </a:extLst>
          </p:cNvPr>
          <p:cNvSpPr>
            <a:spLocks noGrp="1"/>
          </p:cNvSpPr>
          <p:nvPr>
            <p:ph type="sldNum" sz="quarter" idx="12"/>
          </p:nvPr>
        </p:nvSpPr>
        <p:spPr>
          <a:xfrm>
            <a:off x="7840786" y="6200875"/>
            <a:ext cx="365760" cy="365760"/>
          </a:xfrm>
        </p:spPr>
        <p:txBody>
          <a:bodyPr/>
          <a:lstStyle/>
          <a:p>
            <a:fld id="{8A7A6979-0714-4377-B894-6BE4C2D6E202}" type="slidenum">
              <a:rPr lang="en-US" smtClean="0"/>
              <a:pPr/>
              <a:t>8</a:t>
            </a:fld>
            <a:endParaRPr lang="en-US" dirty="0"/>
          </a:p>
        </p:txBody>
      </p:sp>
      <p:pic>
        <p:nvPicPr>
          <p:cNvPr id="9" name="Purdue CoBrand">
            <a:extLst>
              <a:ext uri="{FF2B5EF4-FFF2-40B4-BE49-F238E27FC236}">
                <a16:creationId xmlns:a16="http://schemas.microsoft.com/office/drawing/2014/main" id="{DAF4B4A5-130A-0D4D-9089-CA01E6FA81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261" y="6072299"/>
            <a:ext cx="3431899" cy="365760"/>
          </a:xfrm>
          <a:prstGeom prst="rect">
            <a:avLst/>
          </a:prstGeom>
        </p:spPr>
      </p:pic>
    </p:spTree>
    <p:extLst>
      <p:ext uri="{BB962C8B-B14F-4D97-AF65-F5344CB8AC3E}">
        <p14:creationId xmlns:p14="http://schemas.microsoft.com/office/powerpoint/2010/main" val="1840814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E06EECC5-BC81-B641-8E5C-D69EE2F54D88}"/>
              </a:ext>
            </a:extLst>
          </p:cNvPr>
          <p:cNvSpPr>
            <a:spLocks noGrp="1"/>
          </p:cNvSpPr>
          <p:nvPr>
            <p:ph type="ctrTitle"/>
          </p:nvPr>
        </p:nvSpPr>
        <p:spPr/>
        <p:txBody>
          <a:bodyPr/>
          <a:lstStyle/>
          <a:p>
            <a:r>
              <a:rPr lang="en-US" dirty="0"/>
              <a:t>Thank You</a:t>
            </a:r>
          </a:p>
        </p:txBody>
      </p:sp>
      <p:sp>
        <p:nvSpPr>
          <p:cNvPr id="3" name="Body Text">
            <a:extLst>
              <a:ext uri="{FF2B5EF4-FFF2-40B4-BE49-F238E27FC236}">
                <a16:creationId xmlns:a16="http://schemas.microsoft.com/office/drawing/2014/main" id="{22926D19-18B6-C048-80A5-24B0C511327B}"/>
              </a:ext>
            </a:extLst>
          </p:cNvPr>
          <p:cNvSpPr>
            <a:spLocks noGrp="1"/>
          </p:cNvSpPr>
          <p:nvPr>
            <p:ph type="body" sz="quarter" idx="14"/>
          </p:nvPr>
        </p:nvSpPr>
        <p:spPr/>
        <p:txBody>
          <a:bodyPr/>
          <a:lstStyle/>
          <a:p>
            <a:r>
              <a:rPr lang="en-US" dirty="0"/>
              <a:t>Conclusion, call to action or contact information. </a:t>
            </a:r>
            <a:r>
              <a:rPr lang="en-US" dirty="0" err="1"/>
              <a:t>Acumin</a:t>
            </a:r>
            <a:r>
              <a:rPr lang="en-US" dirty="0"/>
              <a:t> Pro Reg 18 pt. Keep it short with bite-size chunks of information.</a:t>
            </a:r>
          </a:p>
        </p:txBody>
      </p:sp>
      <p:sp>
        <p:nvSpPr>
          <p:cNvPr id="4" name="Date">
            <a:extLst>
              <a:ext uri="{FF2B5EF4-FFF2-40B4-BE49-F238E27FC236}">
                <a16:creationId xmlns:a16="http://schemas.microsoft.com/office/drawing/2014/main" id="{8197DFA7-0FB7-754D-9094-A93DFCD00682}"/>
              </a:ext>
            </a:extLst>
          </p:cNvPr>
          <p:cNvSpPr>
            <a:spLocks noGrp="1"/>
          </p:cNvSpPr>
          <p:nvPr>
            <p:ph type="dt" sz="half" idx="10"/>
          </p:nvPr>
        </p:nvSpPr>
        <p:spPr>
          <a:xfrm>
            <a:off x="6831874" y="6227631"/>
            <a:ext cx="870923" cy="323968"/>
          </a:xfrm>
        </p:spPr>
        <p:txBody>
          <a:bodyPr/>
          <a:lstStyle/>
          <a:p>
            <a:fld id="{69E19CAC-2325-1047-B0FD-9C1EACA0A0AE}" type="datetime1">
              <a:rPr lang="en-US" smtClean="0"/>
              <a:pPr/>
              <a:t>5/16/2023</a:t>
            </a:fld>
            <a:endParaRPr lang="en-US" dirty="0"/>
          </a:p>
        </p:txBody>
      </p:sp>
      <p:sp>
        <p:nvSpPr>
          <p:cNvPr id="5" name="Slide Number">
            <a:extLst>
              <a:ext uri="{FF2B5EF4-FFF2-40B4-BE49-F238E27FC236}">
                <a16:creationId xmlns:a16="http://schemas.microsoft.com/office/drawing/2014/main" id="{D8430EBB-A681-8344-9831-C6ACFF85A8B4}"/>
              </a:ext>
            </a:extLst>
          </p:cNvPr>
          <p:cNvSpPr>
            <a:spLocks noGrp="1"/>
          </p:cNvSpPr>
          <p:nvPr>
            <p:ph type="sldNum" sz="quarter" idx="12"/>
          </p:nvPr>
        </p:nvSpPr>
        <p:spPr>
          <a:xfrm>
            <a:off x="7840786" y="6200875"/>
            <a:ext cx="365760" cy="365760"/>
          </a:xfrm>
        </p:spPr>
        <p:txBody>
          <a:bodyPr/>
          <a:lstStyle/>
          <a:p>
            <a:fld id="{8A7A6979-0714-4377-B894-6BE4C2D6E202}" type="slidenum">
              <a:rPr lang="en-US" smtClean="0"/>
              <a:pPr/>
              <a:t>9</a:t>
            </a:fld>
            <a:endParaRPr lang="en-US" dirty="0"/>
          </a:p>
        </p:txBody>
      </p:sp>
      <p:pic>
        <p:nvPicPr>
          <p:cNvPr id="7" name="Purdue CoBrand">
            <a:extLst>
              <a:ext uri="{FF2B5EF4-FFF2-40B4-BE49-F238E27FC236}">
                <a16:creationId xmlns:a16="http://schemas.microsoft.com/office/drawing/2014/main" id="{DAF4B4A5-130A-0D4D-9089-CA01E6FA81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261" y="6072299"/>
            <a:ext cx="3431899" cy="365760"/>
          </a:xfrm>
          <a:prstGeom prst="rect">
            <a:avLst/>
          </a:prstGeom>
        </p:spPr>
      </p:pic>
    </p:spTree>
    <p:extLst>
      <p:ext uri="{BB962C8B-B14F-4D97-AF65-F5344CB8AC3E}">
        <p14:creationId xmlns:p14="http://schemas.microsoft.com/office/powerpoint/2010/main" val="2425730508"/>
      </p:ext>
    </p:extLst>
  </p:cSld>
  <p:clrMapOvr>
    <a:masterClrMapping/>
  </p:clrMapOvr>
</p:sld>
</file>

<file path=ppt/theme/theme1.xml><?xml version="1.0" encoding="utf-8"?>
<a:theme xmlns:a="http://schemas.openxmlformats.org/drawingml/2006/main" name="Purdue2">
  <a:themeElements>
    <a:clrScheme name="PurdueColors">
      <a:dk1>
        <a:srgbClr val="000000"/>
      </a:dk1>
      <a:lt1>
        <a:srgbClr val="000000"/>
      </a:lt1>
      <a:dk2>
        <a:srgbClr val="C4BFC0"/>
      </a:dk2>
      <a:lt2>
        <a:srgbClr val="C9B991"/>
      </a:lt2>
      <a:accent1>
        <a:srgbClr val="8E6F3E"/>
      </a:accent1>
      <a:accent2>
        <a:srgbClr val="555960"/>
      </a:accent2>
      <a:accent3>
        <a:srgbClr val="C9B991"/>
      </a:accent3>
      <a:accent4>
        <a:srgbClr val="FFFFFF"/>
      </a:accent4>
      <a:accent5>
        <a:srgbClr val="000000"/>
      </a:accent5>
      <a:accent6>
        <a:srgbClr val="555960"/>
      </a:accent6>
      <a:hlink>
        <a:srgbClr val="000000"/>
      </a:hlink>
      <a:folHlink>
        <a:srgbClr val="555960"/>
      </a:folHlink>
    </a:clrScheme>
    <a:fontScheme name="PurdueBrand">
      <a:majorFont>
        <a:latin typeface="Acumin Pro ExtraCondensed Smbd"/>
        <a:ea typeface=""/>
        <a:cs typeface=""/>
      </a:majorFont>
      <a:minorFont>
        <a:latin typeface="Acumin Pro"/>
        <a:ea typeface=""/>
        <a:cs typeface=""/>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resentation1" id="{0F7A2058-D776-41B7-84A0-0C874A3FCA7D}" vid="{0B5A5621-8B38-4282-8CA5-79EF5D6FFF9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COBRAND-PPT-TEMPLATE_StdScreen_Embedded-Brand-Fonts_Cross-Platform_Black</Template>
  <TotalTime>28</TotalTime>
  <Words>323</Words>
  <Application>Microsoft Office PowerPoint</Application>
  <PresentationFormat>On-screen Show (4:3)</PresentationFormat>
  <Paragraphs>46</Paragraphs>
  <Slides>9</Slides>
  <Notes>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9</vt:i4>
      </vt:variant>
    </vt:vector>
  </HeadingPairs>
  <TitlesOfParts>
    <vt:vector size="21" baseType="lpstr">
      <vt:lpstr>Acumin Pro Semibold</vt:lpstr>
      <vt:lpstr>United Sans Cd Md</vt:lpstr>
      <vt:lpstr>Acumin Pro SemiCondensed</vt:lpstr>
      <vt:lpstr>Acumin Pro ExtraCondensed</vt:lpstr>
      <vt:lpstr>Acumin Pro</vt:lpstr>
      <vt:lpstr>Arial</vt:lpstr>
      <vt:lpstr>United Sans Rg Md</vt:lpstr>
      <vt:lpstr>Calibri</vt:lpstr>
      <vt:lpstr>Wingdings</vt:lpstr>
      <vt:lpstr>Acumin Pro Medium</vt:lpstr>
      <vt:lpstr>Acumin Pro ExtraCondensed Smbd</vt:lpstr>
      <vt:lpstr>Purdue2</vt:lpstr>
      <vt:lpstr>PowerPoint Presentation</vt:lpstr>
      <vt:lpstr>Title Slide Acumin Pro Extra Cond Bold Italic 60</vt:lpstr>
      <vt:lpstr>Title Acumin Pro Extra Cond Bold Italic 36 pt</vt:lpstr>
      <vt:lpstr>Title Acumin Pro Extra Cond Bold Italic 36 pt</vt:lpstr>
      <vt:lpstr>PowerPoint Presentation</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akbowers</dc:creator>
  <cp:lastModifiedBy>Bowers, Anna K</cp:lastModifiedBy>
  <cp:revision>7</cp:revision>
  <dcterms:created xsi:type="dcterms:W3CDTF">2021-07-27T16:21:55Z</dcterms:created>
  <dcterms:modified xsi:type="dcterms:W3CDTF">2023-05-16T14:01:10Z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044bd30-2ed7-4c9d-9d12-46200872a97b_Enabled">
    <vt:lpwstr>true</vt:lpwstr>
  </property>
  <property fmtid="{D5CDD505-2E9C-101B-9397-08002B2CF9AE}" pid="3" name="MSIP_Label_4044bd30-2ed7-4c9d-9d12-46200872a97b_SetDate">
    <vt:lpwstr>2023-05-16T14:01:10Z</vt:lpwstr>
  </property>
  <property fmtid="{D5CDD505-2E9C-101B-9397-08002B2CF9AE}" pid="4" name="MSIP_Label_4044bd30-2ed7-4c9d-9d12-46200872a97b_Method">
    <vt:lpwstr>Standard</vt:lpwstr>
  </property>
  <property fmtid="{D5CDD505-2E9C-101B-9397-08002B2CF9AE}" pid="5" name="MSIP_Label_4044bd30-2ed7-4c9d-9d12-46200872a97b_Name">
    <vt:lpwstr>defa4170-0d19-0005-0004-bc88714345d2</vt:lpwstr>
  </property>
  <property fmtid="{D5CDD505-2E9C-101B-9397-08002B2CF9AE}" pid="6" name="MSIP_Label_4044bd30-2ed7-4c9d-9d12-46200872a97b_SiteId">
    <vt:lpwstr>4130bd39-7c53-419c-b1e5-8758d6d63f21</vt:lpwstr>
  </property>
  <property fmtid="{D5CDD505-2E9C-101B-9397-08002B2CF9AE}" pid="7" name="MSIP_Label_4044bd30-2ed7-4c9d-9d12-46200872a97b_ActionId">
    <vt:lpwstr>25e47fcb-7abb-41aa-b8f0-84889b0567aa</vt:lpwstr>
  </property>
  <property fmtid="{D5CDD505-2E9C-101B-9397-08002B2CF9AE}" pid="8" name="MSIP_Label_4044bd30-2ed7-4c9d-9d12-46200872a97b_ContentBits">
    <vt:lpwstr>0</vt:lpwstr>
  </property>
</Properties>
</file>