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4"/>
  </p:sldMasterIdLst>
  <p:notesMasterIdLst>
    <p:notesMasterId r:id="rId17"/>
  </p:notesMasterIdLst>
  <p:sldIdLst>
    <p:sldId id="267" r:id="rId5"/>
    <p:sldId id="294" r:id="rId6"/>
    <p:sldId id="281" r:id="rId7"/>
    <p:sldId id="284" r:id="rId8"/>
    <p:sldId id="282" r:id="rId9"/>
    <p:sldId id="285" r:id="rId10"/>
    <p:sldId id="286" r:id="rId11"/>
    <p:sldId id="290" r:id="rId12"/>
    <p:sldId id="287" r:id="rId13"/>
    <p:sldId id="288" r:id="rId14"/>
    <p:sldId id="277" r:id="rId15"/>
    <p:sldId id="292" r:id="rId16"/>
  </p:sldIdLst>
  <p:sldSz cx="12192000" cy="6858000"/>
  <p:notesSz cx="6858000" cy="9144000"/>
  <p:embeddedFontLst>
    <p:embeddedFont>
      <p:font typeface="Acumin Pro" panose="020B0504020202020204" pitchFamily="34" charset="0"/>
      <p:regular r:id="rId18"/>
      <p:bold r:id="rId19"/>
      <p:italic r:id="rId20"/>
      <p:boldItalic r:id="rId21"/>
    </p:embeddedFont>
    <p:embeddedFont>
      <p:font typeface="Acumin Pro Condensed Semibold" panose="020B0706020202020204" pitchFamily="34" charset="0"/>
      <p:bold r:id="rId22"/>
      <p:boldItalic r:id="rId23"/>
    </p:embeddedFont>
    <p:embeddedFont>
      <p:font typeface="Acumin Pro Medium" panose="020B0604020202020204" pitchFamily="34" charset="0"/>
      <p:regular r:id="rId24"/>
      <p:italic r:id="rId25"/>
    </p:embeddedFont>
    <p:embeddedFont>
      <p:font typeface="Acumin Pro Semibold" panose="020B0704020202020204" pitchFamily="34" charset="0"/>
      <p:bold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Franklin Gothic Book" panose="020B0503020102020204" pitchFamily="34" charset="0"/>
      <p:regular r:id="rId32"/>
      <p:italic r:id="rId33"/>
    </p:embeddedFont>
    <p:embeddedFont>
      <p:font typeface="Franklin Gothic Medium" panose="020B0603020102020204" pitchFamily="34" charset="0"/>
      <p:regular r:id="rId34"/>
      <p:italic r:id="rId35"/>
    </p:embeddedFont>
    <p:embeddedFont>
      <p:font typeface="Franklin Gothic Medium Cond" panose="020B0606030402020204" pitchFamily="34" charset="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80" userDrawn="1">
          <p15:clr>
            <a:srgbClr val="A4A3A4"/>
          </p15:clr>
        </p15:guide>
        <p15:guide id="2" pos="31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6CE219-6CB4-4D82-2315-C217F06FFCCD}" name="Hiller, Kelly R" initials="HKR" userId="S::khiller@purdue.edu::b25b1487-7f5e-4b7f-a0b2-f8bcb0b1ea5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B991"/>
    <a:srgbClr val="DDB945"/>
    <a:srgbClr val="EBD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23D4E1-82CA-B840-A79B-2203BD499F11}" v="4" dt="2023-04-12T14:37:38.5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59"/>
    <p:restoredTop sz="94694"/>
  </p:normalViewPr>
  <p:slideViewPr>
    <p:cSldViewPr snapToGrid="0">
      <p:cViewPr varScale="1">
        <p:scale>
          <a:sx n="104" d="100"/>
          <a:sy n="104" d="100"/>
        </p:scale>
        <p:origin x="558" y="108"/>
      </p:cViewPr>
      <p:guideLst>
        <p:guide orient="horz" pos="1080"/>
        <p:guide pos="3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heme" Target="theme/theme1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singer, Emily Christine" userId="c4099b5c-12cb-4d3c-8a2f-e0c975e58c53" providerId="ADAL" clId="{E381AFB9-BDC1-784A-AF54-5AC288216571}"/>
    <pc:docChg chg="undo custSel modSld modMainMaster">
      <pc:chgData name="Disinger, Emily Christine" userId="c4099b5c-12cb-4d3c-8a2f-e0c975e58c53" providerId="ADAL" clId="{E381AFB9-BDC1-784A-AF54-5AC288216571}" dt="2023-04-06T15:43:08.734" v="414" actId="207"/>
      <pc:docMkLst>
        <pc:docMk/>
      </pc:docMkLst>
      <pc:sldChg chg="modSp mod">
        <pc:chgData name="Disinger, Emily Christine" userId="c4099b5c-12cb-4d3c-8a2f-e0c975e58c53" providerId="ADAL" clId="{E381AFB9-BDC1-784A-AF54-5AC288216571}" dt="2023-04-06T15:17:36.663" v="397" actId="1076"/>
        <pc:sldMkLst>
          <pc:docMk/>
          <pc:sldMk cId="4154997097" sldId="267"/>
        </pc:sldMkLst>
        <pc:spChg chg="mod">
          <ac:chgData name="Disinger, Emily Christine" userId="c4099b5c-12cb-4d3c-8a2f-e0c975e58c53" providerId="ADAL" clId="{E381AFB9-BDC1-784A-AF54-5AC288216571}" dt="2023-04-06T15:17:36.663" v="397" actId="1076"/>
          <ac:spMkLst>
            <pc:docMk/>
            <pc:sldMk cId="4154997097" sldId="267"/>
            <ac:spMk id="2" creationId="{44DF09A7-CF48-9701-322A-A0BBD1C2F6CD}"/>
          </ac:spMkLst>
        </pc:spChg>
        <pc:spChg chg="mod">
          <ac:chgData name="Disinger, Emily Christine" userId="c4099b5c-12cb-4d3c-8a2f-e0c975e58c53" providerId="ADAL" clId="{E381AFB9-BDC1-784A-AF54-5AC288216571}" dt="2023-04-06T15:17:36.331" v="396" actId="1038"/>
          <ac:spMkLst>
            <pc:docMk/>
            <pc:sldMk cId="4154997097" sldId="267"/>
            <ac:spMk id="3" creationId="{5991BF94-59A9-105F-273E-B29E440F2501}"/>
          </ac:spMkLst>
        </pc:spChg>
        <pc:spChg chg="mod">
          <ac:chgData name="Disinger, Emily Christine" userId="c4099b5c-12cb-4d3c-8a2f-e0c975e58c53" providerId="ADAL" clId="{E381AFB9-BDC1-784A-AF54-5AC288216571}" dt="2023-04-06T15:17:35.587" v="395" actId="1038"/>
          <ac:spMkLst>
            <pc:docMk/>
            <pc:sldMk cId="4154997097" sldId="267"/>
            <ac:spMk id="4" creationId="{0C218A17-096C-AED1-C745-D58ECF2EFEFF}"/>
          </ac:spMkLst>
        </pc:spChg>
      </pc:sldChg>
      <pc:sldChg chg="modSp mod">
        <pc:chgData name="Disinger, Emily Christine" userId="c4099b5c-12cb-4d3c-8a2f-e0c975e58c53" providerId="ADAL" clId="{E381AFB9-BDC1-784A-AF54-5AC288216571}" dt="2023-03-31T20:39:26.184" v="2" actId="18131"/>
        <pc:sldMkLst>
          <pc:docMk/>
          <pc:sldMk cId="2200990116" sldId="288"/>
        </pc:sldMkLst>
        <pc:picChg chg="mod modCrop">
          <ac:chgData name="Disinger, Emily Christine" userId="c4099b5c-12cb-4d3c-8a2f-e0c975e58c53" providerId="ADAL" clId="{E381AFB9-BDC1-784A-AF54-5AC288216571}" dt="2023-03-31T20:39:26.184" v="2" actId="18131"/>
          <ac:picMkLst>
            <pc:docMk/>
            <pc:sldMk cId="2200990116" sldId="288"/>
            <ac:picMk id="23" creationId="{D81FE644-292D-7E5F-D160-2A3AD4FA223D}"/>
          </ac:picMkLst>
        </pc:picChg>
        <pc:picChg chg="mod modCrop">
          <ac:chgData name="Disinger, Emily Christine" userId="c4099b5c-12cb-4d3c-8a2f-e0c975e58c53" providerId="ADAL" clId="{E381AFB9-BDC1-784A-AF54-5AC288216571}" dt="2023-03-31T20:39:01.205" v="0" actId="18131"/>
          <ac:picMkLst>
            <pc:docMk/>
            <pc:sldMk cId="2200990116" sldId="288"/>
            <ac:picMk id="25" creationId="{4DD6AAB8-CFBA-2C21-E790-5BAB23978432}"/>
          </ac:picMkLst>
        </pc:picChg>
      </pc:sldChg>
      <pc:sldChg chg="addSp delSp modSp mod">
        <pc:chgData name="Disinger, Emily Christine" userId="c4099b5c-12cb-4d3c-8a2f-e0c975e58c53" providerId="ADAL" clId="{E381AFB9-BDC1-784A-AF54-5AC288216571}" dt="2023-03-31T22:11:21.613" v="384" actId="20577"/>
        <pc:sldMkLst>
          <pc:docMk/>
          <pc:sldMk cId="497656020" sldId="292"/>
        </pc:sldMkLst>
        <pc:spChg chg="mod">
          <ac:chgData name="Disinger, Emily Christine" userId="c4099b5c-12cb-4d3c-8a2f-e0c975e58c53" providerId="ADAL" clId="{E381AFB9-BDC1-784A-AF54-5AC288216571}" dt="2023-03-31T22:10:42.167" v="355" actId="1076"/>
          <ac:spMkLst>
            <pc:docMk/>
            <pc:sldMk cId="497656020" sldId="292"/>
            <ac:spMk id="4" creationId="{4CDAA1B9-4128-D2C8-4619-45A79BD09F1E}"/>
          </ac:spMkLst>
        </pc:spChg>
        <pc:spChg chg="mod">
          <ac:chgData name="Disinger, Emily Christine" userId="c4099b5c-12cb-4d3c-8a2f-e0c975e58c53" providerId="ADAL" clId="{E381AFB9-BDC1-784A-AF54-5AC288216571}" dt="2023-03-31T22:09:34.843" v="352" actId="1035"/>
          <ac:spMkLst>
            <pc:docMk/>
            <pc:sldMk cId="497656020" sldId="292"/>
            <ac:spMk id="7" creationId="{0648A87C-1FA1-756E-8002-A17A677C3D69}"/>
          </ac:spMkLst>
        </pc:spChg>
        <pc:spChg chg="add mod">
          <ac:chgData name="Disinger, Emily Christine" userId="c4099b5c-12cb-4d3c-8a2f-e0c975e58c53" providerId="ADAL" clId="{E381AFB9-BDC1-784A-AF54-5AC288216571}" dt="2023-03-31T22:11:21.613" v="384" actId="20577"/>
          <ac:spMkLst>
            <pc:docMk/>
            <pc:sldMk cId="497656020" sldId="292"/>
            <ac:spMk id="42" creationId="{6503F81F-A777-1237-D79A-4F946965BE5D}"/>
          </ac:spMkLst>
        </pc:spChg>
        <pc:spChg chg="add del mod">
          <ac:chgData name="Disinger, Emily Christine" userId="c4099b5c-12cb-4d3c-8a2f-e0c975e58c53" providerId="ADAL" clId="{E381AFB9-BDC1-784A-AF54-5AC288216571}" dt="2023-03-31T22:00:57.135" v="161" actId="767"/>
          <ac:spMkLst>
            <pc:docMk/>
            <pc:sldMk cId="497656020" sldId="292"/>
            <ac:spMk id="43" creationId="{47D9F929-84F2-F4A5-740C-5D53F7868969}"/>
          </ac:spMkLst>
        </pc:spChg>
        <pc:spChg chg="add del mod">
          <ac:chgData name="Disinger, Emily Christine" userId="c4099b5c-12cb-4d3c-8a2f-e0c975e58c53" providerId="ADAL" clId="{E381AFB9-BDC1-784A-AF54-5AC288216571}" dt="2023-03-31T22:07:19.596" v="251"/>
          <ac:spMkLst>
            <pc:docMk/>
            <pc:sldMk cId="497656020" sldId="292"/>
            <ac:spMk id="44" creationId="{430EFC1D-54E5-EFC8-C2AA-1C09A649E22F}"/>
          </ac:spMkLst>
        </pc:spChg>
        <pc:spChg chg="add del mod">
          <ac:chgData name="Disinger, Emily Christine" userId="c4099b5c-12cb-4d3c-8a2f-e0c975e58c53" providerId="ADAL" clId="{E381AFB9-BDC1-784A-AF54-5AC288216571}" dt="2023-03-31T22:07:52.795" v="286"/>
          <ac:spMkLst>
            <pc:docMk/>
            <pc:sldMk cId="497656020" sldId="292"/>
            <ac:spMk id="45" creationId="{CCD77759-4620-C983-8E41-8FC6AF48D3A6}"/>
          </ac:spMkLst>
        </pc:spChg>
        <pc:spChg chg="add del mod">
          <ac:chgData name="Disinger, Emily Christine" userId="c4099b5c-12cb-4d3c-8a2f-e0c975e58c53" providerId="ADAL" clId="{E381AFB9-BDC1-784A-AF54-5AC288216571}" dt="2023-03-31T22:08:20.732" v="300"/>
          <ac:spMkLst>
            <pc:docMk/>
            <pc:sldMk cId="497656020" sldId="292"/>
            <ac:spMk id="46" creationId="{CBE47415-E4B8-394E-133E-5D2B1782A0D0}"/>
          </ac:spMkLst>
        </pc:sp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3" creationId="{732374F7-B2AE-CCC3-6404-5DF94770BD74}"/>
          </ac:picMkLst>
        </pc:picChg>
        <pc:picChg chg="mod">
          <ac:chgData name="Disinger, Emily Christine" userId="c4099b5c-12cb-4d3c-8a2f-e0c975e58c53" providerId="ADAL" clId="{E381AFB9-BDC1-784A-AF54-5AC288216571}" dt="2023-03-31T22:10:32.199" v="353" actId="12788"/>
          <ac:picMkLst>
            <pc:docMk/>
            <pc:sldMk cId="497656020" sldId="292"/>
            <ac:picMk id="5" creationId="{7D8AAD4E-6582-C9EE-93FE-0898D015A9D4}"/>
          </ac:picMkLst>
        </pc:picChg>
        <pc:picChg chg="mod">
          <ac:chgData name="Disinger, Emily Christine" userId="c4099b5c-12cb-4d3c-8a2f-e0c975e58c53" providerId="ADAL" clId="{E381AFB9-BDC1-784A-AF54-5AC288216571}" dt="2023-03-31T22:10:32.199" v="353" actId="12788"/>
          <ac:picMkLst>
            <pc:docMk/>
            <pc:sldMk cId="497656020" sldId="292"/>
            <ac:picMk id="6" creationId="{89D705B2-5E37-D34D-6FBD-80B37F9434E3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9" creationId="{94B5DA90-31CA-0886-77E1-EA0E7AAC20F9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11" creationId="{E4171A0D-C9D8-F2C5-D2EF-4CC5250D95B5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13" creationId="{C69A73B7-7EF1-3B8C-F564-47A868C0D455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15" creationId="{336D6542-A1D0-2A77-937C-D586F1B9578E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17" creationId="{E2FCB6E2-E89C-32DA-46CB-1377959EDFB7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19" creationId="{0D51AF72-C7FC-C72D-9527-2A8AEAA41925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21" creationId="{6445C912-FA03-24B5-3FDD-2AD2FE6BDA6D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23" creationId="{C48A37A9-5983-F2F6-D07C-DA26CB73218B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25" creationId="{EA1F99E5-F6ED-C518-9ECA-979931E34106}"/>
          </ac:picMkLst>
        </pc:picChg>
        <pc:picChg chg="add del mod">
          <ac:chgData name="Disinger, Emily Christine" userId="c4099b5c-12cb-4d3c-8a2f-e0c975e58c53" providerId="ADAL" clId="{E381AFB9-BDC1-784A-AF54-5AC288216571}" dt="2023-03-31T21:26:26.770" v="114" actId="478"/>
          <ac:picMkLst>
            <pc:docMk/>
            <pc:sldMk cId="497656020" sldId="292"/>
            <ac:picMk id="27" creationId="{7EFC1588-0FAF-0FF1-3886-EBF376DA1461}"/>
          </ac:picMkLst>
        </pc:picChg>
        <pc:picChg chg="add del mod">
          <ac:chgData name="Disinger, Emily Christine" userId="c4099b5c-12cb-4d3c-8a2f-e0c975e58c53" providerId="ADAL" clId="{E381AFB9-BDC1-784A-AF54-5AC288216571}" dt="2023-03-31T21:41:16.321" v="119" actId="478"/>
          <ac:picMkLst>
            <pc:docMk/>
            <pc:sldMk cId="497656020" sldId="292"/>
            <ac:picMk id="29" creationId="{FB1E3650-7C8F-1DCD-4BC9-FAF3B6CF0510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31" creationId="{366287DF-06E3-B9D6-0086-CACCCA672894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33" creationId="{72A28E3D-1F3E-E0F5-891D-3FD927BC5B01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35" creationId="{37A77B19-0907-B4FA-47D4-6C1641BF4086}"/>
          </ac:picMkLst>
        </pc:picChg>
        <pc:picChg chg="add mod">
          <ac:chgData name="Disinger, Emily Christine" userId="c4099b5c-12cb-4d3c-8a2f-e0c975e58c53" providerId="ADAL" clId="{E381AFB9-BDC1-784A-AF54-5AC288216571}" dt="2023-03-31T22:09:34.843" v="352" actId="1035"/>
          <ac:picMkLst>
            <pc:docMk/>
            <pc:sldMk cId="497656020" sldId="292"/>
            <ac:picMk id="37" creationId="{B9C2E612-21F5-9593-74B9-CF409ECBE160}"/>
          </ac:picMkLst>
        </pc:picChg>
        <pc:picChg chg="add mod">
          <ac:chgData name="Disinger, Emily Christine" userId="c4099b5c-12cb-4d3c-8a2f-e0c975e58c53" providerId="ADAL" clId="{E381AFB9-BDC1-784A-AF54-5AC288216571}" dt="2023-03-31T22:10:35.297" v="354" actId="12788"/>
          <ac:picMkLst>
            <pc:docMk/>
            <pc:sldMk cId="497656020" sldId="292"/>
            <ac:picMk id="39" creationId="{03C2D7F1-9B45-5BA1-9007-006F93CD77CB}"/>
          </ac:picMkLst>
        </pc:picChg>
        <pc:picChg chg="add mod">
          <ac:chgData name="Disinger, Emily Christine" userId="c4099b5c-12cb-4d3c-8a2f-e0c975e58c53" providerId="ADAL" clId="{E381AFB9-BDC1-784A-AF54-5AC288216571}" dt="2023-03-31T22:10:35.297" v="354" actId="12788"/>
          <ac:picMkLst>
            <pc:docMk/>
            <pc:sldMk cId="497656020" sldId="292"/>
            <ac:picMk id="41" creationId="{A5B6C1C8-9399-79CB-4873-15DF36A9661B}"/>
          </ac:picMkLst>
        </pc:picChg>
      </pc:sldChg>
      <pc:sldMasterChg chg="modSldLayout">
        <pc:chgData name="Disinger, Emily Christine" userId="c4099b5c-12cb-4d3c-8a2f-e0c975e58c53" providerId="ADAL" clId="{E381AFB9-BDC1-784A-AF54-5AC288216571}" dt="2023-04-06T15:43:08.734" v="414" actId="207"/>
        <pc:sldMasterMkLst>
          <pc:docMk/>
          <pc:sldMasterMk cId="3825614813" sldId="2147483648"/>
        </pc:sldMasterMkLst>
        <pc:sldLayoutChg chg="delSp modSp mod">
          <pc:chgData name="Disinger, Emily Christine" userId="c4099b5c-12cb-4d3c-8a2f-e0c975e58c53" providerId="ADAL" clId="{E381AFB9-BDC1-784A-AF54-5AC288216571}" dt="2023-04-06T15:42:56.806" v="413" actId="207"/>
          <pc:sldLayoutMkLst>
            <pc:docMk/>
            <pc:sldMasterMk cId="3825614813" sldId="2147483648"/>
            <pc:sldLayoutMk cId="4214527922" sldId="2147483649"/>
          </pc:sldLayoutMkLst>
          <pc:spChg chg="mod">
            <ac:chgData name="Disinger, Emily Christine" userId="c4099b5c-12cb-4d3c-8a2f-e0c975e58c53" providerId="ADAL" clId="{E381AFB9-BDC1-784A-AF54-5AC288216571}" dt="2023-04-06T15:18:48.002" v="412" actId="207"/>
            <ac:spMkLst>
              <pc:docMk/>
              <pc:sldMasterMk cId="3825614813" sldId="2147483648"/>
              <pc:sldLayoutMk cId="4214527922" sldId="2147483649"/>
              <ac:spMk id="3" creationId="{76FFA1BC-72F9-9048-3E39-D300A3A6A52E}"/>
            </ac:spMkLst>
          </pc:spChg>
          <pc:spChg chg="del">
            <ac:chgData name="Disinger, Emily Christine" userId="c4099b5c-12cb-4d3c-8a2f-e0c975e58c53" providerId="ADAL" clId="{E381AFB9-BDC1-784A-AF54-5AC288216571}" dt="2023-03-31T22:12:10.252" v="385" actId="478"/>
            <ac:spMkLst>
              <pc:docMk/>
              <pc:sldMasterMk cId="3825614813" sldId="2147483648"/>
              <pc:sldLayoutMk cId="4214527922" sldId="2147483649"/>
              <ac:spMk id="4" creationId="{FF062909-A94C-D22D-4C8F-C1BFF127CC7B}"/>
            </ac:spMkLst>
          </pc:spChg>
          <pc:spChg chg="mod">
            <ac:chgData name="Disinger, Emily Christine" userId="c4099b5c-12cb-4d3c-8a2f-e0c975e58c53" providerId="ADAL" clId="{E381AFB9-BDC1-784A-AF54-5AC288216571}" dt="2023-04-06T15:17:56.037" v="404" actId="14100"/>
            <ac:spMkLst>
              <pc:docMk/>
              <pc:sldMasterMk cId="3825614813" sldId="2147483648"/>
              <pc:sldLayoutMk cId="4214527922" sldId="2147483649"/>
              <ac:spMk id="7" creationId="{11870E27-202E-F717-3FB6-D69451DF1391}"/>
            </ac:spMkLst>
          </pc:spChg>
          <pc:spChg chg="mod">
            <ac:chgData name="Disinger, Emily Christine" userId="c4099b5c-12cb-4d3c-8a2f-e0c975e58c53" providerId="ADAL" clId="{E381AFB9-BDC1-784A-AF54-5AC288216571}" dt="2023-04-06T15:42:56.806" v="413" actId="207"/>
            <ac:spMkLst>
              <pc:docMk/>
              <pc:sldMasterMk cId="3825614813" sldId="2147483648"/>
              <pc:sldLayoutMk cId="4214527922" sldId="2147483649"/>
              <ac:spMk id="9" creationId="{3F3E966E-ACAB-E285-70D0-66AC08DF1386}"/>
            </ac:spMkLst>
          </pc:spChg>
        </pc:sldLayoutChg>
        <pc:sldLayoutChg chg="modSp">
          <pc:chgData name="Disinger, Emily Christine" userId="c4099b5c-12cb-4d3c-8a2f-e0c975e58c53" providerId="ADAL" clId="{E381AFB9-BDC1-784A-AF54-5AC288216571}" dt="2023-04-06T15:43:08.734" v="414" actId="207"/>
          <pc:sldLayoutMkLst>
            <pc:docMk/>
            <pc:sldMasterMk cId="3825614813" sldId="2147483648"/>
            <pc:sldLayoutMk cId="703653978" sldId="2147483691"/>
          </pc:sldLayoutMkLst>
          <pc:spChg chg="mod">
            <ac:chgData name="Disinger, Emily Christine" userId="c4099b5c-12cb-4d3c-8a2f-e0c975e58c53" providerId="ADAL" clId="{E381AFB9-BDC1-784A-AF54-5AC288216571}" dt="2023-04-06T15:43:08.734" v="414" actId="207"/>
            <ac:spMkLst>
              <pc:docMk/>
              <pc:sldMasterMk cId="3825614813" sldId="2147483648"/>
              <pc:sldLayoutMk cId="703653978" sldId="2147483691"/>
              <ac:spMk id="9" creationId="{3F3E966E-ACAB-E285-70D0-66AC08DF1386}"/>
            </ac:spMkLst>
          </pc:spChg>
        </pc:sldLayoutChg>
      </pc:sldMasterChg>
    </pc:docChg>
  </pc:docChgLst>
  <pc:docChgLst>
    <pc:chgData name="Disinger, Emily Christine" userId="c4099b5c-12cb-4d3c-8a2f-e0c975e58c53" providerId="ADAL" clId="{D2FF952E-BA28-7D45-8196-E3B10326093E}"/>
    <pc:docChg chg="modSld modMainMaster">
      <pc:chgData name="Disinger, Emily Christine" userId="c4099b5c-12cb-4d3c-8a2f-e0c975e58c53" providerId="ADAL" clId="{D2FF952E-BA28-7D45-8196-E3B10326093E}" dt="2023-04-06T15:47:51.063" v="4" actId="9"/>
      <pc:docMkLst>
        <pc:docMk/>
      </pc:docMkLst>
      <pc:sldMasterChg chg="addSldLayout modSldLayout">
        <pc:chgData name="Disinger, Emily Christine" userId="c4099b5c-12cb-4d3c-8a2f-e0c975e58c53" providerId="ADAL" clId="{D2FF952E-BA28-7D45-8196-E3B10326093E}" dt="2023-04-06T15:47:51.063" v="4" actId="9"/>
        <pc:sldMasterMkLst>
          <pc:docMk/>
          <pc:sldMasterMk cId="3825614813" sldId="2147483648"/>
        </pc:sldMasterMkLst>
        <pc:sldLayoutChg chg="modSp mod">
          <pc:chgData name="Disinger, Emily Christine" userId="c4099b5c-12cb-4d3c-8a2f-e0c975e58c53" providerId="ADAL" clId="{D2FF952E-BA28-7D45-8196-E3B10326093E}" dt="2023-04-06T15:47:09.424" v="2" actId="9"/>
          <pc:sldLayoutMkLst>
            <pc:docMk/>
            <pc:sldMasterMk cId="3825614813" sldId="2147483648"/>
            <pc:sldLayoutMk cId="3628432518" sldId="2147483687"/>
          </pc:sldLayoutMkLst>
          <pc:spChg chg="mod">
            <ac:chgData name="Disinger, Emily Christine" userId="c4099b5c-12cb-4d3c-8a2f-e0c975e58c53" providerId="ADAL" clId="{D2FF952E-BA28-7D45-8196-E3B10326093E}" dt="2023-04-06T15:47:09.424" v="2" actId="9"/>
            <ac:spMkLst>
              <pc:docMk/>
              <pc:sldMasterMk cId="3825614813" sldId="2147483648"/>
              <pc:sldLayoutMk cId="3628432518" sldId="2147483687"/>
              <ac:spMk id="13" creationId="{6A937CB7-FF71-AF7C-945C-0E285D7B2D54}"/>
            </ac:spMkLst>
          </pc:spChg>
        </pc:sldLayoutChg>
        <pc:sldLayoutChg chg="modSp mod">
          <pc:chgData name="Disinger, Emily Christine" userId="c4099b5c-12cb-4d3c-8a2f-e0c975e58c53" providerId="ADAL" clId="{D2FF952E-BA28-7D45-8196-E3B10326093E}" dt="2023-04-06T15:47:25.563" v="3" actId="9"/>
          <pc:sldLayoutMkLst>
            <pc:docMk/>
            <pc:sldMasterMk cId="3825614813" sldId="2147483648"/>
            <pc:sldLayoutMk cId="1726685085" sldId="2147483711"/>
          </pc:sldLayoutMkLst>
          <pc:spChg chg="mod">
            <ac:chgData name="Disinger, Emily Christine" userId="c4099b5c-12cb-4d3c-8a2f-e0c975e58c53" providerId="ADAL" clId="{D2FF952E-BA28-7D45-8196-E3B10326093E}" dt="2023-04-06T15:47:25.563" v="3" actId="9"/>
            <ac:spMkLst>
              <pc:docMk/>
              <pc:sldMasterMk cId="3825614813" sldId="2147483648"/>
              <pc:sldLayoutMk cId="1726685085" sldId="2147483711"/>
              <ac:spMk id="6" creationId="{710C66FF-C32F-9EF8-4FBC-44E08230B658}"/>
            </ac:spMkLst>
          </pc:spChg>
          <pc:spChg chg="mod">
            <ac:chgData name="Disinger, Emily Christine" userId="c4099b5c-12cb-4d3c-8a2f-e0c975e58c53" providerId="ADAL" clId="{D2FF952E-BA28-7D45-8196-E3B10326093E}" dt="2023-04-06T15:47:25.563" v="3" actId="9"/>
            <ac:spMkLst>
              <pc:docMk/>
              <pc:sldMasterMk cId="3825614813" sldId="2147483648"/>
              <pc:sldLayoutMk cId="1726685085" sldId="2147483711"/>
              <ac:spMk id="13" creationId="{6A937CB7-FF71-AF7C-945C-0E285D7B2D54}"/>
            </ac:spMkLst>
          </pc:spChg>
        </pc:sldLayoutChg>
        <pc:sldLayoutChg chg="modSp mod">
          <pc:chgData name="Disinger, Emily Christine" userId="c4099b5c-12cb-4d3c-8a2f-e0c975e58c53" providerId="ADAL" clId="{D2FF952E-BA28-7D45-8196-E3B10326093E}" dt="2023-04-06T15:47:51.063" v="4" actId="9"/>
          <pc:sldLayoutMkLst>
            <pc:docMk/>
            <pc:sldMasterMk cId="3825614813" sldId="2147483648"/>
            <pc:sldLayoutMk cId="2460767190" sldId="2147483712"/>
          </pc:sldLayoutMkLst>
          <pc:spChg chg="mod">
            <ac:chgData name="Disinger, Emily Christine" userId="c4099b5c-12cb-4d3c-8a2f-e0c975e58c53" providerId="ADAL" clId="{D2FF952E-BA28-7D45-8196-E3B10326093E}" dt="2023-04-06T15:47:51.063" v="4" actId="9"/>
            <ac:spMkLst>
              <pc:docMk/>
              <pc:sldMasterMk cId="3825614813" sldId="2147483648"/>
              <pc:sldLayoutMk cId="2460767190" sldId="2147483712"/>
              <ac:spMk id="6" creationId="{710C66FF-C32F-9EF8-4FBC-44E08230B658}"/>
            </ac:spMkLst>
          </pc:spChg>
          <pc:spChg chg="mod">
            <ac:chgData name="Disinger, Emily Christine" userId="c4099b5c-12cb-4d3c-8a2f-e0c975e58c53" providerId="ADAL" clId="{D2FF952E-BA28-7D45-8196-E3B10326093E}" dt="2023-04-06T15:47:51.063" v="4" actId="9"/>
            <ac:spMkLst>
              <pc:docMk/>
              <pc:sldMasterMk cId="3825614813" sldId="2147483648"/>
              <pc:sldLayoutMk cId="2460767190" sldId="2147483712"/>
              <ac:spMk id="10" creationId="{347E27B2-1DE2-3469-81EF-9EBD7DC7AFBA}"/>
            </ac:spMkLst>
          </pc:spChg>
          <pc:spChg chg="mod">
            <ac:chgData name="Disinger, Emily Christine" userId="c4099b5c-12cb-4d3c-8a2f-e0c975e58c53" providerId="ADAL" clId="{D2FF952E-BA28-7D45-8196-E3B10326093E}" dt="2023-04-06T15:47:51.063" v="4" actId="9"/>
            <ac:spMkLst>
              <pc:docMk/>
              <pc:sldMasterMk cId="3825614813" sldId="2147483648"/>
              <pc:sldLayoutMk cId="2460767190" sldId="2147483712"/>
              <ac:spMk id="13" creationId="{6A937CB7-FF71-AF7C-945C-0E285D7B2D54}"/>
            </ac:spMkLst>
          </pc:spChg>
        </pc:sldLayoutChg>
        <pc:sldLayoutChg chg="add mod modTransition">
          <pc:chgData name="Disinger, Emily Christine" userId="c4099b5c-12cb-4d3c-8a2f-e0c975e58c53" providerId="ADAL" clId="{D2FF952E-BA28-7D45-8196-E3B10326093E}" dt="2023-04-06T15:46:59.431" v="1" actId="6014"/>
          <pc:sldLayoutMkLst>
            <pc:docMk/>
            <pc:sldMasterMk cId="3825614813" sldId="2147483648"/>
            <pc:sldLayoutMk cId="1131998448" sldId="2147483714"/>
          </pc:sldLayoutMkLst>
        </pc:sldLayoutChg>
      </pc:sldMasterChg>
    </pc:docChg>
  </pc:docChgLst>
  <pc:docChgLst>
    <pc:chgData name="Disinger, Emily Christine" userId="c4099b5c-12cb-4d3c-8a2f-e0c975e58c53" providerId="ADAL" clId="{87443698-7205-B34A-8ECF-17DAEFB67623}"/>
    <pc:docChg chg="undo custSel addSld delSld modSld modMainMaster">
      <pc:chgData name="Disinger, Emily Christine" userId="c4099b5c-12cb-4d3c-8a2f-e0c975e58c53" providerId="ADAL" clId="{87443698-7205-B34A-8ECF-17DAEFB67623}" dt="2023-04-06T22:03:27.678" v="967" actId="1076"/>
      <pc:docMkLst>
        <pc:docMk/>
      </pc:docMkLst>
      <pc:sldChg chg="modSp mod">
        <pc:chgData name="Disinger, Emily Christine" userId="c4099b5c-12cb-4d3c-8a2f-e0c975e58c53" providerId="ADAL" clId="{87443698-7205-B34A-8ECF-17DAEFB67623}" dt="2023-04-06T21:31:36.190" v="94" actId="20577"/>
        <pc:sldMkLst>
          <pc:docMk/>
          <pc:sldMk cId="4154997097" sldId="267"/>
        </pc:sldMkLst>
        <pc:spChg chg="mod">
          <ac:chgData name="Disinger, Emily Christine" userId="c4099b5c-12cb-4d3c-8a2f-e0c975e58c53" providerId="ADAL" clId="{87443698-7205-B34A-8ECF-17DAEFB67623}" dt="2023-04-06T21:31:13.276" v="77" actId="20577"/>
          <ac:spMkLst>
            <pc:docMk/>
            <pc:sldMk cId="4154997097" sldId="267"/>
            <ac:spMk id="2" creationId="{44DF09A7-CF48-9701-322A-A0BBD1C2F6CD}"/>
          </ac:spMkLst>
        </pc:spChg>
        <pc:spChg chg="mod">
          <ac:chgData name="Disinger, Emily Christine" userId="c4099b5c-12cb-4d3c-8a2f-e0c975e58c53" providerId="ADAL" clId="{87443698-7205-B34A-8ECF-17DAEFB67623}" dt="2023-04-06T21:31:36.190" v="94" actId="20577"/>
          <ac:spMkLst>
            <pc:docMk/>
            <pc:sldMk cId="4154997097" sldId="267"/>
            <ac:spMk id="3" creationId="{5991BF94-59A9-105F-273E-B29E440F2501}"/>
          </ac:spMkLst>
        </pc:spChg>
      </pc:sldChg>
      <pc:sldChg chg="modSp del mod">
        <pc:chgData name="Disinger, Emily Christine" userId="c4099b5c-12cb-4d3c-8a2f-e0c975e58c53" providerId="ADAL" clId="{87443698-7205-B34A-8ECF-17DAEFB67623}" dt="2023-04-06T21:48:44.680" v="212" actId="2696"/>
        <pc:sldMkLst>
          <pc:docMk/>
          <pc:sldMk cId="2774389557" sldId="280"/>
        </pc:sldMkLst>
        <pc:spChg chg="mod">
          <ac:chgData name="Disinger, Emily Christine" userId="c4099b5c-12cb-4d3c-8a2f-e0c975e58c53" providerId="ADAL" clId="{87443698-7205-B34A-8ECF-17DAEFB67623}" dt="2023-04-06T21:34:34.928" v="142" actId="20577"/>
          <ac:spMkLst>
            <pc:docMk/>
            <pc:sldMk cId="2774389557" sldId="280"/>
            <ac:spMk id="2" creationId="{D852B7C5-6E46-85EC-E391-D58A5B2D9520}"/>
          </ac:spMkLst>
        </pc:spChg>
        <pc:spChg chg="mod">
          <ac:chgData name="Disinger, Emily Christine" userId="c4099b5c-12cb-4d3c-8a2f-e0c975e58c53" providerId="ADAL" clId="{87443698-7205-B34A-8ECF-17DAEFB67623}" dt="2023-04-06T21:47:47.021" v="203" actId="207"/>
          <ac:spMkLst>
            <pc:docMk/>
            <pc:sldMk cId="2774389557" sldId="280"/>
            <ac:spMk id="3" creationId="{4A82D794-27AA-1268-E334-559CF932934F}"/>
          </ac:spMkLst>
        </pc:spChg>
        <pc:spChg chg="mod">
          <ac:chgData name="Disinger, Emily Christine" userId="c4099b5c-12cb-4d3c-8a2f-e0c975e58c53" providerId="ADAL" clId="{87443698-7205-B34A-8ECF-17DAEFB67623}" dt="2023-04-06T21:34:30.136" v="136" actId="20577"/>
          <ac:spMkLst>
            <pc:docMk/>
            <pc:sldMk cId="2774389557" sldId="280"/>
            <ac:spMk id="12" creationId="{E8A13103-0177-EDB2-866E-7A7FC7480A61}"/>
          </ac:spMkLst>
        </pc:spChg>
      </pc:sldChg>
      <pc:sldChg chg="modSp mod">
        <pc:chgData name="Disinger, Emily Christine" userId="c4099b5c-12cb-4d3c-8a2f-e0c975e58c53" providerId="ADAL" clId="{87443698-7205-B34A-8ECF-17DAEFB67623}" dt="2023-04-06T21:55:45.597" v="489" actId="20577"/>
        <pc:sldMkLst>
          <pc:docMk/>
          <pc:sldMk cId="2716960860" sldId="281"/>
        </pc:sldMkLst>
        <pc:spChg chg="mod">
          <ac:chgData name="Disinger, Emily Christine" userId="c4099b5c-12cb-4d3c-8a2f-e0c975e58c53" providerId="ADAL" clId="{87443698-7205-B34A-8ECF-17DAEFB67623}" dt="2023-04-06T21:55:45.597" v="489" actId="20577"/>
          <ac:spMkLst>
            <pc:docMk/>
            <pc:sldMk cId="2716960860" sldId="281"/>
            <ac:spMk id="3" creationId="{294E267F-25C8-47DF-9D61-B51817DADC64}"/>
          </ac:spMkLst>
        </pc:spChg>
        <pc:spChg chg="mod">
          <ac:chgData name="Disinger, Emily Christine" userId="c4099b5c-12cb-4d3c-8a2f-e0c975e58c53" providerId="ADAL" clId="{87443698-7205-B34A-8ECF-17DAEFB67623}" dt="2023-04-06T21:55:16.918" v="442" actId="20577"/>
          <ac:spMkLst>
            <pc:docMk/>
            <pc:sldMk cId="2716960860" sldId="281"/>
            <ac:spMk id="5" creationId="{F6E2D3B1-47AD-F42C-134A-898069BAADEC}"/>
          </ac:spMkLst>
        </pc:spChg>
        <pc:spChg chg="mod">
          <ac:chgData name="Disinger, Emily Christine" userId="c4099b5c-12cb-4d3c-8a2f-e0c975e58c53" providerId="ADAL" clId="{87443698-7205-B34A-8ECF-17DAEFB67623}" dt="2023-04-06T21:55:24.657" v="458" actId="20577"/>
          <ac:spMkLst>
            <pc:docMk/>
            <pc:sldMk cId="2716960860" sldId="281"/>
            <ac:spMk id="8" creationId="{6A892E85-82A0-CAF6-F533-D334C924F27C}"/>
          </ac:spMkLst>
        </pc:spChg>
      </pc:sldChg>
      <pc:sldChg chg="modSp mod">
        <pc:chgData name="Disinger, Emily Christine" userId="c4099b5c-12cb-4d3c-8a2f-e0c975e58c53" providerId="ADAL" clId="{87443698-7205-B34A-8ECF-17DAEFB67623}" dt="2023-04-06T21:57:42.945" v="586" actId="948"/>
        <pc:sldMkLst>
          <pc:docMk/>
          <pc:sldMk cId="4121513408" sldId="282"/>
        </pc:sldMkLst>
        <pc:spChg chg="mod">
          <ac:chgData name="Disinger, Emily Christine" userId="c4099b5c-12cb-4d3c-8a2f-e0c975e58c53" providerId="ADAL" clId="{87443698-7205-B34A-8ECF-17DAEFB67623}" dt="2023-04-06T21:56:47.192" v="566" actId="20577"/>
          <ac:spMkLst>
            <pc:docMk/>
            <pc:sldMk cId="4121513408" sldId="282"/>
            <ac:spMk id="4" creationId="{F87F7167-3AC3-B360-4838-FD7C0AF1E9E9}"/>
          </ac:spMkLst>
        </pc:spChg>
        <pc:spChg chg="mod">
          <ac:chgData name="Disinger, Emily Christine" userId="c4099b5c-12cb-4d3c-8a2f-e0c975e58c53" providerId="ADAL" clId="{87443698-7205-B34A-8ECF-17DAEFB67623}" dt="2023-04-06T21:57:14.658" v="582" actId="20577"/>
          <ac:spMkLst>
            <pc:docMk/>
            <pc:sldMk cId="4121513408" sldId="282"/>
            <ac:spMk id="5" creationId="{214DBCAE-56B3-0632-B282-151148F7C95F}"/>
          </ac:spMkLst>
        </pc:spChg>
        <pc:graphicFrameChg chg="modGraphic">
          <ac:chgData name="Disinger, Emily Christine" userId="c4099b5c-12cb-4d3c-8a2f-e0c975e58c53" providerId="ADAL" clId="{87443698-7205-B34A-8ECF-17DAEFB67623}" dt="2023-04-06T21:57:42.945" v="586" actId="948"/>
          <ac:graphicFrameMkLst>
            <pc:docMk/>
            <pc:sldMk cId="4121513408" sldId="282"/>
            <ac:graphicFrameMk id="6" creationId="{6C9EF62B-E070-ACB9-D915-B4545582CB13}"/>
          </ac:graphicFrameMkLst>
        </pc:graphicFrameChg>
      </pc:sldChg>
      <pc:sldChg chg="modSp mod">
        <pc:chgData name="Disinger, Emily Christine" userId="c4099b5c-12cb-4d3c-8a2f-e0c975e58c53" providerId="ADAL" clId="{87443698-7205-B34A-8ECF-17DAEFB67623}" dt="2023-04-06T21:56:32.329" v="550" actId="2711"/>
        <pc:sldMkLst>
          <pc:docMk/>
          <pc:sldMk cId="3365050261" sldId="284"/>
        </pc:sldMkLst>
        <pc:spChg chg="mod">
          <ac:chgData name="Disinger, Emily Christine" userId="c4099b5c-12cb-4d3c-8a2f-e0c975e58c53" providerId="ADAL" clId="{87443698-7205-B34A-8ECF-17DAEFB67623}" dt="2023-04-06T21:55:58.512" v="505" actId="20577"/>
          <ac:spMkLst>
            <pc:docMk/>
            <pc:sldMk cId="3365050261" sldId="284"/>
            <ac:spMk id="4" creationId="{183115D7-6C74-6528-F23C-B81DEA42F2D7}"/>
          </ac:spMkLst>
        </pc:spChg>
        <pc:spChg chg="mod">
          <ac:chgData name="Disinger, Emily Christine" userId="c4099b5c-12cb-4d3c-8a2f-e0c975e58c53" providerId="ADAL" clId="{87443698-7205-B34A-8ECF-17DAEFB67623}" dt="2023-04-06T21:56:04.013" v="521" actId="20577"/>
          <ac:spMkLst>
            <pc:docMk/>
            <pc:sldMk cId="3365050261" sldId="284"/>
            <ac:spMk id="6" creationId="{ED0C898A-2FF1-8C4F-2A46-D380387196DD}"/>
          </ac:spMkLst>
        </pc:spChg>
        <pc:spChg chg="mod">
          <ac:chgData name="Disinger, Emily Christine" userId="c4099b5c-12cb-4d3c-8a2f-e0c975e58c53" providerId="ADAL" clId="{87443698-7205-B34A-8ECF-17DAEFB67623}" dt="2023-04-06T21:56:32.329" v="550" actId="2711"/>
          <ac:spMkLst>
            <pc:docMk/>
            <pc:sldMk cId="3365050261" sldId="284"/>
            <ac:spMk id="14" creationId="{AB47D554-0F98-0B4D-A0B1-E5EEF25D681C}"/>
          </ac:spMkLst>
        </pc:spChg>
        <pc:spChg chg="mod">
          <ac:chgData name="Disinger, Emily Christine" userId="c4099b5c-12cb-4d3c-8a2f-e0c975e58c53" providerId="ADAL" clId="{87443698-7205-B34A-8ECF-17DAEFB67623}" dt="2023-04-06T21:56:22.987" v="538" actId="20577"/>
          <ac:spMkLst>
            <pc:docMk/>
            <pc:sldMk cId="3365050261" sldId="284"/>
            <ac:spMk id="17" creationId="{54661C98-5E27-D35D-B306-DC2DA8288635}"/>
          </ac:spMkLst>
        </pc:spChg>
      </pc:sldChg>
      <pc:sldChg chg="modSp mod">
        <pc:chgData name="Disinger, Emily Christine" userId="c4099b5c-12cb-4d3c-8a2f-e0c975e58c53" providerId="ADAL" clId="{87443698-7205-B34A-8ECF-17DAEFB67623}" dt="2023-04-06T21:58:00.902" v="618" actId="20577"/>
        <pc:sldMkLst>
          <pc:docMk/>
          <pc:sldMk cId="1484601889" sldId="285"/>
        </pc:sldMkLst>
        <pc:spChg chg="mod">
          <ac:chgData name="Disinger, Emily Christine" userId="c4099b5c-12cb-4d3c-8a2f-e0c975e58c53" providerId="ADAL" clId="{87443698-7205-B34A-8ECF-17DAEFB67623}" dt="2023-04-06T21:57:53.923" v="602" actId="20577"/>
          <ac:spMkLst>
            <pc:docMk/>
            <pc:sldMk cId="1484601889" sldId="285"/>
            <ac:spMk id="4" creationId="{CB1D0BE4-6CAA-F38A-DB99-AF9E176711F0}"/>
          </ac:spMkLst>
        </pc:spChg>
        <pc:spChg chg="mod">
          <ac:chgData name="Disinger, Emily Christine" userId="c4099b5c-12cb-4d3c-8a2f-e0c975e58c53" providerId="ADAL" clId="{87443698-7205-B34A-8ECF-17DAEFB67623}" dt="2023-04-06T21:58:00.902" v="618" actId="20577"/>
          <ac:spMkLst>
            <pc:docMk/>
            <pc:sldMk cId="1484601889" sldId="285"/>
            <ac:spMk id="5" creationId="{A0AFF639-1778-E4AC-5DE3-C904C075B597}"/>
          </ac:spMkLst>
        </pc:spChg>
      </pc:sldChg>
      <pc:sldChg chg="modSp mod">
        <pc:chgData name="Disinger, Emily Christine" userId="c4099b5c-12cb-4d3c-8a2f-e0c975e58c53" providerId="ADAL" clId="{87443698-7205-B34A-8ECF-17DAEFB67623}" dt="2023-04-06T21:58:44.748" v="683" actId="20577"/>
        <pc:sldMkLst>
          <pc:docMk/>
          <pc:sldMk cId="3680591970" sldId="286"/>
        </pc:sldMkLst>
        <pc:spChg chg="mod">
          <ac:chgData name="Disinger, Emily Christine" userId="c4099b5c-12cb-4d3c-8a2f-e0c975e58c53" providerId="ADAL" clId="{87443698-7205-B34A-8ECF-17DAEFB67623}" dt="2023-04-06T21:58:24.548" v="634" actId="20577"/>
          <ac:spMkLst>
            <pc:docMk/>
            <pc:sldMk cId="3680591970" sldId="286"/>
            <ac:spMk id="2" creationId="{82D48646-D99A-2E2C-7041-4D850906B4FA}"/>
          </ac:spMkLst>
        </pc:spChg>
        <pc:spChg chg="mod">
          <ac:chgData name="Disinger, Emily Christine" userId="c4099b5c-12cb-4d3c-8a2f-e0c975e58c53" providerId="ADAL" clId="{87443698-7205-B34A-8ECF-17DAEFB67623}" dt="2023-04-06T21:58:36.613" v="661" actId="20577"/>
          <ac:spMkLst>
            <pc:docMk/>
            <pc:sldMk cId="3680591970" sldId="286"/>
            <ac:spMk id="3" creationId="{8CC71309-395E-76AF-4D78-7A564D423638}"/>
          </ac:spMkLst>
        </pc:spChg>
        <pc:spChg chg="mod">
          <ac:chgData name="Disinger, Emily Christine" userId="c4099b5c-12cb-4d3c-8a2f-e0c975e58c53" providerId="ADAL" clId="{87443698-7205-B34A-8ECF-17DAEFB67623}" dt="2023-04-06T21:58:40.501" v="672" actId="20577"/>
          <ac:spMkLst>
            <pc:docMk/>
            <pc:sldMk cId="3680591970" sldId="286"/>
            <ac:spMk id="5" creationId="{D337C324-E6D5-575F-6C50-8271A1C6028E}"/>
          </ac:spMkLst>
        </pc:spChg>
        <pc:spChg chg="mod">
          <ac:chgData name="Disinger, Emily Christine" userId="c4099b5c-12cb-4d3c-8a2f-e0c975e58c53" providerId="ADAL" clId="{87443698-7205-B34A-8ECF-17DAEFB67623}" dt="2023-04-06T21:58:44.748" v="683" actId="20577"/>
          <ac:spMkLst>
            <pc:docMk/>
            <pc:sldMk cId="3680591970" sldId="286"/>
            <ac:spMk id="6" creationId="{B829418E-CDA8-1676-CF98-F05230396FA7}"/>
          </ac:spMkLst>
        </pc:spChg>
        <pc:spChg chg="mod">
          <ac:chgData name="Disinger, Emily Christine" userId="c4099b5c-12cb-4d3c-8a2f-e0c975e58c53" providerId="ADAL" clId="{87443698-7205-B34A-8ECF-17DAEFB67623}" dt="2023-04-06T21:58:30.641" v="650" actId="20577"/>
          <ac:spMkLst>
            <pc:docMk/>
            <pc:sldMk cId="3680591970" sldId="286"/>
            <ac:spMk id="7" creationId="{1060E483-DE0F-0A11-EFD8-25E37949DE7B}"/>
          </ac:spMkLst>
        </pc:spChg>
      </pc:sldChg>
      <pc:sldChg chg="modSp mod">
        <pc:chgData name="Disinger, Emily Christine" userId="c4099b5c-12cb-4d3c-8a2f-e0c975e58c53" providerId="ADAL" clId="{87443698-7205-B34A-8ECF-17DAEFB67623}" dt="2023-04-06T22:02:04.154" v="839"/>
        <pc:sldMkLst>
          <pc:docMk/>
          <pc:sldMk cId="3450218763" sldId="287"/>
        </pc:sldMkLst>
        <pc:spChg chg="mod">
          <ac:chgData name="Disinger, Emily Christine" userId="c4099b5c-12cb-4d3c-8a2f-e0c975e58c53" providerId="ADAL" clId="{87443698-7205-B34A-8ECF-17DAEFB67623}" dt="2023-04-06T22:00:47.661" v="758" actId="20577"/>
          <ac:spMkLst>
            <pc:docMk/>
            <pc:sldMk cId="3450218763" sldId="287"/>
            <ac:spMk id="3" creationId="{1FA3C04D-3CF2-ADA8-BC6C-BC887867F5E4}"/>
          </ac:spMkLst>
        </pc:spChg>
        <pc:spChg chg="mod">
          <ac:chgData name="Disinger, Emily Christine" userId="c4099b5c-12cb-4d3c-8a2f-e0c975e58c53" providerId="ADAL" clId="{87443698-7205-B34A-8ECF-17DAEFB67623}" dt="2023-04-06T22:01:05.694" v="790" actId="20577"/>
          <ac:spMkLst>
            <pc:docMk/>
            <pc:sldMk cId="3450218763" sldId="287"/>
            <ac:spMk id="4" creationId="{88CC9899-5DB8-B660-8C04-F94C76B848D8}"/>
          </ac:spMkLst>
        </pc:spChg>
        <pc:spChg chg="mod">
          <ac:chgData name="Disinger, Emily Christine" userId="c4099b5c-12cb-4d3c-8a2f-e0c975e58c53" providerId="ADAL" clId="{87443698-7205-B34A-8ECF-17DAEFB67623}" dt="2023-04-06T22:01:09.821" v="798" actId="20577"/>
          <ac:spMkLst>
            <pc:docMk/>
            <pc:sldMk cId="3450218763" sldId="287"/>
            <ac:spMk id="5" creationId="{19AD8898-8C2A-8F6F-D812-4130B29DB7EF}"/>
          </ac:spMkLst>
        </pc:spChg>
        <pc:spChg chg="mod">
          <ac:chgData name="Disinger, Emily Christine" userId="c4099b5c-12cb-4d3c-8a2f-e0c975e58c53" providerId="ADAL" clId="{87443698-7205-B34A-8ECF-17DAEFB67623}" dt="2023-04-06T22:01:15.896" v="806" actId="20577"/>
          <ac:spMkLst>
            <pc:docMk/>
            <pc:sldMk cId="3450218763" sldId="287"/>
            <ac:spMk id="6" creationId="{E627EF76-7BA6-8880-C46F-23FB6BA3339D}"/>
          </ac:spMkLst>
        </pc:spChg>
        <pc:spChg chg="mod">
          <ac:chgData name="Disinger, Emily Christine" userId="c4099b5c-12cb-4d3c-8a2f-e0c975e58c53" providerId="ADAL" clId="{87443698-7205-B34A-8ECF-17DAEFB67623}" dt="2023-04-06T22:01:20.657" v="814" actId="20577"/>
          <ac:spMkLst>
            <pc:docMk/>
            <pc:sldMk cId="3450218763" sldId="287"/>
            <ac:spMk id="7" creationId="{4B86BF28-3A16-E34E-996D-59C852E55D29}"/>
          </ac:spMkLst>
        </pc:spChg>
        <pc:spChg chg="mod">
          <ac:chgData name="Disinger, Emily Christine" userId="c4099b5c-12cb-4d3c-8a2f-e0c975e58c53" providerId="ADAL" clId="{87443698-7205-B34A-8ECF-17DAEFB67623}" dt="2023-04-06T22:01:25.523" v="820" actId="20577"/>
          <ac:spMkLst>
            <pc:docMk/>
            <pc:sldMk cId="3450218763" sldId="287"/>
            <ac:spMk id="8" creationId="{A11D83C2-B875-28B6-FCA9-62208990C669}"/>
          </ac:spMkLst>
        </pc:spChg>
        <pc:spChg chg="mod">
          <ac:chgData name="Disinger, Emily Christine" userId="c4099b5c-12cb-4d3c-8a2f-e0c975e58c53" providerId="ADAL" clId="{87443698-7205-B34A-8ECF-17DAEFB67623}" dt="2023-04-06T22:01:52.590" v="835" actId="20577"/>
          <ac:spMkLst>
            <pc:docMk/>
            <pc:sldMk cId="3450218763" sldId="287"/>
            <ac:spMk id="9" creationId="{89DA75FE-D964-15B0-C086-E9F2E4E69D25}"/>
          </ac:spMkLst>
        </pc:spChg>
        <pc:spChg chg="mod">
          <ac:chgData name="Disinger, Emily Christine" userId="c4099b5c-12cb-4d3c-8a2f-e0c975e58c53" providerId="ADAL" clId="{87443698-7205-B34A-8ECF-17DAEFB67623}" dt="2023-04-06T22:01:58.204" v="836"/>
          <ac:spMkLst>
            <pc:docMk/>
            <pc:sldMk cId="3450218763" sldId="287"/>
            <ac:spMk id="10" creationId="{6BD10ECB-1E5F-D93D-9381-B88FC9D8ED96}"/>
          </ac:spMkLst>
        </pc:spChg>
        <pc:spChg chg="mod">
          <ac:chgData name="Disinger, Emily Christine" userId="c4099b5c-12cb-4d3c-8a2f-e0c975e58c53" providerId="ADAL" clId="{87443698-7205-B34A-8ECF-17DAEFB67623}" dt="2023-04-06T22:02:00.151" v="837"/>
          <ac:spMkLst>
            <pc:docMk/>
            <pc:sldMk cId="3450218763" sldId="287"/>
            <ac:spMk id="11" creationId="{62054546-55FD-9986-FED0-892A57BB4A32}"/>
          </ac:spMkLst>
        </pc:spChg>
        <pc:spChg chg="mod">
          <ac:chgData name="Disinger, Emily Christine" userId="c4099b5c-12cb-4d3c-8a2f-e0c975e58c53" providerId="ADAL" clId="{87443698-7205-B34A-8ECF-17DAEFB67623}" dt="2023-04-06T22:02:01.981" v="838"/>
          <ac:spMkLst>
            <pc:docMk/>
            <pc:sldMk cId="3450218763" sldId="287"/>
            <ac:spMk id="12" creationId="{5085EBF8-CE37-5860-8955-32FF12E9619E}"/>
          </ac:spMkLst>
        </pc:spChg>
        <pc:spChg chg="mod">
          <ac:chgData name="Disinger, Emily Christine" userId="c4099b5c-12cb-4d3c-8a2f-e0c975e58c53" providerId="ADAL" clId="{87443698-7205-B34A-8ECF-17DAEFB67623}" dt="2023-04-06T22:02:04.154" v="839"/>
          <ac:spMkLst>
            <pc:docMk/>
            <pc:sldMk cId="3450218763" sldId="287"/>
            <ac:spMk id="13" creationId="{A9416DD0-FC9B-A842-A135-1A2D441C1F13}"/>
          </ac:spMkLst>
        </pc:spChg>
        <pc:spChg chg="mod">
          <ac:chgData name="Disinger, Emily Christine" userId="c4099b5c-12cb-4d3c-8a2f-e0c975e58c53" providerId="ADAL" clId="{87443698-7205-B34A-8ECF-17DAEFB67623}" dt="2023-04-06T22:00:54.308" v="774" actId="20577"/>
          <ac:spMkLst>
            <pc:docMk/>
            <pc:sldMk cId="3450218763" sldId="287"/>
            <ac:spMk id="14" creationId="{0EEA56D8-A24B-A220-0CBD-527447CCFFB6}"/>
          </ac:spMkLst>
        </pc:spChg>
      </pc:sldChg>
      <pc:sldChg chg="modSp mod">
        <pc:chgData name="Disinger, Emily Christine" userId="c4099b5c-12cb-4d3c-8a2f-e0c975e58c53" providerId="ADAL" clId="{87443698-7205-B34A-8ECF-17DAEFB67623}" dt="2023-04-06T22:02:53.994" v="916" actId="20577"/>
        <pc:sldMkLst>
          <pc:docMk/>
          <pc:sldMk cId="2200990116" sldId="288"/>
        </pc:sldMkLst>
        <pc:spChg chg="mod">
          <ac:chgData name="Disinger, Emily Christine" userId="c4099b5c-12cb-4d3c-8a2f-e0c975e58c53" providerId="ADAL" clId="{87443698-7205-B34A-8ECF-17DAEFB67623}" dt="2023-04-06T22:02:24.283" v="861" actId="20577"/>
          <ac:spMkLst>
            <pc:docMk/>
            <pc:sldMk cId="2200990116" sldId="288"/>
            <ac:spMk id="2" creationId="{B304B0BE-E502-D0BB-1989-60316F4F3165}"/>
          </ac:spMkLst>
        </pc:spChg>
        <pc:spChg chg="mod">
          <ac:chgData name="Disinger, Emily Christine" userId="c4099b5c-12cb-4d3c-8a2f-e0c975e58c53" providerId="ADAL" clId="{87443698-7205-B34A-8ECF-17DAEFB67623}" dt="2023-04-06T22:02:18.515" v="850" actId="20577"/>
          <ac:spMkLst>
            <pc:docMk/>
            <pc:sldMk cId="2200990116" sldId="288"/>
            <ac:spMk id="4" creationId="{96212A6D-0A02-B5DF-AC94-57308AFE5124}"/>
          </ac:spMkLst>
        </pc:spChg>
        <pc:spChg chg="mod">
          <ac:chgData name="Disinger, Emily Christine" userId="c4099b5c-12cb-4d3c-8a2f-e0c975e58c53" providerId="ADAL" clId="{87443698-7205-B34A-8ECF-17DAEFB67623}" dt="2023-04-06T22:02:33.508" v="872" actId="20577"/>
          <ac:spMkLst>
            <pc:docMk/>
            <pc:sldMk cId="2200990116" sldId="288"/>
            <ac:spMk id="8" creationId="{B26F83C8-AAAE-EA09-299D-32030F973BBB}"/>
          </ac:spMkLst>
        </pc:spChg>
        <pc:spChg chg="mod">
          <ac:chgData name="Disinger, Emily Christine" userId="c4099b5c-12cb-4d3c-8a2f-e0c975e58c53" providerId="ADAL" clId="{87443698-7205-B34A-8ECF-17DAEFB67623}" dt="2023-04-06T22:02:39.043" v="883" actId="20577"/>
          <ac:spMkLst>
            <pc:docMk/>
            <pc:sldMk cId="2200990116" sldId="288"/>
            <ac:spMk id="9" creationId="{1418F6F6-F3AA-56AF-2003-B5D03DEA55CD}"/>
          </ac:spMkLst>
        </pc:spChg>
        <pc:spChg chg="mod">
          <ac:chgData name="Disinger, Emily Christine" userId="c4099b5c-12cb-4d3c-8a2f-e0c975e58c53" providerId="ADAL" clId="{87443698-7205-B34A-8ECF-17DAEFB67623}" dt="2023-04-06T22:02:44.639" v="894" actId="20577"/>
          <ac:spMkLst>
            <pc:docMk/>
            <pc:sldMk cId="2200990116" sldId="288"/>
            <ac:spMk id="10" creationId="{8CF9D252-22A5-461B-A805-96674E2B8E54}"/>
          </ac:spMkLst>
        </pc:spChg>
        <pc:spChg chg="mod">
          <ac:chgData name="Disinger, Emily Christine" userId="c4099b5c-12cb-4d3c-8a2f-e0c975e58c53" providerId="ADAL" clId="{87443698-7205-B34A-8ECF-17DAEFB67623}" dt="2023-04-06T22:02:49.034" v="905" actId="20577"/>
          <ac:spMkLst>
            <pc:docMk/>
            <pc:sldMk cId="2200990116" sldId="288"/>
            <ac:spMk id="14" creationId="{3B40AA03-01C1-8638-E1D5-6CCFB41E494D}"/>
          </ac:spMkLst>
        </pc:spChg>
        <pc:spChg chg="mod">
          <ac:chgData name="Disinger, Emily Christine" userId="c4099b5c-12cb-4d3c-8a2f-e0c975e58c53" providerId="ADAL" clId="{87443698-7205-B34A-8ECF-17DAEFB67623}" dt="2023-04-06T22:02:53.994" v="916" actId="20577"/>
          <ac:spMkLst>
            <pc:docMk/>
            <pc:sldMk cId="2200990116" sldId="288"/>
            <ac:spMk id="15" creationId="{4950AEE8-1F78-64BC-C74F-BCF9C480B24E}"/>
          </ac:spMkLst>
        </pc:spChg>
      </pc:sldChg>
      <pc:sldChg chg="del">
        <pc:chgData name="Disinger, Emily Christine" userId="c4099b5c-12cb-4d3c-8a2f-e0c975e58c53" providerId="ADAL" clId="{87443698-7205-B34A-8ECF-17DAEFB67623}" dt="2023-04-06T15:53:40.201" v="0" actId="2696"/>
        <pc:sldMkLst>
          <pc:docMk/>
          <pc:sldMk cId="2201171616" sldId="289"/>
        </pc:sldMkLst>
      </pc:sldChg>
      <pc:sldChg chg="modSp mod">
        <pc:chgData name="Disinger, Emily Christine" userId="c4099b5c-12cb-4d3c-8a2f-e0c975e58c53" providerId="ADAL" clId="{87443698-7205-B34A-8ECF-17DAEFB67623}" dt="2023-04-06T22:00:31.921" v="742"/>
        <pc:sldMkLst>
          <pc:docMk/>
          <pc:sldMk cId="330858116" sldId="290"/>
        </pc:sldMkLst>
        <pc:spChg chg="mod">
          <ac:chgData name="Disinger, Emily Christine" userId="c4099b5c-12cb-4d3c-8a2f-e0c975e58c53" providerId="ADAL" clId="{87443698-7205-B34A-8ECF-17DAEFB67623}" dt="2023-04-06T21:59:38.718" v="710" actId="20577"/>
          <ac:spMkLst>
            <pc:docMk/>
            <pc:sldMk cId="330858116" sldId="290"/>
            <ac:spMk id="3" creationId="{0ACF388E-9250-8567-44A4-94D465A16B6A}"/>
          </ac:spMkLst>
        </pc:spChg>
        <pc:spChg chg="mod">
          <ac:chgData name="Disinger, Emily Christine" userId="c4099b5c-12cb-4d3c-8a2f-e0c975e58c53" providerId="ADAL" clId="{87443698-7205-B34A-8ECF-17DAEFB67623}" dt="2023-04-06T21:59:44.699" v="726" actId="20577"/>
          <ac:spMkLst>
            <pc:docMk/>
            <pc:sldMk cId="330858116" sldId="290"/>
            <ac:spMk id="4" creationId="{96DEBAAD-2017-90E8-1A07-CEE9CA29E5A1}"/>
          </ac:spMkLst>
        </pc:spChg>
        <pc:graphicFrameChg chg="mod modGraphic">
          <ac:chgData name="Disinger, Emily Christine" userId="c4099b5c-12cb-4d3c-8a2f-e0c975e58c53" providerId="ADAL" clId="{87443698-7205-B34A-8ECF-17DAEFB67623}" dt="2023-04-06T22:00:31.921" v="742"/>
          <ac:graphicFrameMkLst>
            <pc:docMk/>
            <pc:sldMk cId="330858116" sldId="290"/>
            <ac:graphicFrameMk id="6" creationId="{B915317A-7B69-118B-A391-41D62E177524}"/>
          </ac:graphicFrameMkLst>
        </pc:graphicFrameChg>
      </pc:sldChg>
      <pc:sldChg chg="modSp mod">
        <pc:chgData name="Disinger, Emily Christine" userId="c4099b5c-12cb-4d3c-8a2f-e0c975e58c53" providerId="ADAL" clId="{87443698-7205-B34A-8ECF-17DAEFB67623}" dt="2023-04-06T21:34:13.184" v="112" actId="20577"/>
        <pc:sldMkLst>
          <pc:docMk/>
          <pc:sldMk cId="108841584" sldId="291"/>
        </pc:sldMkLst>
        <pc:spChg chg="mod">
          <ac:chgData name="Disinger, Emily Christine" userId="c4099b5c-12cb-4d3c-8a2f-e0c975e58c53" providerId="ADAL" clId="{87443698-7205-B34A-8ECF-17DAEFB67623}" dt="2023-04-06T21:34:13.184" v="112" actId="20577"/>
          <ac:spMkLst>
            <pc:docMk/>
            <pc:sldMk cId="108841584" sldId="291"/>
            <ac:spMk id="3" creationId="{A1E0D781-1EBC-86C1-3261-DC76B685EB31}"/>
          </ac:spMkLst>
        </pc:spChg>
      </pc:sldChg>
      <pc:sldChg chg="delSp modSp mod">
        <pc:chgData name="Disinger, Emily Christine" userId="c4099b5c-12cb-4d3c-8a2f-e0c975e58c53" providerId="ADAL" clId="{87443698-7205-B34A-8ECF-17DAEFB67623}" dt="2023-04-06T22:03:27.678" v="967" actId="1076"/>
        <pc:sldMkLst>
          <pc:docMk/>
          <pc:sldMk cId="497656020" sldId="292"/>
        </pc:sldMkLst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3" creationId="{732374F7-B2AE-CCC3-6404-5DF94770BD74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5" creationId="{7D8AAD4E-6582-C9EE-93FE-0898D015A9D4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6" creationId="{89D705B2-5E37-D34D-6FBD-80B37F9434E3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9" creationId="{94B5DA90-31CA-0886-77E1-EA0E7AAC20F9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11" creationId="{E4171A0D-C9D8-F2C5-D2EF-4CC5250D95B5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13" creationId="{C69A73B7-7EF1-3B8C-F564-47A868C0D455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15" creationId="{336D6542-A1D0-2A77-937C-D586F1B9578E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17" creationId="{E2FCB6E2-E89C-32DA-46CB-1377959EDFB7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19" creationId="{0D51AF72-C7FC-C72D-9527-2A8AEAA41925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21" creationId="{6445C912-FA03-24B5-3FDD-2AD2FE6BDA6D}"/>
          </ac:picMkLst>
        </pc:picChg>
        <pc:picChg chg="del">
          <ac:chgData name="Disinger, Emily Christine" userId="c4099b5c-12cb-4d3c-8a2f-e0c975e58c53" providerId="ADAL" clId="{87443698-7205-B34A-8ECF-17DAEFB67623}" dt="2023-04-06T22:03:02.867" v="918" actId="478"/>
          <ac:picMkLst>
            <pc:docMk/>
            <pc:sldMk cId="497656020" sldId="292"/>
            <ac:picMk id="23" creationId="{C48A37A9-5983-F2F6-D07C-DA26CB73218B}"/>
          </ac:picMkLst>
        </pc:picChg>
        <pc:picChg chg="del">
          <ac:chgData name="Disinger, Emily Christine" userId="c4099b5c-12cb-4d3c-8a2f-e0c975e58c53" providerId="ADAL" clId="{87443698-7205-B34A-8ECF-17DAEFB67623}" dt="2023-04-06T22:03:01.298" v="917" actId="478"/>
          <ac:picMkLst>
            <pc:docMk/>
            <pc:sldMk cId="497656020" sldId="292"/>
            <ac:picMk id="25" creationId="{EA1F99E5-F6ED-C518-9ECA-979931E34106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31" creationId="{366287DF-06E3-B9D6-0086-CACCCA672894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33" creationId="{72A28E3D-1F3E-E0F5-891D-3FD927BC5B01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35" creationId="{37A77B19-0907-B4FA-47D4-6C1641BF4086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37" creationId="{B9C2E612-21F5-9593-74B9-CF409ECBE160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39" creationId="{03C2D7F1-9B45-5BA1-9007-006F93CD77CB}"/>
          </ac:picMkLst>
        </pc:picChg>
        <pc:picChg chg="mod">
          <ac:chgData name="Disinger, Emily Christine" userId="c4099b5c-12cb-4d3c-8a2f-e0c975e58c53" providerId="ADAL" clId="{87443698-7205-B34A-8ECF-17DAEFB67623}" dt="2023-04-06T22:03:27.678" v="967" actId="1076"/>
          <ac:picMkLst>
            <pc:docMk/>
            <pc:sldMk cId="497656020" sldId="292"/>
            <ac:picMk id="41" creationId="{A5B6C1C8-9399-79CB-4873-15DF36A9661B}"/>
          </ac:picMkLst>
        </pc:picChg>
      </pc:sldChg>
      <pc:sldChg chg="addSp delSp modSp new mod">
        <pc:chgData name="Disinger, Emily Christine" userId="c4099b5c-12cb-4d3c-8a2f-e0c975e58c53" providerId="ADAL" clId="{87443698-7205-B34A-8ECF-17DAEFB67623}" dt="2023-04-06T21:55:06.099" v="426" actId="20577"/>
        <pc:sldMkLst>
          <pc:docMk/>
          <pc:sldMk cId="1435667692" sldId="293"/>
        </pc:sldMkLst>
        <pc:spChg chg="mod">
          <ac:chgData name="Disinger, Emily Christine" userId="c4099b5c-12cb-4d3c-8a2f-e0c975e58c53" providerId="ADAL" clId="{87443698-7205-B34A-8ECF-17DAEFB67623}" dt="2023-04-06T21:49:24.983" v="247" actId="20577"/>
          <ac:spMkLst>
            <pc:docMk/>
            <pc:sldMk cId="1435667692" sldId="293"/>
            <ac:spMk id="2" creationId="{261C569E-C0D1-D3F5-3BA6-4E590ACF5EAD}"/>
          </ac:spMkLst>
        </pc:spChg>
        <pc:spChg chg="del">
          <ac:chgData name="Disinger, Emily Christine" userId="c4099b5c-12cb-4d3c-8a2f-e0c975e58c53" providerId="ADAL" clId="{87443698-7205-B34A-8ECF-17DAEFB67623}" dt="2023-04-06T21:48:12.083" v="205" actId="478"/>
          <ac:spMkLst>
            <pc:docMk/>
            <pc:sldMk cId="1435667692" sldId="293"/>
            <ac:spMk id="3" creationId="{8307BC78-9DAF-652A-A9BA-57B85120ADE1}"/>
          </ac:spMkLst>
        </pc:spChg>
        <pc:spChg chg="mod">
          <ac:chgData name="Disinger, Emily Christine" userId="c4099b5c-12cb-4d3c-8a2f-e0c975e58c53" providerId="ADAL" clId="{87443698-7205-B34A-8ECF-17DAEFB67623}" dt="2023-04-06T21:49:35.282" v="269" actId="20577"/>
          <ac:spMkLst>
            <pc:docMk/>
            <pc:sldMk cId="1435667692" sldId="293"/>
            <ac:spMk id="4" creationId="{05331646-61DA-B38C-710F-BCB9961BBDED}"/>
          </ac:spMkLst>
        </pc:spChg>
        <pc:spChg chg="del">
          <ac:chgData name="Disinger, Emily Christine" userId="c4099b5c-12cb-4d3c-8a2f-e0c975e58c53" providerId="ADAL" clId="{87443698-7205-B34A-8ECF-17DAEFB67623}" dt="2023-04-06T21:48:22.995" v="208" actId="478"/>
          <ac:spMkLst>
            <pc:docMk/>
            <pc:sldMk cId="1435667692" sldId="293"/>
            <ac:spMk id="5" creationId="{73855B95-A9C0-A194-C1F0-7D2C9C21AEB7}"/>
          </ac:spMkLst>
        </pc:spChg>
        <pc:spChg chg="mod">
          <ac:chgData name="Disinger, Emily Christine" userId="c4099b5c-12cb-4d3c-8a2f-e0c975e58c53" providerId="ADAL" clId="{87443698-7205-B34A-8ECF-17DAEFB67623}" dt="2023-04-06T21:49:47.020" v="291" actId="20577"/>
          <ac:spMkLst>
            <pc:docMk/>
            <pc:sldMk cId="1435667692" sldId="293"/>
            <ac:spMk id="6" creationId="{F1708F89-40C6-D1BB-3E1A-AD2F96AF3686}"/>
          </ac:spMkLst>
        </pc:spChg>
        <pc:spChg chg="del">
          <ac:chgData name="Disinger, Emily Christine" userId="c4099b5c-12cb-4d3c-8a2f-e0c975e58c53" providerId="ADAL" clId="{87443698-7205-B34A-8ECF-17DAEFB67623}" dt="2023-04-06T21:48:33.312" v="210" actId="478"/>
          <ac:spMkLst>
            <pc:docMk/>
            <pc:sldMk cId="1435667692" sldId="293"/>
            <ac:spMk id="7" creationId="{1E55A3F4-166F-C2BD-10A2-693EED50BA36}"/>
          </ac:spMkLst>
        </pc:spChg>
        <pc:spChg chg="mod">
          <ac:chgData name="Disinger, Emily Christine" userId="c4099b5c-12cb-4d3c-8a2f-e0c975e58c53" providerId="ADAL" clId="{87443698-7205-B34A-8ECF-17DAEFB67623}" dt="2023-04-06T21:55:06.099" v="426" actId="20577"/>
          <ac:spMkLst>
            <pc:docMk/>
            <pc:sldMk cId="1435667692" sldId="293"/>
            <ac:spMk id="8" creationId="{01F5485B-516B-B26E-6045-16F49F5E2ABC}"/>
          </ac:spMkLst>
        </pc:spChg>
        <pc:spChg chg="mod">
          <ac:chgData name="Disinger, Emily Christine" userId="c4099b5c-12cb-4d3c-8a2f-e0c975e58c53" providerId="ADAL" clId="{87443698-7205-B34A-8ECF-17DAEFB67623}" dt="2023-04-06T21:50:15.103" v="322" actId="20577"/>
          <ac:spMkLst>
            <pc:docMk/>
            <pc:sldMk cId="1435667692" sldId="293"/>
            <ac:spMk id="10" creationId="{896B0EB6-49F4-3AB0-1551-FFE7C320F469}"/>
          </ac:spMkLst>
        </pc:spChg>
        <pc:spChg chg="mod">
          <ac:chgData name="Disinger, Emily Christine" userId="c4099b5c-12cb-4d3c-8a2f-e0c975e58c53" providerId="ADAL" clId="{87443698-7205-B34A-8ECF-17DAEFB67623}" dt="2023-04-06T21:50:26.999" v="347" actId="20577"/>
          <ac:spMkLst>
            <pc:docMk/>
            <pc:sldMk cId="1435667692" sldId="293"/>
            <ac:spMk id="11" creationId="{F3A588AC-1F21-2EA3-61B5-FBFDDC196486}"/>
          </ac:spMkLst>
        </pc:spChg>
        <pc:spChg chg="mod">
          <ac:chgData name="Disinger, Emily Christine" userId="c4099b5c-12cb-4d3c-8a2f-e0c975e58c53" providerId="ADAL" clId="{87443698-7205-B34A-8ECF-17DAEFB67623}" dt="2023-04-06T21:52:29.877" v="372" actId="20577"/>
          <ac:spMkLst>
            <pc:docMk/>
            <pc:sldMk cId="1435667692" sldId="293"/>
            <ac:spMk id="12" creationId="{016E41BB-BAAF-F9D5-730B-3A8DF058BA42}"/>
          </ac:spMkLst>
        </pc:spChg>
        <pc:picChg chg="add mod">
          <ac:chgData name="Disinger, Emily Christine" userId="c4099b5c-12cb-4d3c-8a2f-e0c975e58c53" providerId="ADAL" clId="{87443698-7205-B34A-8ECF-17DAEFB67623}" dt="2023-04-06T21:48:13.018" v="206"/>
          <ac:picMkLst>
            <pc:docMk/>
            <pc:sldMk cId="1435667692" sldId="293"/>
            <ac:picMk id="13" creationId="{F62A7B7F-FE1F-DE1A-7721-E3B7194C7E83}"/>
          </ac:picMkLst>
        </pc:picChg>
        <pc:picChg chg="add mod">
          <ac:chgData name="Disinger, Emily Christine" userId="c4099b5c-12cb-4d3c-8a2f-e0c975e58c53" providerId="ADAL" clId="{87443698-7205-B34A-8ECF-17DAEFB67623}" dt="2023-04-06T21:48:23.897" v="209"/>
          <ac:picMkLst>
            <pc:docMk/>
            <pc:sldMk cId="1435667692" sldId="293"/>
            <ac:picMk id="14" creationId="{D482548C-43D0-30F7-DF7F-39DEED641EF8}"/>
          </ac:picMkLst>
        </pc:picChg>
        <pc:picChg chg="add mod">
          <ac:chgData name="Disinger, Emily Christine" userId="c4099b5c-12cb-4d3c-8a2f-e0c975e58c53" providerId="ADAL" clId="{87443698-7205-B34A-8ECF-17DAEFB67623}" dt="2023-04-06T21:48:34.058" v="211"/>
          <ac:picMkLst>
            <pc:docMk/>
            <pc:sldMk cId="1435667692" sldId="293"/>
            <ac:picMk id="15" creationId="{F0390A6A-3B63-E021-B7F8-F4299B3D332A}"/>
          </ac:picMkLst>
        </pc:picChg>
      </pc:sldChg>
      <pc:sldMasterChg chg="modSp modSldLayout">
        <pc:chgData name="Disinger, Emily Christine" userId="c4099b5c-12cb-4d3c-8a2f-e0c975e58c53" providerId="ADAL" clId="{87443698-7205-B34A-8ECF-17DAEFB67623}" dt="2023-04-06T21:41:04.517" v="202"/>
        <pc:sldMasterMkLst>
          <pc:docMk/>
          <pc:sldMasterMk cId="3825614813" sldId="2147483648"/>
        </pc:sldMasterMkLst>
        <pc:spChg chg="mod">
          <ac:chgData name="Disinger, Emily Christine" userId="c4099b5c-12cb-4d3c-8a2f-e0c975e58c53" providerId="ADAL" clId="{87443698-7205-B34A-8ECF-17DAEFB67623}" dt="2023-04-06T20:54:32.430" v="4" actId="2711"/>
          <ac:spMkLst>
            <pc:docMk/>
            <pc:sldMasterMk cId="3825614813" sldId="2147483648"/>
            <ac:spMk id="2" creationId="{CAAF61CC-58D4-72CE-66CA-BFE87D085DCB}"/>
          </ac:spMkLst>
        </pc:spChg>
        <pc:spChg chg="mod">
          <ac:chgData name="Disinger, Emily Christine" userId="c4099b5c-12cb-4d3c-8a2f-e0c975e58c53" providerId="ADAL" clId="{87443698-7205-B34A-8ECF-17DAEFB67623}" dt="2023-04-06T20:54:55.881" v="5" actId="2711"/>
          <ac:spMkLst>
            <pc:docMk/>
            <pc:sldMasterMk cId="3825614813" sldId="2147483648"/>
            <ac:spMk id="3" creationId="{41FD4295-B2CD-F1FF-F99B-B267D1740FB9}"/>
          </ac:spMkLst>
        </pc:spChg>
        <pc:sldLayoutChg chg="modSp">
          <pc:chgData name="Disinger, Emily Christine" userId="c4099b5c-12cb-4d3c-8a2f-e0c975e58c53" providerId="ADAL" clId="{87443698-7205-B34A-8ECF-17DAEFB67623}" dt="2023-04-06T20:55:39.076" v="7" actId="2711"/>
          <pc:sldLayoutMkLst>
            <pc:docMk/>
            <pc:sldMasterMk cId="3825614813" sldId="2147483648"/>
            <pc:sldLayoutMk cId="4214527922" sldId="2147483649"/>
          </pc:sldLayoutMkLst>
          <pc:spChg chg="mod">
            <ac:chgData name="Disinger, Emily Christine" userId="c4099b5c-12cb-4d3c-8a2f-e0c975e58c53" providerId="ADAL" clId="{87443698-7205-B34A-8ECF-17DAEFB67623}" dt="2023-04-06T20:55:39.076" v="7" actId="2711"/>
            <ac:spMkLst>
              <pc:docMk/>
              <pc:sldMasterMk cId="3825614813" sldId="2147483648"/>
              <pc:sldLayoutMk cId="4214527922" sldId="2147483649"/>
              <ac:spMk id="3" creationId="{76FFA1BC-72F9-9048-3E39-D300A3A6A52E}"/>
            </ac:spMkLst>
          </pc:spChg>
          <pc:spChg chg="mod">
            <ac:chgData name="Disinger, Emily Christine" userId="c4099b5c-12cb-4d3c-8a2f-e0c975e58c53" providerId="ADAL" clId="{87443698-7205-B34A-8ECF-17DAEFB67623}" dt="2023-04-06T20:55:24.525" v="6" actId="2711"/>
            <ac:spMkLst>
              <pc:docMk/>
              <pc:sldMasterMk cId="3825614813" sldId="2147483648"/>
              <pc:sldLayoutMk cId="4214527922" sldId="2147483649"/>
              <ac:spMk id="9" creationId="{3F3E966E-ACAB-E285-70D0-66AC08DF1386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16:17.049" v="18" actId="2711"/>
          <pc:sldLayoutMkLst>
            <pc:docMk/>
            <pc:sldMasterMk cId="3825614813" sldId="2147483648"/>
            <pc:sldLayoutMk cId="3639963463" sldId="2147483650"/>
          </pc:sldLayoutMkLst>
          <pc:spChg chg="mod">
            <ac:chgData name="Disinger, Emily Christine" userId="c4099b5c-12cb-4d3c-8a2f-e0c975e58c53" providerId="ADAL" clId="{87443698-7205-B34A-8ECF-17DAEFB67623}" dt="2023-04-06T21:16:17.049" v="18" actId="2711"/>
            <ac:spMkLst>
              <pc:docMk/>
              <pc:sldMasterMk cId="3825614813" sldId="2147483648"/>
              <pc:sldLayoutMk cId="3639963463" sldId="2147483650"/>
              <ac:spMk id="13" creationId="{5FC4CE19-DA95-2729-993D-BB0D45B6B56B}"/>
            </ac:spMkLst>
          </pc:spChg>
        </pc:sldLayoutChg>
        <pc:sldLayoutChg chg="addSp delSp modSp mod">
          <pc:chgData name="Disinger, Emily Christine" userId="c4099b5c-12cb-4d3c-8a2f-e0c975e58c53" providerId="ADAL" clId="{87443698-7205-B34A-8ECF-17DAEFB67623}" dt="2023-04-06T21:41:04.517" v="202"/>
          <pc:sldLayoutMkLst>
            <pc:docMk/>
            <pc:sldMasterMk cId="3825614813" sldId="2147483648"/>
            <pc:sldLayoutMk cId="2216712600" sldId="2147483653"/>
          </pc:sldLayoutMkLst>
          <pc:spChg chg="add mod">
            <ac:chgData name="Disinger, Emily Christine" userId="c4099b5c-12cb-4d3c-8a2f-e0c975e58c53" providerId="ADAL" clId="{87443698-7205-B34A-8ECF-17DAEFB67623}" dt="2023-04-06T21:40:59.612" v="200" actId="20577"/>
            <ac:spMkLst>
              <pc:docMk/>
              <pc:sldMasterMk cId="3825614813" sldId="2147483648"/>
              <pc:sldLayoutMk cId="2216712600" sldId="2147483653"/>
              <ac:spMk id="2" creationId="{140B5B1B-89D1-9945-6AB1-0D9B2E27009A}"/>
            </ac:spMkLst>
          </pc:spChg>
          <pc:spChg chg="mod">
            <ac:chgData name="Disinger, Emily Christine" userId="c4099b5c-12cb-4d3c-8a2f-e0c975e58c53" providerId="ADAL" clId="{87443698-7205-B34A-8ECF-17DAEFB67623}" dt="2023-04-06T21:36:20.153" v="149" actId="948"/>
            <ac:spMkLst>
              <pc:docMk/>
              <pc:sldMasterMk cId="3825614813" sldId="2147483648"/>
              <pc:sldLayoutMk cId="2216712600" sldId="2147483653"/>
              <ac:spMk id="7" creationId="{1813FE17-B697-FB87-4ED6-D832D798E901}"/>
            </ac:spMkLst>
          </pc:spChg>
          <pc:spChg chg="add mod">
            <ac:chgData name="Disinger, Emily Christine" userId="c4099b5c-12cb-4d3c-8a2f-e0c975e58c53" providerId="ADAL" clId="{87443698-7205-B34A-8ECF-17DAEFB67623}" dt="2023-04-06T21:41:02.734" v="201"/>
            <ac:spMkLst>
              <pc:docMk/>
              <pc:sldMasterMk cId="3825614813" sldId="2147483648"/>
              <pc:sldLayoutMk cId="2216712600" sldId="2147483653"/>
              <ac:spMk id="8" creationId="{CCAB75A6-8C36-AD93-09A1-D377BF55C686}"/>
            </ac:spMkLst>
          </pc:spChg>
          <pc:spChg chg="del mod">
            <ac:chgData name="Disinger, Emily Christine" userId="c4099b5c-12cb-4d3c-8a2f-e0c975e58c53" providerId="ADAL" clId="{87443698-7205-B34A-8ECF-17DAEFB67623}" dt="2023-04-06T21:39:54.486" v="167" actId="478"/>
            <ac:spMkLst>
              <pc:docMk/>
              <pc:sldMasterMk cId="3825614813" sldId="2147483648"/>
              <pc:sldLayoutMk cId="2216712600" sldId="2147483653"/>
              <ac:spMk id="9" creationId="{8CE94D6C-2E61-91FC-DA54-8FB71DE93C01}"/>
            </ac:spMkLst>
          </pc:spChg>
          <pc:spChg chg="add mod">
            <ac:chgData name="Disinger, Emily Christine" userId="c4099b5c-12cb-4d3c-8a2f-e0c975e58c53" providerId="ADAL" clId="{87443698-7205-B34A-8ECF-17DAEFB67623}" dt="2023-04-06T21:41:04.517" v="202"/>
            <ac:spMkLst>
              <pc:docMk/>
              <pc:sldMasterMk cId="3825614813" sldId="2147483648"/>
              <pc:sldLayoutMk cId="2216712600" sldId="2147483653"/>
              <ac:spMk id="10" creationId="{9BFCE088-E342-EDAD-213D-39C8B8D85057}"/>
            </ac:spMkLst>
          </pc:spChg>
          <pc:spChg chg="mod">
            <ac:chgData name="Disinger, Emily Christine" userId="c4099b5c-12cb-4d3c-8a2f-e0c975e58c53" providerId="ADAL" clId="{87443698-7205-B34A-8ECF-17DAEFB67623}" dt="2023-04-06T21:36:11.716" v="148" actId="948"/>
            <ac:spMkLst>
              <pc:docMk/>
              <pc:sldMasterMk cId="3825614813" sldId="2147483648"/>
              <pc:sldLayoutMk cId="2216712600" sldId="2147483653"/>
              <ac:spMk id="17" creationId="{43204028-135E-83A2-B94A-693154F531B4}"/>
            </ac:spMkLst>
          </pc:spChg>
          <pc:spChg chg="del mod">
            <ac:chgData name="Disinger, Emily Christine" userId="c4099b5c-12cb-4d3c-8a2f-e0c975e58c53" providerId="ADAL" clId="{87443698-7205-B34A-8ECF-17DAEFB67623}" dt="2023-04-06T21:40:10.939" v="170" actId="478"/>
            <ac:spMkLst>
              <pc:docMk/>
              <pc:sldMasterMk cId="3825614813" sldId="2147483648"/>
              <pc:sldLayoutMk cId="2216712600" sldId="2147483653"/>
              <ac:spMk id="18" creationId="{756D1137-A56F-85A2-FEB3-FEBA9D3C86F5}"/>
            </ac:spMkLst>
          </pc:spChg>
          <pc:spChg chg="mod">
            <ac:chgData name="Disinger, Emily Christine" userId="c4099b5c-12cb-4d3c-8a2f-e0c975e58c53" providerId="ADAL" clId="{87443698-7205-B34A-8ECF-17DAEFB67623}" dt="2023-04-06T21:36:02.917" v="147" actId="948"/>
            <ac:spMkLst>
              <pc:docMk/>
              <pc:sldMasterMk cId="3825614813" sldId="2147483648"/>
              <pc:sldLayoutMk cId="2216712600" sldId="2147483653"/>
              <ac:spMk id="21" creationId="{0A71EF50-386A-A3B9-93FB-6EF179A4EE47}"/>
            </ac:spMkLst>
          </pc:spChg>
          <pc:spChg chg="del mod">
            <ac:chgData name="Disinger, Emily Christine" userId="c4099b5c-12cb-4d3c-8a2f-e0c975e58c53" providerId="ADAL" clId="{87443698-7205-B34A-8ECF-17DAEFB67623}" dt="2023-04-06T21:40:15.962" v="171" actId="478"/>
            <ac:spMkLst>
              <pc:docMk/>
              <pc:sldMasterMk cId="3825614813" sldId="2147483648"/>
              <pc:sldLayoutMk cId="2216712600" sldId="2147483653"/>
              <ac:spMk id="22" creationId="{326B9638-0AB1-0F11-EA67-211E59867313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02:09.324" v="10" actId="403"/>
          <pc:sldLayoutMkLst>
            <pc:docMk/>
            <pc:sldMasterMk cId="3825614813" sldId="2147483648"/>
            <pc:sldLayoutMk cId="569925206" sldId="2147483686"/>
          </pc:sldLayoutMkLst>
          <pc:spChg chg="mod">
            <ac:chgData name="Disinger, Emily Christine" userId="c4099b5c-12cb-4d3c-8a2f-e0c975e58c53" providerId="ADAL" clId="{87443698-7205-B34A-8ECF-17DAEFB67623}" dt="2023-04-06T21:02:09.324" v="10" actId="403"/>
            <ac:spMkLst>
              <pc:docMk/>
              <pc:sldMasterMk cId="3825614813" sldId="2147483648"/>
              <pc:sldLayoutMk cId="569925206" sldId="2147483686"/>
              <ac:spMk id="9" creationId="{D8EDB9B8-C811-84E9-5F58-0130F3A8050C}"/>
            </ac:spMkLst>
          </pc:spChg>
          <pc:spChg chg="mod">
            <ac:chgData name="Disinger, Emily Christine" userId="c4099b5c-12cb-4d3c-8a2f-e0c975e58c53" providerId="ADAL" clId="{87443698-7205-B34A-8ECF-17DAEFB67623}" dt="2023-04-06T20:56:01.033" v="9" actId="2711"/>
            <ac:spMkLst>
              <pc:docMk/>
              <pc:sldMasterMk cId="3825614813" sldId="2147483648"/>
              <pc:sldLayoutMk cId="569925206" sldId="2147483686"/>
              <ac:spMk id="10" creationId="{24BF34A7-30DF-7BD2-A5A2-434BBF6672CA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05:32.783" v="14" actId="2711"/>
          <pc:sldLayoutMkLst>
            <pc:docMk/>
            <pc:sldMasterMk cId="3825614813" sldId="2147483648"/>
            <pc:sldLayoutMk cId="3628432518" sldId="2147483687"/>
          </pc:sldLayoutMkLst>
          <pc:spChg chg="mod">
            <ac:chgData name="Disinger, Emily Christine" userId="c4099b5c-12cb-4d3c-8a2f-e0c975e58c53" providerId="ADAL" clId="{87443698-7205-B34A-8ECF-17DAEFB67623}" dt="2023-04-06T21:05:32.783" v="14" actId="2711"/>
            <ac:spMkLst>
              <pc:docMk/>
              <pc:sldMasterMk cId="3825614813" sldId="2147483648"/>
              <pc:sldLayoutMk cId="3628432518" sldId="2147483687"/>
              <ac:spMk id="13" creationId="{6A937CB7-FF71-AF7C-945C-0E285D7B2D54}"/>
            </ac:spMkLst>
          </pc:spChg>
          <pc:spChg chg="mod">
            <ac:chgData name="Disinger, Emily Christine" userId="c4099b5c-12cb-4d3c-8a2f-e0c975e58c53" providerId="ADAL" clId="{87443698-7205-B34A-8ECF-17DAEFB67623}" dt="2023-04-06T21:05:23.725" v="13" actId="2711"/>
            <ac:spMkLst>
              <pc:docMk/>
              <pc:sldMasterMk cId="3825614813" sldId="2147483648"/>
              <pc:sldLayoutMk cId="3628432518" sldId="2147483687"/>
              <ac:spMk id="14" creationId="{EEA1DABA-769B-1407-1BFC-75930C1DE70F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16:01.438" v="17" actId="2711"/>
          <pc:sldLayoutMkLst>
            <pc:docMk/>
            <pc:sldMasterMk cId="3825614813" sldId="2147483648"/>
            <pc:sldLayoutMk cId="1626903686" sldId="2147483688"/>
          </pc:sldLayoutMkLst>
          <pc:spChg chg="mod">
            <ac:chgData name="Disinger, Emily Christine" userId="c4099b5c-12cb-4d3c-8a2f-e0c975e58c53" providerId="ADAL" clId="{87443698-7205-B34A-8ECF-17DAEFB67623}" dt="2023-04-06T21:16:01.438" v="17" actId="2711"/>
            <ac:spMkLst>
              <pc:docMk/>
              <pc:sldMasterMk cId="3825614813" sldId="2147483648"/>
              <pc:sldLayoutMk cId="1626903686" sldId="2147483688"/>
              <ac:spMk id="5" creationId="{65EE62C3-A7DA-7701-DE4B-C1A290C4FAE3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24:49.418" v="52" actId="2711"/>
          <pc:sldLayoutMkLst>
            <pc:docMk/>
            <pc:sldMasterMk cId="3825614813" sldId="2147483648"/>
            <pc:sldLayoutMk cId="703653978" sldId="2147483691"/>
          </pc:sldLayoutMkLst>
          <pc:spChg chg="mod">
            <ac:chgData name="Disinger, Emily Christine" userId="c4099b5c-12cb-4d3c-8a2f-e0c975e58c53" providerId="ADAL" clId="{87443698-7205-B34A-8ECF-17DAEFB67623}" dt="2023-04-06T21:24:49.418" v="52" actId="2711"/>
            <ac:spMkLst>
              <pc:docMk/>
              <pc:sldMasterMk cId="3825614813" sldId="2147483648"/>
              <pc:sldLayoutMk cId="703653978" sldId="2147483691"/>
              <ac:spMk id="9" creationId="{3F3E966E-ACAB-E285-70D0-66AC08DF1386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16:34.784" v="19" actId="2711"/>
          <pc:sldLayoutMkLst>
            <pc:docMk/>
            <pc:sldMasterMk cId="3825614813" sldId="2147483648"/>
            <pc:sldLayoutMk cId="1681714512" sldId="2147483701"/>
          </pc:sldLayoutMkLst>
          <pc:spChg chg="mod">
            <ac:chgData name="Disinger, Emily Christine" userId="c4099b5c-12cb-4d3c-8a2f-e0c975e58c53" providerId="ADAL" clId="{87443698-7205-B34A-8ECF-17DAEFB67623}" dt="2023-04-06T21:16:34.784" v="19" actId="2711"/>
            <ac:spMkLst>
              <pc:docMk/>
              <pc:sldMasterMk cId="3825614813" sldId="2147483648"/>
              <pc:sldLayoutMk cId="1681714512" sldId="2147483701"/>
              <ac:spMk id="13" creationId="{5CA31FF2-2F1A-7D0F-36B0-1773F6A9AB34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05:03.114" v="12" actId="2711"/>
          <pc:sldLayoutMkLst>
            <pc:docMk/>
            <pc:sldMasterMk cId="3825614813" sldId="2147483648"/>
            <pc:sldLayoutMk cId="3586611153" sldId="2147483702"/>
          </pc:sldLayoutMkLst>
          <pc:spChg chg="mod">
            <ac:chgData name="Disinger, Emily Christine" userId="c4099b5c-12cb-4d3c-8a2f-e0c975e58c53" providerId="ADAL" clId="{87443698-7205-B34A-8ECF-17DAEFB67623}" dt="2023-04-06T21:05:03.114" v="12" actId="2711"/>
            <ac:spMkLst>
              <pc:docMk/>
              <pc:sldMasterMk cId="3825614813" sldId="2147483648"/>
              <pc:sldLayoutMk cId="3586611153" sldId="2147483702"/>
              <ac:spMk id="6" creationId="{5FF931D0-D7E7-D9E1-3CCC-83299A09228A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24:57.934" v="53" actId="2711"/>
          <pc:sldLayoutMkLst>
            <pc:docMk/>
            <pc:sldMasterMk cId="3825614813" sldId="2147483648"/>
            <pc:sldLayoutMk cId="1618025383" sldId="2147483703"/>
          </pc:sldLayoutMkLst>
          <pc:spChg chg="mod">
            <ac:chgData name="Disinger, Emily Christine" userId="c4099b5c-12cb-4d3c-8a2f-e0c975e58c53" providerId="ADAL" clId="{87443698-7205-B34A-8ECF-17DAEFB67623}" dt="2023-04-06T21:24:57.934" v="53" actId="2711"/>
            <ac:spMkLst>
              <pc:docMk/>
              <pc:sldMasterMk cId="3825614813" sldId="2147483648"/>
              <pc:sldLayoutMk cId="1618025383" sldId="2147483703"/>
              <ac:spMk id="5" creationId="{E3D40940-377F-6BBC-02CB-083B672BF56B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24:27.611" v="51" actId="948"/>
          <pc:sldLayoutMkLst>
            <pc:docMk/>
            <pc:sldMasterMk cId="3825614813" sldId="2147483648"/>
            <pc:sldLayoutMk cId="3347540712" sldId="2147483704"/>
          </pc:sldLayoutMkLst>
          <pc:spChg chg="mod">
            <ac:chgData name="Disinger, Emily Christine" userId="c4099b5c-12cb-4d3c-8a2f-e0c975e58c53" providerId="ADAL" clId="{87443698-7205-B34A-8ECF-17DAEFB67623}" dt="2023-04-06T21:23:53.247" v="47" actId="948"/>
            <ac:spMkLst>
              <pc:docMk/>
              <pc:sldMasterMk cId="3825614813" sldId="2147483648"/>
              <pc:sldLayoutMk cId="3347540712" sldId="2147483704"/>
              <ac:spMk id="44" creationId="{1BA8130D-B7F2-9815-5056-6F334D4BBAEF}"/>
            </ac:spMkLst>
          </pc:spChg>
          <pc:spChg chg="mod">
            <ac:chgData name="Disinger, Emily Christine" userId="c4099b5c-12cb-4d3c-8a2f-e0c975e58c53" providerId="ADAL" clId="{87443698-7205-B34A-8ECF-17DAEFB67623}" dt="2023-04-06T21:24:00.639" v="48" actId="948"/>
            <ac:spMkLst>
              <pc:docMk/>
              <pc:sldMasterMk cId="3825614813" sldId="2147483648"/>
              <pc:sldLayoutMk cId="3347540712" sldId="2147483704"/>
              <ac:spMk id="45" creationId="{A41A66E4-0B84-E1FB-88CD-3E0E6E80C49D}"/>
            </ac:spMkLst>
          </pc:spChg>
          <pc:spChg chg="mod">
            <ac:chgData name="Disinger, Emily Christine" userId="c4099b5c-12cb-4d3c-8a2f-e0c975e58c53" providerId="ADAL" clId="{87443698-7205-B34A-8ECF-17DAEFB67623}" dt="2023-04-06T21:24:07.750" v="49" actId="948"/>
            <ac:spMkLst>
              <pc:docMk/>
              <pc:sldMasterMk cId="3825614813" sldId="2147483648"/>
              <pc:sldLayoutMk cId="3347540712" sldId="2147483704"/>
              <ac:spMk id="46" creationId="{235E5CE7-3D80-1BB5-DACD-8A63CA927E9A}"/>
            </ac:spMkLst>
          </pc:spChg>
          <pc:spChg chg="mod">
            <ac:chgData name="Disinger, Emily Christine" userId="c4099b5c-12cb-4d3c-8a2f-e0c975e58c53" providerId="ADAL" clId="{87443698-7205-B34A-8ECF-17DAEFB67623}" dt="2023-04-06T21:24:15.911" v="50" actId="948"/>
            <ac:spMkLst>
              <pc:docMk/>
              <pc:sldMasterMk cId="3825614813" sldId="2147483648"/>
              <pc:sldLayoutMk cId="3347540712" sldId="2147483704"/>
              <ac:spMk id="47" creationId="{685C02D4-EA4F-4962-D397-F6439EC5C6E9}"/>
            </ac:spMkLst>
          </pc:spChg>
          <pc:spChg chg="mod">
            <ac:chgData name="Disinger, Emily Christine" userId="c4099b5c-12cb-4d3c-8a2f-e0c975e58c53" providerId="ADAL" clId="{87443698-7205-B34A-8ECF-17DAEFB67623}" dt="2023-04-06T21:24:27.611" v="51" actId="948"/>
            <ac:spMkLst>
              <pc:docMk/>
              <pc:sldMasterMk cId="3825614813" sldId="2147483648"/>
              <pc:sldLayoutMk cId="3347540712" sldId="2147483704"/>
              <ac:spMk id="48" creationId="{1F46F0A7-55C4-6BAE-BCB0-157A86C91997}"/>
            </ac:spMkLst>
          </pc:spChg>
          <pc:spChg chg="mod">
            <ac:chgData name="Disinger, Emily Christine" userId="c4099b5c-12cb-4d3c-8a2f-e0c975e58c53" providerId="ADAL" clId="{87443698-7205-B34A-8ECF-17DAEFB67623}" dt="2023-04-06T21:22:56.934" v="45" actId="2711"/>
            <ac:spMkLst>
              <pc:docMk/>
              <pc:sldMasterMk cId="3825614813" sldId="2147483648"/>
              <pc:sldLayoutMk cId="3347540712" sldId="2147483704"/>
              <ac:spMk id="54" creationId="{F45DEB53-8B0A-80C6-DDED-B72344235087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20:10.417" v="27" actId="2711"/>
          <pc:sldLayoutMkLst>
            <pc:docMk/>
            <pc:sldMasterMk cId="3825614813" sldId="2147483648"/>
            <pc:sldLayoutMk cId="1588244453" sldId="2147483705"/>
          </pc:sldLayoutMkLst>
          <pc:spChg chg="mod">
            <ac:chgData name="Disinger, Emily Christine" userId="c4099b5c-12cb-4d3c-8a2f-e0c975e58c53" providerId="ADAL" clId="{87443698-7205-B34A-8ECF-17DAEFB67623}" dt="2023-04-06T21:20:10.417" v="27" actId="2711"/>
            <ac:spMkLst>
              <pc:docMk/>
              <pc:sldMasterMk cId="3825614813" sldId="2147483648"/>
              <pc:sldLayoutMk cId="1588244453" sldId="2147483705"/>
              <ac:spMk id="12" creationId="{6AB35901-94D3-C7C4-1CE7-B31E29C657CD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19:44.791" v="26" actId="2711"/>
          <pc:sldLayoutMkLst>
            <pc:docMk/>
            <pc:sldMasterMk cId="3825614813" sldId="2147483648"/>
            <pc:sldLayoutMk cId="15941760" sldId="2147483706"/>
          </pc:sldLayoutMkLst>
          <pc:spChg chg="mod">
            <ac:chgData name="Disinger, Emily Christine" userId="c4099b5c-12cb-4d3c-8a2f-e0c975e58c53" providerId="ADAL" clId="{87443698-7205-B34A-8ECF-17DAEFB67623}" dt="2023-04-06T21:19:44.791" v="26" actId="2711"/>
            <ac:spMkLst>
              <pc:docMk/>
              <pc:sldMasterMk cId="3825614813" sldId="2147483648"/>
              <pc:sldLayoutMk cId="15941760" sldId="2147483706"/>
              <ac:spMk id="11" creationId="{6AFB8997-E903-BD34-CBB7-A70F3BD090A1}"/>
            </ac:spMkLst>
          </pc:spChg>
        </pc:sldLayoutChg>
        <pc:sldLayoutChg chg="addSp modSp mod">
          <pc:chgData name="Disinger, Emily Christine" userId="c4099b5c-12cb-4d3c-8a2f-e0c975e58c53" providerId="ADAL" clId="{87443698-7205-B34A-8ECF-17DAEFB67623}" dt="2023-04-06T21:21:13.023" v="41" actId="1036"/>
          <pc:sldLayoutMkLst>
            <pc:docMk/>
            <pc:sldMasterMk cId="3825614813" sldId="2147483648"/>
            <pc:sldLayoutMk cId="2750330322" sldId="2147483707"/>
          </pc:sldLayoutMkLst>
          <pc:spChg chg="add mod">
            <ac:chgData name="Disinger, Emily Christine" userId="c4099b5c-12cb-4d3c-8a2f-e0c975e58c53" providerId="ADAL" clId="{87443698-7205-B34A-8ECF-17DAEFB67623}" dt="2023-04-06T21:20:21.707" v="28"/>
            <ac:spMkLst>
              <pc:docMk/>
              <pc:sldMasterMk cId="3825614813" sldId="2147483648"/>
              <pc:sldLayoutMk cId="2750330322" sldId="2147483707"/>
              <ac:spMk id="3" creationId="{924D92CB-DB6C-EEE8-BDA7-E3D7B0643641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4" creationId="{69A59AA2-58AF-A659-F919-8BDA04ADA496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6" creationId="{60A3B0E8-AC0D-A169-37E3-2D123D6EBF24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11" creationId="{E4F1D849-D57F-29CA-A61A-410807726101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13" creationId="{640970D8-E511-89A8-FC5C-6DB37485ADE3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14" creationId="{6B04B79A-B4BD-0306-3D46-D570E1F51CA6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15" creationId="{450B4796-C4B7-C272-5ADD-7D6C896B703E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22" creationId="{4633AE4D-056F-FC97-1F10-877F247AB319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23" creationId="{19716662-3C77-F831-E45C-F9EA49810F58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24" creationId="{1ED1A14F-5E0D-476E-9C60-BD987EFC4940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25" creationId="{A0003A4C-26CB-DD7F-0B22-024AFB58DC67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26" creationId="{08CE8D58-56A2-6AE5-AB18-C53F4134DD88}"/>
            </ac:spMkLst>
          </pc:spChg>
          <pc:spChg chg="mod">
            <ac:chgData name="Disinger, Emily Christine" userId="c4099b5c-12cb-4d3c-8a2f-e0c975e58c53" providerId="ADAL" clId="{87443698-7205-B34A-8ECF-17DAEFB67623}" dt="2023-04-06T21:21:13.023" v="41" actId="1036"/>
            <ac:spMkLst>
              <pc:docMk/>
              <pc:sldMasterMk cId="3825614813" sldId="2147483648"/>
              <pc:sldLayoutMk cId="2750330322" sldId="2147483707"/>
              <ac:spMk id="27" creationId="{7A4C2D1F-1A58-AC60-F606-B816E5F23FFF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21:51.686" v="43" actId="2711"/>
          <pc:sldLayoutMkLst>
            <pc:docMk/>
            <pc:sldMasterMk cId="3825614813" sldId="2147483648"/>
            <pc:sldLayoutMk cId="885527150" sldId="2147483709"/>
          </pc:sldLayoutMkLst>
          <pc:spChg chg="mod">
            <ac:chgData name="Disinger, Emily Christine" userId="c4099b5c-12cb-4d3c-8a2f-e0c975e58c53" providerId="ADAL" clId="{87443698-7205-B34A-8ECF-17DAEFB67623}" dt="2023-04-06T21:21:51.686" v="43" actId="2711"/>
            <ac:spMkLst>
              <pc:docMk/>
              <pc:sldMasterMk cId="3825614813" sldId="2147483648"/>
              <pc:sldLayoutMk cId="885527150" sldId="2147483709"/>
              <ac:spMk id="12" creationId="{6AB35901-94D3-C7C4-1CE7-B31E29C657CD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22:14.169" v="44" actId="2711"/>
          <pc:sldLayoutMkLst>
            <pc:docMk/>
            <pc:sldMasterMk cId="3825614813" sldId="2147483648"/>
            <pc:sldLayoutMk cId="1703441832" sldId="2147483710"/>
          </pc:sldLayoutMkLst>
          <pc:spChg chg="mod">
            <ac:chgData name="Disinger, Emily Christine" userId="c4099b5c-12cb-4d3c-8a2f-e0c975e58c53" providerId="ADAL" clId="{87443698-7205-B34A-8ECF-17DAEFB67623}" dt="2023-04-06T21:22:14.169" v="44" actId="2711"/>
            <ac:spMkLst>
              <pc:docMk/>
              <pc:sldMasterMk cId="3825614813" sldId="2147483648"/>
              <pc:sldLayoutMk cId="1703441832" sldId="2147483710"/>
              <ac:spMk id="12" creationId="{6AB35901-94D3-C7C4-1CE7-B31E29C657CD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17:00.895" v="22" actId="2711"/>
          <pc:sldLayoutMkLst>
            <pc:docMk/>
            <pc:sldMasterMk cId="3825614813" sldId="2147483648"/>
            <pc:sldLayoutMk cId="1726685085" sldId="2147483711"/>
          </pc:sldLayoutMkLst>
          <pc:spChg chg="mod">
            <ac:chgData name="Disinger, Emily Christine" userId="c4099b5c-12cb-4d3c-8a2f-e0c975e58c53" providerId="ADAL" clId="{87443698-7205-B34A-8ECF-17DAEFB67623}" dt="2023-04-06T21:17:00.895" v="22" actId="2711"/>
            <ac:spMkLst>
              <pc:docMk/>
              <pc:sldMasterMk cId="3825614813" sldId="2147483648"/>
              <pc:sldLayoutMk cId="1726685085" sldId="2147483711"/>
              <ac:spMk id="6" creationId="{710C66FF-C32F-9EF8-4FBC-44E08230B658}"/>
            </ac:spMkLst>
          </pc:spChg>
          <pc:spChg chg="mod">
            <ac:chgData name="Disinger, Emily Christine" userId="c4099b5c-12cb-4d3c-8a2f-e0c975e58c53" providerId="ADAL" clId="{87443698-7205-B34A-8ECF-17DAEFB67623}" dt="2023-04-06T21:16:55.755" v="21" actId="2711"/>
            <ac:spMkLst>
              <pc:docMk/>
              <pc:sldMasterMk cId="3825614813" sldId="2147483648"/>
              <pc:sldLayoutMk cId="1726685085" sldId="2147483711"/>
              <ac:spMk id="13" creationId="{6A937CB7-FF71-AF7C-945C-0E285D7B2D54}"/>
            </ac:spMkLst>
          </pc:spChg>
          <pc:spChg chg="mod">
            <ac:chgData name="Disinger, Emily Christine" userId="c4099b5c-12cb-4d3c-8a2f-e0c975e58c53" providerId="ADAL" clId="{87443698-7205-B34A-8ECF-17DAEFB67623}" dt="2023-04-06T21:16:48.747" v="20" actId="2711"/>
            <ac:spMkLst>
              <pc:docMk/>
              <pc:sldMasterMk cId="3825614813" sldId="2147483648"/>
              <pc:sldLayoutMk cId="1726685085" sldId="2147483711"/>
              <ac:spMk id="14" creationId="{EEA1DABA-769B-1407-1BFC-75930C1DE70F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19:15.715" v="25" actId="2711"/>
          <pc:sldLayoutMkLst>
            <pc:docMk/>
            <pc:sldMasterMk cId="3825614813" sldId="2147483648"/>
            <pc:sldLayoutMk cId="2460767190" sldId="2147483712"/>
          </pc:sldLayoutMkLst>
          <pc:spChg chg="mod">
            <ac:chgData name="Disinger, Emily Christine" userId="c4099b5c-12cb-4d3c-8a2f-e0c975e58c53" providerId="ADAL" clId="{87443698-7205-B34A-8ECF-17DAEFB67623}" dt="2023-04-06T21:17:18.212" v="24" actId="2711"/>
            <ac:spMkLst>
              <pc:docMk/>
              <pc:sldMasterMk cId="3825614813" sldId="2147483648"/>
              <pc:sldLayoutMk cId="2460767190" sldId="2147483712"/>
              <ac:spMk id="6" creationId="{710C66FF-C32F-9EF8-4FBC-44E08230B658}"/>
            </ac:spMkLst>
          </pc:spChg>
          <pc:spChg chg="mod">
            <ac:chgData name="Disinger, Emily Christine" userId="c4099b5c-12cb-4d3c-8a2f-e0c975e58c53" providerId="ADAL" clId="{87443698-7205-B34A-8ECF-17DAEFB67623}" dt="2023-04-06T21:19:15.715" v="25" actId="2711"/>
            <ac:spMkLst>
              <pc:docMk/>
              <pc:sldMasterMk cId="3825614813" sldId="2147483648"/>
              <pc:sldLayoutMk cId="2460767190" sldId="2147483712"/>
              <ac:spMk id="10" creationId="{347E27B2-1DE2-3469-81EF-9EBD7DC7AFBA}"/>
            </ac:spMkLst>
          </pc:spChg>
          <pc:spChg chg="mod">
            <ac:chgData name="Disinger, Emily Christine" userId="c4099b5c-12cb-4d3c-8a2f-e0c975e58c53" providerId="ADAL" clId="{87443698-7205-B34A-8ECF-17DAEFB67623}" dt="2023-04-06T21:17:11.806" v="23" actId="2711"/>
            <ac:spMkLst>
              <pc:docMk/>
              <pc:sldMasterMk cId="3825614813" sldId="2147483648"/>
              <pc:sldLayoutMk cId="2460767190" sldId="2147483712"/>
              <ac:spMk id="13" creationId="{6A937CB7-FF71-AF7C-945C-0E285D7B2D54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21:31.797" v="42" actId="2711"/>
          <pc:sldLayoutMkLst>
            <pc:docMk/>
            <pc:sldMasterMk cId="3825614813" sldId="2147483648"/>
            <pc:sldLayoutMk cId="1689313171" sldId="2147483713"/>
          </pc:sldLayoutMkLst>
          <pc:spChg chg="mod">
            <ac:chgData name="Disinger, Emily Christine" userId="c4099b5c-12cb-4d3c-8a2f-e0c975e58c53" providerId="ADAL" clId="{87443698-7205-B34A-8ECF-17DAEFB67623}" dt="2023-04-06T21:21:31.797" v="42" actId="2711"/>
            <ac:spMkLst>
              <pc:docMk/>
              <pc:sldMasterMk cId="3825614813" sldId="2147483648"/>
              <pc:sldLayoutMk cId="1689313171" sldId="2147483713"/>
              <ac:spMk id="14" creationId="{EEA1DABA-769B-1407-1BFC-75930C1DE70F}"/>
            </ac:spMkLst>
          </pc:spChg>
        </pc:sldLayoutChg>
        <pc:sldLayoutChg chg="modSp">
          <pc:chgData name="Disinger, Emily Christine" userId="c4099b5c-12cb-4d3c-8a2f-e0c975e58c53" providerId="ADAL" clId="{87443698-7205-B34A-8ECF-17DAEFB67623}" dt="2023-04-06T21:15:49.679" v="16" actId="2711"/>
          <pc:sldLayoutMkLst>
            <pc:docMk/>
            <pc:sldMasterMk cId="3825614813" sldId="2147483648"/>
            <pc:sldLayoutMk cId="1131998448" sldId="2147483714"/>
          </pc:sldLayoutMkLst>
          <pc:spChg chg="mod">
            <ac:chgData name="Disinger, Emily Christine" userId="c4099b5c-12cb-4d3c-8a2f-e0c975e58c53" providerId="ADAL" clId="{87443698-7205-B34A-8ECF-17DAEFB67623}" dt="2023-04-06T21:15:49.679" v="16" actId="2711"/>
            <ac:spMkLst>
              <pc:docMk/>
              <pc:sldMasterMk cId="3825614813" sldId="2147483648"/>
              <pc:sldLayoutMk cId="1131998448" sldId="2147483714"/>
              <ac:spMk id="13" creationId="{6A937CB7-FF71-AF7C-945C-0E285D7B2D54}"/>
            </ac:spMkLst>
          </pc:spChg>
          <pc:spChg chg="mod">
            <ac:chgData name="Disinger, Emily Christine" userId="c4099b5c-12cb-4d3c-8a2f-e0c975e58c53" providerId="ADAL" clId="{87443698-7205-B34A-8ECF-17DAEFB67623}" dt="2023-04-06T21:15:43.980" v="15" actId="2711"/>
            <ac:spMkLst>
              <pc:docMk/>
              <pc:sldMasterMk cId="3825614813" sldId="2147483648"/>
              <pc:sldLayoutMk cId="1131998448" sldId="2147483714"/>
              <ac:spMk id="14" creationId="{EEA1DABA-769B-1407-1BFC-75930C1DE70F}"/>
            </ac:spMkLst>
          </pc:spChg>
        </pc:sldLayoutChg>
      </pc:sldMasterChg>
    </pc:docChg>
  </pc:docChgLst>
  <pc:docChgLst>
    <pc:chgData name="Disinger, Emily Christine" userId="c4099b5c-12cb-4d3c-8a2f-e0c975e58c53" providerId="ADAL" clId="{D623D4E1-82CA-B840-A79B-2203BD499F11}"/>
    <pc:docChg chg="undo custSel addSld delSld modSld">
      <pc:chgData name="Disinger, Emily Christine" userId="c4099b5c-12cb-4d3c-8a2f-e0c975e58c53" providerId="ADAL" clId="{D623D4E1-82CA-B840-A79B-2203BD499F11}" dt="2023-04-13T21:18:29.505" v="176" actId="20577"/>
      <pc:docMkLst>
        <pc:docMk/>
      </pc:docMkLst>
      <pc:sldChg chg="modSp mod">
        <pc:chgData name="Disinger, Emily Christine" userId="c4099b5c-12cb-4d3c-8a2f-e0c975e58c53" providerId="ADAL" clId="{D623D4E1-82CA-B840-A79B-2203BD499F11}" dt="2023-04-13T21:16:23.601" v="147" actId="20577"/>
        <pc:sldMkLst>
          <pc:docMk/>
          <pc:sldMk cId="4154997097" sldId="267"/>
        </pc:sldMkLst>
        <pc:spChg chg="mod">
          <ac:chgData name="Disinger, Emily Christine" userId="c4099b5c-12cb-4d3c-8a2f-e0c975e58c53" providerId="ADAL" clId="{D623D4E1-82CA-B840-A79B-2203BD499F11}" dt="2023-04-13T21:16:23.601" v="147" actId="20577"/>
          <ac:spMkLst>
            <pc:docMk/>
            <pc:sldMk cId="4154997097" sldId="267"/>
            <ac:spMk id="3" creationId="{5991BF94-59A9-105F-273E-B29E440F2501}"/>
          </ac:spMkLst>
        </pc:spChg>
      </pc:sldChg>
      <pc:sldChg chg="addSp delSp modSp mod">
        <pc:chgData name="Disinger, Emily Christine" userId="c4099b5c-12cb-4d3c-8a2f-e0c975e58c53" providerId="ADAL" clId="{D623D4E1-82CA-B840-A79B-2203BD499F11}" dt="2023-04-12T14:39:32.837" v="138" actId="21"/>
        <pc:sldMkLst>
          <pc:docMk/>
          <pc:sldMk cId="2716960860" sldId="281"/>
        </pc:sldMkLst>
        <pc:spChg chg="add mod">
          <ac:chgData name="Disinger, Emily Christine" userId="c4099b5c-12cb-4d3c-8a2f-e0c975e58c53" providerId="ADAL" clId="{D623D4E1-82CA-B840-A79B-2203BD499F11}" dt="2023-04-12T14:39:27.545" v="136" actId="21"/>
          <ac:spMkLst>
            <pc:docMk/>
            <pc:sldMk cId="2716960860" sldId="281"/>
            <ac:spMk id="6" creationId="{541E3D4E-9998-6287-64F2-6473855D7582}"/>
          </ac:spMkLst>
        </pc:spChg>
        <pc:spChg chg="add mod">
          <ac:chgData name="Disinger, Emily Christine" userId="c4099b5c-12cb-4d3c-8a2f-e0c975e58c53" providerId="ADAL" clId="{D623D4E1-82CA-B840-A79B-2203BD499F11}" dt="2023-04-12T14:39:29.907" v="137" actId="21"/>
          <ac:spMkLst>
            <pc:docMk/>
            <pc:sldMk cId="2716960860" sldId="281"/>
            <ac:spMk id="9" creationId="{BD125501-523C-FFF3-A4B4-08838922AFEC}"/>
          </ac:spMkLst>
        </pc:spChg>
        <pc:spChg chg="add mod">
          <ac:chgData name="Disinger, Emily Christine" userId="c4099b5c-12cb-4d3c-8a2f-e0c975e58c53" providerId="ADAL" clId="{D623D4E1-82CA-B840-A79B-2203BD499F11}" dt="2023-04-12T14:39:32.837" v="138" actId="21"/>
          <ac:spMkLst>
            <pc:docMk/>
            <pc:sldMk cId="2716960860" sldId="281"/>
            <ac:spMk id="12" creationId="{9ED2257C-D8EA-33C7-3594-2ED2CD1F9EE5}"/>
          </ac:spMkLst>
        </pc:spChg>
        <pc:picChg chg="del">
          <ac:chgData name="Disinger, Emily Christine" userId="c4099b5c-12cb-4d3c-8a2f-e0c975e58c53" providerId="ADAL" clId="{D623D4E1-82CA-B840-A79B-2203BD499F11}" dt="2023-04-12T14:39:27.545" v="136" actId="21"/>
          <ac:picMkLst>
            <pc:docMk/>
            <pc:sldMk cId="2716960860" sldId="281"/>
            <ac:picMk id="10" creationId="{7CDD6CBA-836B-DB3E-79E3-30AF123F8E5C}"/>
          </ac:picMkLst>
        </pc:picChg>
        <pc:picChg chg="del">
          <ac:chgData name="Disinger, Emily Christine" userId="c4099b5c-12cb-4d3c-8a2f-e0c975e58c53" providerId="ADAL" clId="{D623D4E1-82CA-B840-A79B-2203BD499F11}" dt="2023-04-12T14:39:32.837" v="138" actId="21"/>
          <ac:picMkLst>
            <pc:docMk/>
            <pc:sldMk cId="2716960860" sldId="281"/>
            <ac:picMk id="14" creationId="{FD39BCCC-D9C6-BD80-2292-BC71D643ED50}"/>
          </ac:picMkLst>
        </pc:picChg>
        <pc:picChg chg="del">
          <ac:chgData name="Disinger, Emily Christine" userId="c4099b5c-12cb-4d3c-8a2f-e0c975e58c53" providerId="ADAL" clId="{D623D4E1-82CA-B840-A79B-2203BD499F11}" dt="2023-04-12T14:39:29.907" v="137" actId="21"/>
          <ac:picMkLst>
            <pc:docMk/>
            <pc:sldMk cId="2716960860" sldId="281"/>
            <ac:picMk id="16" creationId="{E30000B0-6253-B229-D839-6001F800A8B4}"/>
          </ac:picMkLst>
        </pc:picChg>
      </pc:sldChg>
      <pc:sldChg chg="addSp delSp modSp mod">
        <pc:chgData name="Disinger, Emily Christine" userId="c4099b5c-12cb-4d3c-8a2f-e0c975e58c53" providerId="ADAL" clId="{D623D4E1-82CA-B840-A79B-2203BD499F11}" dt="2023-04-12T14:39:45.203" v="139" actId="21"/>
        <pc:sldMkLst>
          <pc:docMk/>
          <pc:sldMk cId="3365050261" sldId="284"/>
        </pc:sldMkLst>
        <pc:spChg chg="add mod">
          <ac:chgData name="Disinger, Emily Christine" userId="c4099b5c-12cb-4d3c-8a2f-e0c975e58c53" providerId="ADAL" clId="{D623D4E1-82CA-B840-A79B-2203BD499F11}" dt="2023-04-12T14:39:45.203" v="139" actId="21"/>
          <ac:spMkLst>
            <pc:docMk/>
            <pc:sldMk cId="3365050261" sldId="284"/>
            <ac:spMk id="3" creationId="{CFAFE012-960D-64C2-D205-7B2DB10515A8}"/>
          </ac:spMkLst>
        </pc:spChg>
        <pc:picChg chg="del">
          <ac:chgData name="Disinger, Emily Christine" userId="c4099b5c-12cb-4d3c-8a2f-e0c975e58c53" providerId="ADAL" clId="{D623D4E1-82CA-B840-A79B-2203BD499F11}" dt="2023-04-12T14:39:45.203" v="139" actId="21"/>
          <ac:picMkLst>
            <pc:docMk/>
            <pc:sldMk cId="3365050261" sldId="284"/>
            <ac:picMk id="16" creationId="{53DF1939-4C58-2D0A-E98A-A197936892A6}"/>
          </ac:picMkLst>
        </pc:picChg>
      </pc:sldChg>
      <pc:sldChg chg="addSp delSp modSp mod">
        <pc:chgData name="Disinger, Emily Christine" userId="c4099b5c-12cb-4d3c-8a2f-e0c975e58c53" providerId="ADAL" clId="{D623D4E1-82CA-B840-A79B-2203BD499F11}" dt="2023-04-13T21:18:29.505" v="176" actId="20577"/>
        <pc:sldMkLst>
          <pc:docMk/>
          <pc:sldMk cId="2200990116" sldId="288"/>
        </pc:sldMkLst>
        <pc:spChg chg="mod">
          <ac:chgData name="Disinger, Emily Christine" userId="c4099b5c-12cb-4d3c-8a2f-e0c975e58c53" providerId="ADAL" clId="{D623D4E1-82CA-B840-A79B-2203BD499F11}" dt="2023-04-13T21:18:29.505" v="176" actId="20577"/>
          <ac:spMkLst>
            <pc:docMk/>
            <pc:sldMk cId="2200990116" sldId="288"/>
            <ac:spMk id="4" creationId="{96212A6D-0A02-B5DF-AC94-57308AFE5124}"/>
          </ac:spMkLst>
        </pc:spChg>
        <pc:spChg chg="add mod">
          <ac:chgData name="Disinger, Emily Christine" userId="c4099b5c-12cb-4d3c-8a2f-e0c975e58c53" providerId="ADAL" clId="{D623D4E1-82CA-B840-A79B-2203BD499F11}" dt="2023-04-12T14:39:59.641" v="140" actId="21"/>
          <ac:spMkLst>
            <pc:docMk/>
            <pc:sldMk cId="2200990116" sldId="288"/>
            <ac:spMk id="6" creationId="{3EB88C21-C2C9-A7D1-68DB-BECC1797558C}"/>
          </ac:spMkLst>
        </pc:spChg>
        <pc:spChg chg="add mod">
          <ac:chgData name="Disinger, Emily Christine" userId="c4099b5c-12cb-4d3c-8a2f-e0c975e58c53" providerId="ADAL" clId="{D623D4E1-82CA-B840-A79B-2203BD499F11}" dt="2023-04-12T14:40:01.939" v="141" actId="21"/>
          <ac:spMkLst>
            <pc:docMk/>
            <pc:sldMk cId="2200990116" sldId="288"/>
            <ac:spMk id="11" creationId="{9E437650-8EBF-E54B-168F-7530A9B0D69C}"/>
          </ac:spMkLst>
        </pc:spChg>
        <pc:spChg chg="add mod">
          <ac:chgData name="Disinger, Emily Christine" userId="c4099b5c-12cb-4d3c-8a2f-e0c975e58c53" providerId="ADAL" clId="{D623D4E1-82CA-B840-A79B-2203BD499F11}" dt="2023-04-12T14:40:04.410" v="142" actId="21"/>
          <ac:spMkLst>
            <pc:docMk/>
            <pc:sldMk cId="2200990116" sldId="288"/>
            <ac:spMk id="13" creationId="{3D39106B-3FC6-12D1-C6C2-A4D01224E313}"/>
          </ac:spMkLst>
        </pc:spChg>
        <pc:spChg chg="add mod">
          <ac:chgData name="Disinger, Emily Christine" userId="c4099b5c-12cb-4d3c-8a2f-e0c975e58c53" providerId="ADAL" clId="{D623D4E1-82CA-B840-A79B-2203BD499F11}" dt="2023-04-12T14:40:09.532" v="143" actId="21"/>
          <ac:spMkLst>
            <pc:docMk/>
            <pc:sldMk cId="2200990116" sldId="288"/>
            <ac:spMk id="18" creationId="{A375F2B5-E512-BCBA-EFA6-D514A9E7EEBC}"/>
          </ac:spMkLst>
        </pc:spChg>
        <pc:spChg chg="add mod">
          <ac:chgData name="Disinger, Emily Christine" userId="c4099b5c-12cb-4d3c-8a2f-e0c975e58c53" providerId="ADAL" clId="{D623D4E1-82CA-B840-A79B-2203BD499F11}" dt="2023-04-12T14:40:12.068" v="144" actId="21"/>
          <ac:spMkLst>
            <pc:docMk/>
            <pc:sldMk cId="2200990116" sldId="288"/>
            <ac:spMk id="22" creationId="{158C31E4-401F-F545-F746-91369C638D22}"/>
          </ac:spMkLst>
        </pc:spChg>
        <pc:spChg chg="add mod">
          <ac:chgData name="Disinger, Emily Christine" userId="c4099b5c-12cb-4d3c-8a2f-e0c975e58c53" providerId="ADAL" clId="{D623D4E1-82CA-B840-A79B-2203BD499F11}" dt="2023-04-12T14:40:14.698" v="145" actId="21"/>
          <ac:spMkLst>
            <pc:docMk/>
            <pc:sldMk cId="2200990116" sldId="288"/>
            <ac:spMk id="26" creationId="{FC04EA1B-1FEE-E0F0-D99D-124324F6CA8B}"/>
          </ac:spMkLst>
        </pc:spChg>
        <pc:picChg chg="del">
          <ac:chgData name="Disinger, Emily Christine" userId="c4099b5c-12cb-4d3c-8a2f-e0c975e58c53" providerId="ADAL" clId="{D623D4E1-82CA-B840-A79B-2203BD499F11}" dt="2023-04-12T14:39:59.641" v="140" actId="21"/>
          <ac:picMkLst>
            <pc:docMk/>
            <pc:sldMk cId="2200990116" sldId="288"/>
            <ac:picMk id="17" creationId="{B855E447-002E-0AC5-5D9F-956B92D29C8B}"/>
          </ac:picMkLst>
        </pc:picChg>
        <pc:picChg chg="del">
          <ac:chgData name="Disinger, Emily Christine" userId="c4099b5c-12cb-4d3c-8a2f-e0c975e58c53" providerId="ADAL" clId="{D623D4E1-82CA-B840-A79B-2203BD499F11}" dt="2023-04-12T14:40:01.939" v="141" actId="21"/>
          <ac:picMkLst>
            <pc:docMk/>
            <pc:sldMk cId="2200990116" sldId="288"/>
            <ac:picMk id="19" creationId="{E16E081E-74F0-9F2D-FC3A-CC5D86C72B8A}"/>
          </ac:picMkLst>
        </pc:picChg>
        <pc:picChg chg="del">
          <ac:chgData name="Disinger, Emily Christine" userId="c4099b5c-12cb-4d3c-8a2f-e0c975e58c53" providerId="ADAL" clId="{D623D4E1-82CA-B840-A79B-2203BD499F11}" dt="2023-04-12T14:40:09.532" v="143" actId="21"/>
          <ac:picMkLst>
            <pc:docMk/>
            <pc:sldMk cId="2200990116" sldId="288"/>
            <ac:picMk id="21" creationId="{F10EB763-A644-4A78-34AA-EA7D8CF3B4B7}"/>
          </ac:picMkLst>
        </pc:picChg>
        <pc:picChg chg="del">
          <ac:chgData name="Disinger, Emily Christine" userId="c4099b5c-12cb-4d3c-8a2f-e0c975e58c53" providerId="ADAL" clId="{D623D4E1-82CA-B840-A79B-2203BD499F11}" dt="2023-04-12T14:40:12.068" v="144" actId="21"/>
          <ac:picMkLst>
            <pc:docMk/>
            <pc:sldMk cId="2200990116" sldId="288"/>
            <ac:picMk id="23" creationId="{D81FE644-292D-7E5F-D160-2A3AD4FA223D}"/>
          </ac:picMkLst>
        </pc:picChg>
        <pc:picChg chg="del">
          <ac:chgData name="Disinger, Emily Christine" userId="c4099b5c-12cb-4d3c-8a2f-e0c975e58c53" providerId="ADAL" clId="{D623D4E1-82CA-B840-A79B-2203BD499F11}" dt="2023-04-12T14:40:04.410" v="142" actId="21"/>
          <ac:picMkLst>
            <pc:docMk/>
            <pc:sldMk cId="2200990116" sldId="288"/>
            <ac:picMk id="25" creationId="{4DD6AAB8-CFBA-2C21-E790-5BAB23978432}"/>
          </ac:picMkLst>
        </pc:picChg>
        <pc:picChg chg="del">
          <ac:chgData name="Disinger, Emily Christine" userId="c4099b5c-12cb-4d3c-8a2f-e0c975e58c53" providerId="ADAL" clId="{D623D4E1-82CA-B840-A79B-2203BD499F11}" dt="2023-04-12T14:40:14.698" v="145" actId="21"/>
          <ac:picMkLst>
            <pc:docMk/>
            <pc:sldMk cId="2200990116" sldId="288"/>
            <ac:picMk id="27" creationId="{24B39FEE-C0FB-5228-02BC-2A4F90DC2D9F}"/>
          </ac:picMkLst>
        </pc:picChg>
      </pc:sldChg>
      <pc:sldChg chg="del">
        <pc:chgData name="Disinger, Emily Christine" userId="c4099b5c-12cb-4d3c-8a2f-e0c975e58c53" providerId="ADAL" clId="{D623D4E1-82CA-B840-A79B-2203BD499F11}" dt="2023-04-12T14:36:43.242" v="0" actId="2696"/>
        <pc:sldMkLst>
          <pc:docMk/>
          <pc:sldMk cId="108841584" sldId="291"/>
        </pc:sldMkLst>
      </pc:sldChg>
      <pc:sldChg chg="addSp delSp modSp del mod">
        <pc:chgData name="Disinger, Emily Christine" userId="c4099b5c-12cb-4d3c-8a2f-e0c975e58c53" providerId="ADAL" clId="{D623D4E1-82CA-B840-A79B-2203BD499F11}" dt="2023-04-12T14:38:33.994" v="112" actId="2696"/>
        <pc:sldMkLst>
          <pc:docMk/>
          <pc:sldMk cId="1435667692" sldId="293"/>
        </pc:sldMkLst>
        <pc:spChg chg="add del mod">
          <ac:chgData name="Disinger, Emily Christine" userId="c4099b5c-12cb-4d3c-8a2f-e0c975e58c53" providerId="ADAL" clId="{D623D4E1-82CA-B840-A79B-2203BD499F11}" dt="2023-04-12T14:37:41.915" v="10" actId="478"/>
          <ac:spMkLst>
            <pc:docMk/>
            <pc:sldMk cId="1435667692" sldId="293"/>
            <ac:spMk id="5" creationId="{157C5227-79FC-EBE7-5B94-B412D9A3300B}"/>
          </ac:spMkLst>
        </pc:spChg>
        <pc:picChg chg="add del">
          <ac:chgData name="Disinger, Emily Christine" userId="c4099b5c-12cb-4d3c-8a2f-e0c975e58c53" providerId="ADAL" clId="{D623D4E1-82CA-B840-A79B-2203BD499F11}" dt="2023-04-12T14:36:59.903" v="3" actId="21"/>
          <ac:picMkLst>
            <pc:docMk/>
            <pc:sldMk cId="1435667692" sldId="293"/>
            <ac:picMk id="13" creationId="{F62A7B7F-FE1F-DE1A-7721-E3B7194C7E83}"/>
          </ac:picMkLst>
        </pc:picChg>
        <pc:picChg chg="del">
          <ac:chgData name="Disinger, Emily Christine" userId="c4099b5c-12cb-4d3c-8a2f-e0c975e58c53" providerId="ADAL" clId="{D623D4E1-82CA-B840-A79B-2203BD499F11}" dt="2023-04-12T14:37:04.826" v="4" actId="21"/>
          <ac:picMkLst>
            <pc:docMk/>
            <pc:sldMk cId="1435667692" sldId="293"/>
            <ac:picMk id="14" creationId="{D482548C-43D0-30F7-DF7F-39DEED641EF8}"/>
          </ac:picMkLst>
        </pc:picChg>
        <pc:picChg chg="del">
          <ac:chgData name="Disinger, Emily Christine" userId="c4099b5c-12cb-4d3c-8a2f-e0c975e58c53" providerId="ADAL" clId="{D623D4E1-82CA-B840-A79B-2203BD499F11}" dt="2023-04-12T14:37:13.044" v="5" actId="21"/>
          <ac:picMkLst>
            <pc:docMk/>
            <pc:sldMk cId="1435667692" sldId="293"/>
            <ac:picMk id="15" creationId="{F0390A6A-3B63-E021-B7F8-F4299B3D332A}"/>
          </ac:picMkLst>
        </pc:picChg>
      </pc:sldChg>
      <pc:sldChg chg="modSp new mod">
        <pc:chgData name="Disinger, Emily Christine" userId="c4099b5c-12cb-4d3c-8a2f-e0c975e58c53" providerId="ADAL" clId="{D623D4E1-82CA-B840-A79B-2203BD499F11}" dt="2023-04-13T21:16:42.726" v="159" actId="20577"/>
        <pc:sldMkLst>
          <pc:docMk/>
          <pc:sldMk cId="3520543482" sldId="294"/>
        </pc:sldMkLst>
        <pc:spChg chg="mod">
          <ac:chgData name="Disinger, Emily Christine" userId="c4099b5c-12cb-4d3c-8a2f-e0c975e58c53" providerId="ADAL" clId="{D623D4E1-82CA-B840-A79B-2203BD499F11}" dt="2023-04-12T14:37:58.835" v="38" actId="20577"/>
          <ac:spMkLst>
            <pc:docMk/>
            <pc:sldMk cId="3520543482" sldId="294"/>
            <ac:spMk id="2" creationId="{4F87F939-8FD7-082F-E3A6-628D54D5E2D7}"/>
          </ac:spMkLst>
        </pc:spChg>
        <pc:spChg chg="mod">
          <ac:chgData name="Disinger, Emily Christine" userId="c4099b5c-12cb-4d3c-8a2f-e0c975e58c53" providerId="ADAL" clId="{D623D4E1-82CA-B840-A79B-2203BD499F11}" dt="2023-04-12T14:38:05.100" v="59" actId="20577"/>
          <ac:spMkLst>
            <pc:docMk/>
            <pc:sldMk cId="3520543482" sldId="294"/>
            <ac:spMk id="4" creationId="{F9C2AAF0-F03B-CC6F-0D84-2677BC259EAE}"/>
          </ac:spMkLst>
        </pc:spChg>
        <pc:spChg chg="mod">
          <ac:chgData name="Disinger, Emily Christine" userId="c4099b5c-12cb-4d3c-8a2f-e0c975e58c53" providerId="ADAL" clId="{D623D4E1-82CA-B840-A79B-2203BD499F11}" dt="2023-04-12T14:38:14.605" v="83" actId="20577"/>
          <ac:spMkLst>
            <pc:docMk/>
            <pc:sldMk cId="3520543482" sldId="294"/>
            <ac:spMk id="6" creationId="{FE92EC07-2E9E-D924-2C67-056249C1F682}"/>
          </ac:spMkLst>
        </pc:spChg>
        <pc:spChg chg="mod">
          <ac:chgData name="Disinger, Emily Christine" userId="c4099b5c-12cb-4d3c-8a2f-e0c975e58c53" providerId="ADAL" clId="{D623D4E1-82CA-B840-A79B-2203BD499F11}" dt="2023-04-13T21:16:42.726" v="159" actId="20577"/>
          <ac:spMkLst>
            <pc:docMk/>
            <pc:sldMk cId="3520543482" sldId="294"/>
            <ac:spMk id="8" creationId="{CCE030A9-2A71-D4C7-6D77-5475DB98D266}"/>
          </ac:spMkLst>
        </pc:spChg>
        <pc:spChg chg="mod">
          <ac:chgData name="Disinger, Emily Christine" userId="c4099b5c-12cb-4d3c-8a2f-e0c975e58c53" providerId="ADAL" clId="{D623D4E1-82CA-B840-A79B-2203BD499F11}" dt="2023-04-12T14:38:25.348" v="109" actId="20577"/>
          <ac:spMkLst>
            <pc:docMk/>
            <pc:sldMk cId="3520543482" sldId="294"/>
            <ac:spMk id="10" creationId="{4E11D5BC-B131-D742-698F-BF124EBFF002}"/>
          </ac:spMkLst>
        </pc:spChg>
        <pc:spChg chg="mod">
          <ac:chgData name="Disinger, Emily Christine" userId="c4099b5c-12cb-4d3c-8a2f-e0c975e58c53" providerId="ADAL" clId="{D623D4E1-82CA-B840-A79B-2203BD499F11}" dt="2023-04-12T14:38:28.775" v="110"/>
          <ac:spMkLst>
            <pc:docMk/>
            <pc:sldMk cId="3520543482" sldId="294"/>
            <ac:spMk id="11" creationId="{772C3D0D-0CEA-32A9-EDBD-41CA781620CD}"/>
          </ac:spMkLst>
        </pc:spChg>
        <pc:spChg chg="mod">
          <ac:chgData name="Disinger, Emily Christine" userId="c4099b5c-12cb-4d3c-8a2f-e0c975e58c53" providerId="ADAL" clId="{D623D4E1-82CA-B840-A79B-2203BD499F11}" dt="2023-04-12T14:38:29.763" v="111"/>
          <ac:spMkLst>
            <pc:docMk/>
            <pc:sldMk cId="3520543482" sldId="294"/>
            <ac:spMk id="12" creationId="{7ED7548F-EEA9-A149-955F-A62E275C3752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B3-EE47-95DE-C97C989334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B3-EE47-95DE-C97C989334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B3-EE47-95DE-C97C989334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4045328"/>
        <c:axId val="574310272"/>
      </c:barChart>
      <c:catAx>
        <c:axId val="574045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4310272"/>
        <c:crosses val="autoZero"/>
        <c:auto val="1"/>
        <c:lblAlgn val="ctr"/>
        <c:lblOffset val="100"/>
        <c:noMultiLvlLbl val="0"/>
      </c:catAx>
      <c:valAx>
        <c:axId val="574310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404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26CF7-48D8-2F46-AFC8-8A5D2298DFDD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BF745-0557-B241-863F-056113C7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674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31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51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9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urdue Logo" descr="Purdue Logo">
            <a:extLst>
              <a:ext uri="{FF2B5EF4-FFF2-40B4-BE49-F238E27FC236}">
                <a16:creationId xmlns:a16="http://schemas.microsoft.com/office/drawing/2014/main" id="{121060AA-930A-4F8F-D7F6-9CFE824946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7077" y="5756157"/>
            <a:ext cx="2709200" cy="484939"/>
          </a:xfrm>
          <a:prstGeom prst="rect">
            <a:avLst/>
          </a:prstGeom>
        </p:spPr>
      </p:pic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sp>
        <p:nvSpPr>
          <p:cNvPr id="6" name="Triangle 5">
            <a:extLst>
              <a:ext uri="{FF2B5EF4-FFF2-40B4-BE49-F238E27FC236}">
                <a16:creationId xmlns:a16="http://schemas.microsoft.com/office/drawing/2014/main" id="{47BD40D6-A6F9-8B8C-560F-0C7A97097E8F}"/>
              </a:ext>
            </a:extLst>
          </p:cNvPr>
          <p:cNvSpPr/>
          <p:nvPr userDrawn="1"/>
        </p:nvSpPr>
        <p:spPr>
          <a:xfrm>
            <a:off x="9954706" y="-9439"/>
            <a:ext cx="2246721" cy="6867440"/>
          </a:xfrm>
          <a:custGeom>
            <a:avLst/>
            <a:gdLst>
              <a:gd name="connsiteX0" fmla="*/ 0 w 2243579"/>
              <a:gd name="connsiteY0" fmla="*/ 0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0 w 2243579"/>
              <a:gd name="connsiteY4" fmla="*/ 0 h 6881568"/>
              <a:gd name="connsiteX0" fmla="*/ 1300899 w 2243579"/>
              <a:gd name="connsiteY0" fmla="*/ 565608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300899 w 2243579"/>
              <a:gd name="connsiteY4" fmla="*/ 565608 h 6881568"/>
              <a:gd name="connsiteX0" fmla="*/ 1602557 w 2243579"/>
              <a:gd name="connsiteY0" fmla="*/ 18854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602557 w 2243579"/>
              <a:gd name="connsiteY4" fmla="*/ 18854 h 6881568"/>
              <a:gd name="connsiteX0" fmla="*/ 1319753 w 1960775"/>
              <a:gd name="connsiteY0" fmla="*/ 18854 h 6881568"/>
              <a:gd name="connsiteX1" fmla="*/ 1960775 w 1960775"/>
              <a:gd name="connsiteY1" fmla="*/ 0 h 6881568"/>
              <a:gd name="connsiteX2" fmla="*/ 1960775 w 1960775"/>
              <a:gd name="connsiteY2" fmla="*/ 6881568 h 6881568"/>
              <a:gd name="connsiteX3" fmla="*/ 0 w 1960775"/>
              <a:gd name="connsiteY3" fmla="*/ 6806154 h 6881568"/>
              <a:gd name="connsiteX4" fmla="*/ 1319753 w 1960775"/>
              <a:gd name="connsiteY4" fmla="*/ 18854 h 6881568"/>
              <a:gd name="connsiteX0" fmla="*/ 1593130 w 2234152"/>
              <a:gd name="connsiteY0" fmla="*/ 18854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93130 w 2234152"/>
              <a:gd name="connsiteY4" fmla="*/ 18854 h 6881569"/>
              <a:gd name="connsiteX0" fmla="*/ 1583717 w 2234152"/>
              <a:gd name="connsiteY0" fmla="*/ 9420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83717 w 2234152"/>
              <a:gd name="connsiteY4" fmla="*/ 9420 h 6881569"/>
              <a:gd name="connsiteX0" fmla="*/ 1583717 w 2243566"/>
              <a:gd name="connsiteY0" fmla="*/ 0 h 6872149"/>
              <a:gd name="connsiteX1" fmla="*/ 2243566 w 2243566"/>
              <a:gd name="connsiteY1" fmla="*/ 12 h 6872149"/>
              <a:gd name="connsiteX2" fmla="*/ 2234152 w 2243566"/>
              <a:gd name="connsiteY2" fmla="*/ 6872148 h 6872149"/>
              <a:gd name="connsiteX3" fmla="*/ 0 w 2243566"/>
              <a:gd name="connsiteY3" fmla="*/ 6872149 h 6872149"/>
              <a:gd name="connsiteX4" fmla="*/ 1583717 w 2243566"/>
              <a:gd name="connsiteY4" fmla="*/ 0 h 687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566" h="6872149">
                <a:moveTo>
                  <a:pt x="1583717" y="0"/>
                </a:moveTo>
                <a:lnTo>
                  <a:pt x="2243566" y="12"/>
                </a:lnTo>
                <a:lnTo>
                  <a:pt x="2234152" y="6872148"/>
                </a:lnTo>
                <a:lnTo>
                  <a:pt x="0" y="6872149"/>
                </a:lnTo>
                <a:lnTo>
                  <a:pt x="1583717" y="0"/>
                </a:lnTo>
                <a:close/>
              </a:path>
            </a:pathLst>
          </a:custGeom>
          <a:solidFill>
            <a:srgbClr val="CFB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3257" y="2005070"/>
            <a:ext cx="7763458" cy="592834"/>
          </a:xfrm>
        </p:spPr>
        <p:txBody>
          <a:bodyPr>
            <a:noAutofit/>
          </a:bodyPr>
          <a:lstStyle>
            <a:lvl1pPr>
              <a:defRPr sz="5400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3257" y="2629338"/>
            <a:ext cx="7763458" cy="449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bg2"/>
                </a:solidFill>
                <a:latin typeface="Acumin Pro Semibold" panose="020B0504020202020204" pitchFamily="34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3257" y="3107129"/>
            <a:ext cx="7763458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2"/>
                </a:solidFill>
                <a:latin typeface="Acumin Pro" panose="020B0504020202020204" pitchFamily="34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527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Copy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313" y="3652272"/>
            <a:ext cx="5469743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cumin Pro" panose="020B0504020202020204" pitchFamily="34" charset="77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1" y="1543323"/>
            <a:ext cx="5469745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275945" y="1543323"/>
            <a:ext cx="5458727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64929" y="3652271"/>
            <a:ext cx="5469743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cumin Pro" panose="020B0504020202020204" pitchFamily="34" charset="77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1641B97-9FFC-02AC-9A83-AD9CF1F958B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6850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Copy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314" y="3652272"/>
            <a:ext cx="3534479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cumin Pro" panose="020B0504020202020204" pitchFamily="34" charset="77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2" y="1543323"/>
            <a:ext cx="3534479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336974" y="1543324"/>
            <a:ext cx="3527360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25959" y="3652272"/>
            <a:ext cx="3534479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cumin Pro" panose="020B0504020202020204" pitchFamily="34" charset="77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05605" y="1532307"/>
            <a:ext cx="3527360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347E27B2-1DE2-3469-81EF-9EBD7DC7AFB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94590" y="3641255"/>
            <a:ext cx="3534479" cy="2345757"/>
          </a:xfr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cumin Pro" panose="020B0504020202020204" pitchFamily="34" charset="77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039C530-4D1F-8F28-146E-3ECC4BBCE9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7671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27402-16CB-60F1-259A-4E1A16194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2" y="457200"/>
            <a:ext cx="4314823" cy="96409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89552-EB9F-6D72-9130-E107C02C2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2" y="1570383"/>
            <a:ext cx="4314823" cy="42986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F6EAB8-D2BB-0BDE-C7AC-895B69CA5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871" y="457200"/>
            <a:ext cx="6662927" cy="54117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821C840C-3AA9-6493-3A9D-CE82D8D49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CC4977-AD33-556A-2AED-7416F7D439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90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99A83-2C12-9A72-A547-B9374C107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470037"/>
            <a:ext cx="4325711" cy="1034775"/>
          </a:xfrm>
        </p:spPr>
        <p:txBody>
          <a:bodyPr anchor="b"/>
          <a:lstStyle>
            <a:lvl1pPr fontAlgn="t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70037"/>
            <a:ext cx="6562498" cy="53910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314" y="1759226"/>
            <a:ext cx="4325711" cy="4086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56456-EFF1-AF89-28F7-3D4A6920E07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354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3" y="1543323"/>
            <a:ext cx="5458727" cy="431772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7832766-AA56-63AE-E2AA-9A2947343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F92D672-5C11-B647-ADA7-722837BA86C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286962" y="1543323"/>
            <a:ext cx="5458727" cy="431772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6AFB8997-E903-BD34-CBB7-A70F3BD09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3135B86-20D4-13D9-0376-A64DF5C381B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1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with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8086" y="1543323"/>
            <a:ext cx="5862679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15759" y="1543322"/>
            <a:ext cx="5129927" cy="430757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486577" y="3795304"/>
            <a:ext cx="2844188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68086" y="3795304"/>
            <a:ext cx="2844188" cy="205559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AB35901-94D3-C7C4-1CE7-B31E29C65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DA9D6A4-F44C-720B-EF21-A331231A647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244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5428" y="3253121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57200" y="1367317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A3B0E8-AC0D-A169-37E3-2D123D6EBF24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4325104" y="1367317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40970D8-E511-89A8-FC5C-6DB37485ADE3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181729" y="1367317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B04B79A-B4BD-0306-3D46-D570E1F51CA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4303332" y="3253121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50B4796-C4B7-C272-5ADD-7D6C896B703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81729" y="3253121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633AE4D-056F-FC97-1F10-877F247AB319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413656" y="5656648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19716662-3C77-F831-E45C-F9EA49810F58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35428" y="3770844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1ED1A14F-5E0D-476E-9C60-BD987EFC494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4303332" y="3770844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A0003A4C-26CB-DD7F-0B22-024AFB58DC67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8193008" y="3770844"/>
            <a:ext cx="3520020" cy="175045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8CE8D58-56A2-6AE5-AB18-C53F4134DD88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4281560" y="5656648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7A4C2D1F-1A58-AC60-F606-B816E5F23FFF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8193008" y="5656648"/>
            <a:ext cx="3541792" cy="3657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D3EBD5-219C-5B88-5FAA-E3535228FBD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924D92CB-DB6C-EEE8-BDA7-E3D7B06436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</p:spTree>
    <p:extLst>
      <p:ext uri="{BB962C8B-B14F-4D97-AF65-F5344CB8AC3E}">
        <p14:creationId xmlns:p14="http://schemas.microsoft.com/office/powerpoint/2010/main" val="2750330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4" y="1542762"/>
            <a:ext cx="2611015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3344063" y="1542762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6236553" y="1542762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223A017-A902-92C1-8A99-7D45B08D860D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9129043" y="1542762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FE352EAA-3DC6-450E-518D-B55638975ECE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843620" y="3651150"/>
            <a:ext cx="2611015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E5E3807-051E-4D4B-1143-A6B4BDDBB5D8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4741369" y="3651150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659EF4B-6B57-DE2A-B33A-D60A659CFE6D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7633859" y="3651150"/>
            <a:ext cx="2605756" cy="188567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0B1371B0-95CE-4462-18BB-F77CBC19BF8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3131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21986" y="1643073"/>
            <a:ext cx="5212813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521986" y="3884037"/>
            <a:ext cx="5212813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AB35901-94D3-C7C4-1CE7-B31E29C65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46315" y="1643073"/>
            <a:ext cx="5745165" cy="430757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7A134D-7A3A-AD4B-91DF-57347E308706}"/>
              </a:ext>
            </a:extLst>
          </p:cNvPr>
          <p:cNvSpPr/>
          <p:nvPr userDrawn="1"/>
        </p:nvSpPr>
        <p:spPr>
          <a:xfrm>
            <a:off x="6521986" y="3395949"/>
            <a:ext cx="5212813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581B053-21C8-C0AD-58C7-637A6315D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21726" y="3395949"/>
            <a:ext cx="5212943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B2033E-9DB9-9A2B-D4C5-6D8960838D22}"/>
              </a:ext>
            </a:extLst>
          </p:cNvPr>
          <p:cNvSpPr/>
          <p:nvPr userDrawn="1"/>
        </p:nvSpPr>
        <p:spPr>
          <a:xfrm>
            <a:off x="6521856" y="5636913"/>
            <a:ext cx="5212813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02FFCFA-A84F-7535-4A5F-29A5FC646063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521726" y="5636913"/>
            <a:ext cx="5212813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2785C5DB-355E-CD09-6EF5-58F892E8FB6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27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21986" y="1643073"/>
            <a:ext cx="5212813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pic>
        <p:nvPicPr>
          <p:cNvPr id="9" name="Purdue Logo" descr="Purdue Logo">
            <a:extLst>
              <a:ext uri="{FF2B5EF4-FFF2-40B4-BE49-F238E27FC236}">
                <a16:creationId xmlns:a16="http://schemas.microsoft.com/office/drawing/2014/main" id="{0369561B-6E0A-309C-13AF-C89F6E6E23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9287219" y="3884037"/>
            <a:ext cx="2447580" cy="20555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521986" y="3879120"/>
            <a:ext cx="2528916" cy="205559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AB35901-94D3-C7C4-1CE7-B31E29C65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46315" y="1643073"/>
            <a:ext cx="5745165" cy="430757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AC4E08-5A51-BF4F-655E-4E54DD771548}"/>
              </a:ext>
            </a:extLst>
          </p:cNvPr>
          <p:cNvSpPr/>
          <p:nvPr userDrawn="1"/>
        </p:nvSpPr>
        <p:spPr>
          <a:xfrm>
            <a:off x="6521986" y="3395949"/>
            <a:ext cx="5212813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D80C23-74F3-F853-02BF-83C743039F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71823" y="3395949"/>
            <a:ext cx="5162846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F22EB8-4EFD-86A4-8EB8-8A4F1A1AA2DF}"/>
              </a:ext>
            </a:extLst>
          </p:cNvPr>
          <p:cNvSpPr/>
          <p:nvPr userDrawn="1"/>
        </p:nvSpPr>
        <p:spPr>
          <a:xfrm>
            <a:off x="6512818" y="5631997"/>
            <a:ext cx="2512330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6A4B2AA-E0AE-18DD-BAA3-AF2A9CA6987A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562654" y="5631997"/>
            <a:ext cx="2488248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18B5CD1-FF93-2C9C-1BFF-73A3CE39E65D}"/>
              </a:ext>
            </a:extLst>
          </p:cNvPr>
          <p:cNvSpPr/>
          <p:nvPr userDrawn="1"/>
        </p:nvSpPr>
        <p:spPr>
          <a:xfrm>
            <a:off x="9287218" y="5641703"/>
            <a:ext cx="2431941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52272AC-9734-6D60-9441-B5E7B9E4E372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9337055" y="5641703"/>
            <a:ext cx="2408630" cy="30271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E9F3313-6532-97CE-1E0D-3A21EA40A39C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441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BA4B2908-555F-78CD-D5EA-D087520FF3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4143" y="5756156"/>
            <a:ext cx="2709200" cy="48494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B1EEEEC0-D7E4-4DE5-4E3D-FAAD9ABA89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3257" y="1812045"/>
            <a:ext cx="7763458" cy="719757"/>
          </a:xfrm>
        </p:spPr>
        <p:txBody>
          <a:bodyPr>
            <a:noAutofit/>
          </a:bodyPr>
          <a:lstStyle>
            <a:lvl1pPr>
              <a:defRPr sz="540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8EDB9B8-C811-84E9-5F58-0130F3A805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3257" y="2617146"/>
            <a:ext cx="7763458" cy="449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cumin Pro Semibold" panose="020B0504020202020204" pitchFamily="34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24BF34A7-30DF-7BD2-A5A2-434BBF6672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3257" y="3148847"/>
            <a:ext cx="7763458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tx1"/>
                </a:solidFill>
                <a:latin typeface="Acumin Pro" panose="020B0504020202020204" pitchFamily="34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3/31/23</a:t>
            </a:r>
          </a:p>
        </p:txBody>
      </p:sp>
    </p:spTree>
    <p:extLst>
      <p:ext uri="{BB962C8B-B14F-4D97-AF65-F5344CB8AC3E}">
        <p14:creationId xmlns:p14="http://schemas.microsoft.com/office/powerpoint/2010/main" val="569925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3 Blocks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CFF414-FA47-F7EC-7EFB-7073E26BB831}"/>
              </a:ext>
            </a:extLst>
          </p:cNvPr>
          <p:cNvSpPr/>
          <p:nvPr userDrawn="1"/>
        </p:nvSpPr>
        <p:spPr>
          <a:xfrm>
            <a:off x="7938475" y="1315894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3C0F4F-1E76-E3A4-E5AA-8FA79C7C69FB}"/>
              </a:ext>
            </a:extLst>
          </p:cNvPr>
          <p:cNvSpPr/>
          <p:nvPr userDrawn="1"/>
        </p:nvSpPr>
        <p:spPr>
          <a:xfrm>
            <a:off x="4420956" y="1315895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7105CB-DECE-0616-2A57-776784CFC1CB}"/>
              </a:ext>
            </a:extLst>
          </p:cNvPr>
          <p:cNvSpPr/>
          <p:nvPr userDrawn="1"/>
        </p:nvSpPr>
        <p:spPr>
          <a:xfrm>
            <a:off x="903437" y="1315896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13FE17-B697-FB87-4ED6-D832D798E9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3506" y="1436468"/>
            <a:ext cx="3319462" cy="339561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8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B65CB9D-AA49-05C2-2100-C63D32C82B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1943" y="4045824"/>
            <a:ext cx="2951163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43204028-135E-83A2-B94A-693154F531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21284" y="1436468"/>
            <a:ext cx="3319462" cy="339561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8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D4E810FD-2D00-764A-B144-B235C21E32F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9721" y="4045824"/>
            <a:ext cx="2951163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71EF50-386A-A3B9-93FB-6EF179A4EE4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38803" y="1433918"/>
            <a:ext cx="3319462" cy="339561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8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6AE17ED9-FDD9-34C3-1F7D-9A8EA4C4B4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37240" y="4043274"/>
            <a:ext cx="2951163" cy="155575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endParaRPr lang="en-US" dirty="0"/>
          </a:p>
        </p:txBody>
      </p:sp>
      <p:pic>
        <p:nvPicPr>
          <p:cNvPr id="15" name="Purdue Logo" descr="Purdue Logo">
            <a:extLst>
              <a:ext uri="{FF2B5EF4-FFF2-40B4-BE49-F238E27FC236}">
                <a16:creationId xmlns:a16="http://schemas.microsoft.com/office/drawing/2014/main" id="{F444D1CF-9A99-D079-5D89-6DE824A893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77D3ED32-45F9-B948-371F-67E8465B2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0F278F-8AAE-FA0B-4B47-AB0FFECE69F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40B5B1B-89D1-9945-6AB1-0D9B2E27009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87907" y="2065260"/>
            <a:ext cx="2950589" cy="16913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CAB75A6-8C36-AD93-09A1-D377BF55C686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4605427" y="2065259"/>
            <a:ext cx="2950589" cy="16913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BFCE088-E342-EDAD-213D-39C8B8D85057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8122945" y="2065259"/>
            <a:ext cx="2950589" cy="16913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</p:spTree>
    <p:extLst>
      <p:ext uri="{BB962C8B-B14F-4D97-AF65-F5344CB8AC3E}">
        <p14:creationId xmlns:p14="http://schemas.microsoft.com/office/powerpoint/2010/main" val="2216712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3 Blocks -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C98D576-4759-5408-883D-2E56D9D0F603}"/>
              </a:ext>
            </a:extLst>
          </p:cNvPr>
          <p:cNvSpPr/>
          <p:nvPr userDrawn="1"/>
        </p:nvSpPr>
        <p:spPr>
          <a:xfrm>
            <a:off x="7938216" y="1315892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C44A1A-1D1D-F2D9-8EC1-EFF25EBA1FB0}"/>
              </a:ext>
            </a:extLst>
          </p:cNvPr>
          <p:cNvSpPr/>
          <p:nvPr userDrawn="1"/>
        </p:nvSpPr>
        <p:spPr>
          <a:xfrm>
            <a:off x="4420697" y="1315893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38D75A-DD50-6C6E-0A9D-7F77E72C780A}"/>
              </a:ext>
            </a:extLst>
          </p:cNvPr>
          <p:cNvSpPr/>
          <p:nvPr userDrawn="1"/>
        </p:nvSpPr>
        <p:spPr>
          <a:xfrm>
            <a:off x="903178" y="1315894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76A1563-09E6-06B6-EC4A-8E309CC57B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3247" y="1436466"/>
            <a:ext cx="3319462" cy="339561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AF401EC8-7352-A985-133C-726A718A9E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21025" y="1436466"/>
            <a:ext cx="3319462" cy="339561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71A04C69-EC92-81B2-FCD5-39464C669B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38544" y="1433916"/>
            <a:ext cx="3319462" cy="339561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="1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AE5BF8CB-9477-F598-75C4-6F35D608B35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101684" y="2040670"/>
            <a:ext cx="2951163" cy="16913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E6CE746-1703-63A8-BBD4-546AD104E27E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4604880" y="2065258"/>
            <a:ext cx="2951163" cy="16913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53952BA5-2190-5106-0EBD-DA1D15EFBB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1684" y="4045822"/>
            <a:ext cx="2951163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835FE666-CADC-4DB4-80A4-BFD9823DE05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9462" y="4045822"/>
            <a:ext cx="2951163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AECA5017-0E7C-4957-02B2-65FA6C1F6E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36981" y="4043272"/>
            <a:ext cx="2951163" cy="155575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endParaRPr lang="en-US" dirty="0"/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9F4CE92C-83FA-CA44-69CB-E6229E144199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8129414" y="2071424"/>
            <a:ext cx="2951163" cy="16913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pic>
        <p:nvPicPr>
          <p:cNvPr id="39" name="Purdue Logo" descr="Purdue Logo">
            <a:extLst>
              <a:ext uri="{FF2B5EF4-FFF2-40B4-BE49-F238E27FC236}">
                <a16:creationId xmlns:a16="http://schemas.microsoft.com/office/drawing/2014/main" id="{28B0C093-6F71-44D4-5731-9A086B7811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40" name="Title 39">
            <a:extLst>
              <a:ext uri="{FF2B5EF4-FFF2-40B4-BE49-F238E27FC236}">
                <a16:creationId xmlns:a16="http://schemas.microsoft.com/office/drawing/2014/main" id="{2CAB310C-9DF2-C217-7A37-81705800E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4DDE6D-DD47-E873-4306-EBFC1F91F657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9466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5 Color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urdue Logo" descr="Purdue Logo">
            <a:extLst>
              <a:ext uri="{FF2B5EF4-FFF2-40B4-BE49-F238E27FC236}">
                <a16:creationId xmlns:a16="http://schemas.microsoft.com/office/drawing/2014/main" id="{28B0C093-6F71-44D4-5731-9A086B7811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40" name="Title 39">
            <a:extLst>
              <a:ext uri="{FF2B5EF4-FFF2-40B4-BE49-F238E27FC236}">
                <a16:creationId xmlns:a16="http://schemas.microsoft.com/office/drawing/2014/main" id="{2CAB310C-9DF2-C217-7A37-81705800E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79A34A-6A6B-FC98-1EC8-8347FAB1A48F}"/>
              </a:ext>
            </a:extLst>
          </p:cNvPr>
          <p:cNvSpPr/>
          <p:nvPr userDrawn="1"/>
        </p:nvSpPr>
        <p:spPr>
          <a:xfrm>
            <a:off x="1008584" y="1660596"/>
            <a:ext cx="1918020" cy="4364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3F2A76-73C1-7478-1C52-F70D9B50BC0A}"/>
              </a:ext>
            </a:extLst>
          </p:cNvPr>
          <p:cNvSpPr/>
          <p:nvPr userDrawn="1"/>
        </p:nvSpPr>
        <p:spPr>
          <a:xfrm>
            <a:off x="1011339" y="2160555"/>
            <a:ext cx="1915265" cy="323350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B6525D0-8078-E003-46A7-FFCB83C221E0}"/>
              </a:ext>
            </a:extLst>
          </p:cNvPr>
          <p:cNvSpPr/>
          <p:nvPr userDrawn="1"/>
        </p:nvSpPr>
        <p:spPr>
          <a:xfrm>
            <a:off x="3045437" y="1660596"/>
            <a:ext cx="1918020" cy="4364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6AD059-9160-4AE4-0F86-92FB0AAD082C}"/>
              </a:ext>
            </a:extLst>
          </p:cNvPr>
          <p:cNvSpPr/>
          <p:nvPr userDrawn="1"/>
        </p:nvSpPr>
        <p:spPr>
          <a:xfrm>
            <a:off x="3048192" y="2160555"/>
            <a:ext cx="1915265" cy="323350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F701C0-7A2F-0B95-E95C-07302A14CA56}"/>
              </a:ext>
            </a:extLst>
          </p:cNvPr>
          <p:cNvSpPr/>
          <p:nvPr userDrawn="1"/>
        </p:nvSpPr>
        <p:spPr>
          <a:xfrm>
            <a:off x="5082290" y="1660596"/>
            <a:ext cx="1918020" cy="43641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D786ED8-9187-C7FB-F774-CE52A2971FFD}"/>
              </a:ext>
            </a:extLst>
          </p:cNvPr>
          <p:cNvSpPr/>
          <p:nvPr userDrawn="1"/>
        </p:nvSpPr>
        <p:spPr>
          <a:xfrm>
            <a:off x="5085045" y="2160555"/>
            <a:ext cx="1915265" cy="32335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A6F5635-02F3-829F-B778-4A766D8D4A2D}"/>
              </a:ext>
            </a:extLst>
          </p:cNvPr>
          <p:cNvSpPr/>
          <p:nvPr userDrawn="1"/>
        </p:nvSpPr>
        <p:spPr>
          <a:xfrm>
            <a:off x="7119143" y="1660596"/>
            <a:ext cx="1918020" cy="4364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CBD6A50-2E1C-FDDB-2F9B-D9101B8535C5}"/>
              </a:ext>
            </a:extLst>
          </p:cNvPr>
          <p:cNvSpPr/>
          <p:nvPr userDrawn="1"/>
        </p:nvSpPr>
        <p:spPr>
          <a:xfrm>
            <a:off x="7121898" y="2160555"/>
            <a:ext cx="1915265" cy="32335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39B4FF-413F-3DBC-C6E4-087C951C5464}"/>
              </a:ext>
            </a:extLst>
          </p:cNvPr>
          <p:cNvSpPr/>
          <p:nvPr userDrawn="1"/>
        </p:nvSpPr>
        <p:spPr>
          <a:xfrm>
            <a:off x="9155998" y="1660596"/>
            <a:ext cx="1918020" cy="4364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CB8434E-9F38-4592-327E-51A570C73E09}"/>
              </a:ext>
            </a:extLst>
          </p:cNvPr>
          <p:cNvSpPr/>
          <p:nvPr userDrawn="1"/>
        </p:nvSpPr>
        <p:spPr>
          <a:xfrm>
            <a:off x="9158753" y="2160555"/>
            <a:ext cx="1915265" cy="323350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1BA8130D-B7F2-9815-5056-6F334D4BBA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584" y="1783909"/>
            <a:ext cx="1918018" cy="220506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A41A66E4-0B84-E1FB-88CD-3E0E6E80C49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5438" y="1768552"/>
            <a:ext cx="1918018" cy="220506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235E5CE7-3D80-1BB5-DACD-8A63CA927E9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82291" y="1768552"/>
            <a:ext cx="1918018" cy="220506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685C02D4-EA4F-4962-D397-F6439EC5C6E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119145" y="1768552"/>
            <a:ext cx="1918018" cy="220506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F46F0A7-55C4-6BAE-BCB0-157A86C919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56000" y="1770870"/>
            <a:ext cx="1918018" cy="220506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9E69C3F7-0A3A-FAC2-6540-8BB750E9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17982" y="2312717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040CB427-2320-1A81-037C-6D83BCA5B36F}"/>
              </a:ext>
            </a:extLst>
          </p:cNvPr>
          <p:cNvSpPr>
            <a:spLocks noGrp="1"/>
          </p:cNvSpPr>
          <p:nvPr>
            <p:ph type="body" sz="half" idx="32"/>
          </p:nvPr>
        </p:nvSpPr>
        <p:spPr>
          <a:xfrm>
            <a:off x="3175312" y="2299864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3144BCA8-7BD5-8323-CDAB-E5362D78AA68}"/>
              </a:ext>
            </a:extLst>
          </p:cNvPr>
          <p:cNvSpPr>
            <a:spLocks noGrp="1"/>
          </p:cNvSpPr>
          <p:nvPr>
            <p:ph type="body" sz="half" idx="33"/>
          </p:nvPr>
        </p:nvSpPr>
        <p:spPr>
          <a:xfrm>
            <a:off x="5212165" y="2298292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82EC0719-39BA-B2AB-F29D-3C947DC78925}"/>
              </a:ext>
            </a:extLst>
          </p:cNvPr>
          <p:cNvSpPr>
            <a:spLocks noGrp="1"/>
          </p:cNvSpPr>
          <p:nvPr>
            <p:ph type="body" sz="half" idx="34"/>
          </p:nvPr>
        </p:nvSpPr>
        <p:spPr>
          <a:xfrm>
            <a:off x="7249018" y="2298292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B939ED29-1A95-3771-8E52-C1F99F848ABD}"/>
              </a:ext>
            </a:extLst>
          </p:cNvPr>
          <p:cNvSpPr>
            <a:spLocks noGrp="1"/>
          </p:cNvSpPr>
          <p:nvPr>
            <p:ph type="body" sz="half" idx="35"/>
          </p:nvPr>
        </p:nvSpPr>
        <p:spPr>
          <a:xfrm>
            <a:off x="9285873" y="2312717"/>
            <a:ext cx="1658269" cy="295802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13">
            <a:extLst>
              <a:ext uri="{FF2B5EF4-FFF2-40B4-BE49-F238E27FC236}">
                <a16:creationId xmlns:a16="http://schemas.microsoft.com/office/drawing/2014/main" id="{F45DEB53-8B0A-80C6-DDED-B723442350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E58850-3E44-9220-12DF-98BC6F729C54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5407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Caption - Black Diagon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0386" y="-9524"/>
            <a:ext cx="6581614" cy="6867524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00C207-AC1E-087B-DE95-A55BC82CAF9A}"/>
              </a:ext>
            </a:extLst>
          </p:cNvPr>
          <p:cNvSpPr/>
          <p:nvPr userDrawn="1"/>
        </p:nvSpPr>
        <p:spPr>
          <a:xfrm>
            <a:off x="0" y="-9440"/>
            <a:ext cx="7284203" cy="6882938"/>
          </a:xfrm>
          <a:custGeom>
            <a:avLst/>
            <a:gdLst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7284203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5114441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82938"/>
              <a:gd name="connsiteX1" fmla="*/ 7284203 w 7284203"/>
              <a:gd name="connsiteY1" fmla="*/ 0 h 6882938"/>
              <a:gd name="connsiteX2" fmla="*/ 5610386 w 7284203"/>
              <a:gd name="connsiteY2" fmla="*/ 6882938 h 6882938"/>
              <a:gd name="connsiteX3" fmla="*/ 0 w 7284203"/>
              <a:gd name="connsiteY3" fmla="*/ 6867440 h 6882938"/>
              <a:gd name="connsiteX4" fmla="*/ 0 w 7284203"/>
              <a:gd name="connsiteY4" fmla="*/ 0 h 688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4203" h="6882938">
                <a:moveTo>
                  <a:pt x="0" y="0"/>
                </a:moveTo>
                <a:lnTo>
                  <a:pt x="7284203" y="0"/>
                </a:lnTo>
                <a:lnTo>
                  <a:pt x="5610386" y="6882938"/>
                </a:lnTo>
                <a:lnTo>
                  <a:pt x="0" y="686744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2696218-EA6F-DE53-DF14-6383AEA4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005" y="891153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B620EBE-30BB-D534-67D3-D8578AA68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2005" y="2491353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A0ED9A8-0DA3-BC24-94A1-086C8ECA8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374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Caption - White Diagon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0386" y="-9525"/>
            <a:ext cx="6581614" cy="6892463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00C207-AC1E-087B-DE95-A55BC82CAF9A}"/>
              </a:ext>
            </a:extLst>
          </p:cNvPr>
          <p:cNvSpPr/>
          <p:nvPr userDrawn="1"/>
        </p:nvSpPr>
        <p:spPr>
          <a:xfrm>
            <a:off x="0" y="0"/>
            <a:ext cx="7284203" cy="6882938"/>
          </a:xfrm>
          <a:custGeom>
            <a:avLst/>
            <a:gdLst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7284203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5114441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82938"/>
              <a:gd name="connsiteX1" fmla="*/ 7284203 w 7284203"/>
              <a:gd name="connsiteY1" fmla="*/ 0 h 6882938"/>
              <a:gd name="connsiteX2" fmla="*/ 5610386 w 7284203"/>
              <a:gd name="connsiteY2" fmla="*/ 6882938 h 6882938"/>
              <a:gd name="connsiteX3" fmla="*/ 0 w 7284203"/>
              <a:gd name="connsiteY3" fmla="*/ 6867440 h 6882938"/>
              <a:gd name="connsiteX4" fmla="*/ 0 w 7284203"/>
              <a:gd name="connsiteY4" fmla="*/ 0 h 688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4203" h="6882938">
                <a:moveTo>
                  <a:pt x="0" y="0"/>
                </a:moveTo>
                <a:lnTo>
                  <a:pt x="7284203" y="0"/>
                </a:lnTo>
                <a:lnTo>
                  <a:pt x="5610386" y="6882938"/>
                </a:lnTo>
                <a:lnTo>
                  <a:pt x="0" y="686744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2696218-EA6F-DE53-DF14-6383AEA462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2005" y="891153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B620EBE-30BB-D534-67D3-D8578AA68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2005" y="2491353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511E696-D9D7-67E3-048E-80603F311A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502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sp>
        <p:nvSpPr>
          <p:cNvPr id="6" name="Triangle 5">
            <a:extLst>
              <a:ext uri="{FF2B5EF4-FFF2-40B4-BE49-F238E27FC236}">
                <a16:creationId xmlns:a16="http://schemas.microsoft.com/office/drawing/2014/main" id="{47BD40D6-A6F9-8B8C-560F-0C7A97097E8F}"/>
              </a:ext>
            </a:extLst>
          </p:cNvPr>
          <p:cNvSpPr/>
          <p:nvPr userDrawn="1"/>
        </p:nvSpPr>
        <p:spPr>
          <a:xfrm>
            <a:off x="9954706" y="-9439"/>
            <a:ext cx="2246721" cy="6867440"/>
          </a:xfrm>
          <a:custGeom>
            <a:avLst/>
            <a:gdLst>
              <a:gd name="connsiteX0" fmla="*/ 0 w 2243579"/>
              <a:gd name="connsiteY0" fmla="*/ 0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0 w 2243579"/>
              <a:gd name="connsiteY4" fmla="*/ 0 h 6881568"/>
              <a:gd name="connsiteX0" fmla="*/ 1300899 w 2243579"/>
              <a:gd name="connsiteY0" fmla="*/ 565608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300899 w 2243579"/>
              <a:gd name="connsiteY4" fmla="*/ 565608 h 6881568"/>
              <a:gd name="connsiteX0" fmla="*/ 1602557 w 2243579"/>
              <a:gd name="connsiteY0" fmla="*/ 18854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602557 w 2243579"/>
              <a:gd name="connsiteY4" fmla="*/ 18854 h 6881568"/>
              <a:gd name="connsiteX0" fmla="*/ 1319753 w 1960775"/>
              <a:gd name="connsiteY0" fmla="*/ 18854 h 6881568"/>
              <a:gd name="connsiteX1" fmla="*/ 1960775 w 1960775"/>
              <a:gd name="connsiteY1" fmla="*/ 0 h 6881568"/>
              <a:gd name="connsiteX2" fmla="*/ 1960775 w 1960775"/>
              <a:gd name="connsiteY2" fmla="*/ 6881568 h 6881568"/>
              <a:gd name="connsiteX3" fmla="*/ 0 w 1960775"/>
              <a:gd name="connsiteY3" fmla="*/ 6806154 h 6881568"/>
              <a:gd name="connsiteX4" fmla="*/ 1319753 w 1960775"/>
              <a:gd name="connsiteY4" fmla="*/ 18854 h 6881568"/>
              <a:gd name="connsiteX0" fmla="*/ 1593130 w 2234152"/>
              <a:gd name="connsiteY0" fmla="*/ 18854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93130 w 2234152"/>
              <a:gd name="connsiteY4" fmla="*/ 18854 h 6881569"/>
              <a:gd name="connsiteX0" fmla="*/ 1583717 w 2234152"/>
              <a:gd name="connsiteY0" fmla="*/ 9420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83717 w 2234152"/>
              <a:gd name="connsiteY4" fmla="*/ 9420 h 6881569"/>
              <a:gd name="connsiteX0" fmla="*/ 1583717 w 2243566"/>
              <a:gd name="connsiteY0" fmla="*/ 0 h 6872149"/>
              <a:gd name="connsiteX1" fmla="*/ 2243566 w 2243566"/>
              <a:gd name="connsiteY1" fmla="*/ 12 h 6872149"/>
              <a:gd name="connsiteX2" fmla="*/ 2234152 w 2243566"/>
              <a:gd name="connsiteY2" fmla="*/ 6872148 h 6872149"/>
              <a:gd name="connsiteX3" fmla="*/ 0 w 2243566"/>
              <a:gd name="connsiteY3" fmla="*/ 6872149 h 6872149"/>
              <a:gd name="connsiteX4" fmla="*/ 1583717 w 2243566"/>
              <a:gd name="connsiteY4" fmla="*/ 0 h 687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566" h="6872149">
                <a:moveTo>
                  <a:pt x="1583717" y="0"/>
                </a:moveTo>
                <a:lnTo>
                  <a:pt x="2243566" y="12"/>
                </a:lnTo>
                <a:lnTo>
                  <a:pt x="2234152" y="6872148"/>
                </a:lnTo>
                <a:lnTo>
                  <a:pt x="0" y="6872149"/>
                </a:lnTo>
                <a:lnTo>
                  <a:pt x="1583717" y="0"/>
                </a:lnTo>
                <a:close/>
              </a:path>
            </a:pathLst>
          </a:custGeom>
          <a:solidFill>
            <a:srgbClr val="CFB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70" y="2466280"/>
            <a:ext cx="7981645" cy="719757"/>
          </a:xfrm>
        </p:spPr>
        <p:txBody>
          <a:bodyPr>
            <a:noAutofit/>
          </a:bodyPr>
          <a:lstStyle>
            <a:lvl1pPr>
              <a:defRPr sz="9600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4339" y="3434010"/>
            <a:ext cx="7874567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0" i="0">
                <a:solidFill>
                  <a:schemeClr val="bg2"/>
                </a:solidFill>
                <a:latin typeface="Acumin Pro Medium" panose="020B0504020202020204" pitchFamily="34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contact info</a:t>
            </a:r>
          </a:p>
        </p:txBody>
      </p:sp>
      <p:pic>
        <p:nvPicPr>
          <p:cNvPr id="8" name="Purdue Logo" descr="Purdue Logo">
            <a:extLst>
              <a:ext uri="{FF2B5EF4-FFF2-40B4-BE49-F238E27FC236}">
                <a16:creationId xmlns:a16="http://schemas.microsoft.com/office/drawing/2014/main" id="{D1A65555-63A8-D3C1-AA71-F25B3071BD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5070" y="5739119"/>
            <a:ext cx="2709200" cy="48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6539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- 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BA4B2908-555F-78CD-D5EA-D087520FF3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4143" y="5756156"/>
            <a:ext cx="2709200" cy="48494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648B145-A545-0D6D-AFF0-0F715C9075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70" y="2466280"/>
            <a:ext cx="7981645" cy="719757"/>
          </a:xfrm>
        </p:spPr>
        <p:txBody>
          <a:bodyPr>
            <a:noAutofit/>
          </a:bodyPr>
          <a:lstStyle>
            <a:lvl1pPr>
              <a:defRPr sz="960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3D40940-377F-6BBC-02CB-083B672BF5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4339" y="3434010"/>
            <a:ext cx="7874567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0" i="0">
                <a:solidFill>
                  <a:schemeClr val="tx1"/>
                </a:solidFill>
                <a:latin typeface="Acumin Pro Medium" panose="020B0504020202020204" pitchFamily="34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contact info</a:t>
            </a:r>
          </a:p>
        </p:txBody>
      </p:sp>
    </p:spTree>
    <p:extLst>
      <p:ext uri="{BB962C8B-B14F-4D97-AF65-F5344CB8AC3E}">
        <p14:creationId xmlns:p14="http://schemas.microsoft.com/office/powerpoint/2010/main" val="1618025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4176D92-8FAB-782E-E607-5D0C5CC9C2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FDAFB6-8BB6-ADBB-6574-5B0C25E7B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72" y="4671391"/>
            <a:ext cx="11266714" cy="1401419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5FF931D0-D7E7-D9E1-3CCC-83299A0922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972" y="6085510"/>
            <a:ext cx="11266714" cy="449263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000" b="0" i="0">
                <a:solidFill>
                  <a:schemeClr val="tx1"/>
                </a:solidFill>
                <a:latin typeface="Acumin Pro Medium" panose="020B0504020202020204" pitchFamily="34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86611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9525"/>
            <a:ext cx="12192000" cy="6892463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CA0E95C-D44C-0BD3-29E1-C39EBAC823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21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543324"/>
            <a:ext cx="11266713" cy="4454706"/>
          </a:xfr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31718D0-66F2-E88D-01BB-CD3AF9F1A37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4325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py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543324"/>
            <a:ext cx="11266713" cy="4454706"/>
          </a:xfrm>
        </p:spPr>
        <p:txBody>
          <a:bodyPr numCol="2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D337403E-4A63-3B42-FC84-47BAEDD7A7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31718D0-66F2-E88D-01BB-CD3AF9F1A37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9984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28D381-488B-4C1C-32F0-1D389C1FF7E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8086" y="1543324"/>
            <a:ext cx="11266714" cy="445470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57E46A32-0E35-7B3E-4B6F-A7D50B076D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5EE0A7E-143D-2A83-397F-55801DA06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65EE62C3-A7DA-7701-DE4B-C1A290C4FA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F54FE2-5844-7885-7089-16924C393EB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036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9742D-9D8E-3928-8B2A-C7202DA72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6" y="1543324"/>
            <a:ext cx="5413169" cy="4390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F449F3F-4187-E891-E28D-ABAA4011813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09157" y="1543324"/>
            <a:ext cx="5425643" cy="4390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urdue Logo" descr="Purdue Logo">
            <a:extLst>
              <a:ext uri="{FF2B5EF4-FFF2-40B4-BE49-F238E27FC236}">
                <a16:creationId xmlns:a16="http://schemas.microsoft.com/office/drawing/2014/main" id="{1187A0AE-82DF-15CC-71EB-814F9338E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FC4CE19-DA95-2729-993D-BB0D45B6B5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E23E79-165A-C0A0-34F4-D4CD4FAC54E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96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9742D-9D8E-3928-8B2A-C7202DA72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7" y="1543324"/>
            <a:ext cx="3507565" cy="4390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D9D56DBC-682D-9000-C377-A3E36338D7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6314" y="6227781"/>
            <a:ext cx="1803190" cy="322767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6D77F14-E88B-D0A5-6F63-E4DA45A7CD6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342217" y="1543323"/>
            <a:ext cx="3507565" cy="439033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A95E987-1BAB-5DE6-3A52-75935C62985E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243137" y="1543322"/>
            <a:ext cx="3507565" cy="439033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CA31FF2-2F1A-7D0F-36B0-1773F6A9AB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54291"/>
            <a:ext cx="11277600" cy="365760"/>
          </a:xfrm>
        </p:spPr>
        <p:txBody>
          <a:bodyPr>
            <a:noAutofit/>
          </a:bodyPr>
          <a:lstStyle>
            <a:lvl1pPr marL="0" indent="0" algn="l">
              <a:buNone/>
              <a:defRPr sz="22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E20F0F-7917-55BD-382B-A4E02410819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714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19200A-5F39-EB36-4116-B2C1717C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948231" y="6295058"/>
            <a:ext cx="1786567" cy="3239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AF61CC-58D4-72CE-66CA-BFE87D085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86" y="385004"/>
            <a:ext cx="11266714" cy="58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slide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FD4295-B2CD-F1FF-F99B-B267D1740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086" y="1192696"/>
            <a:ext cx="11266714" cy="4837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561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6" r:id="rId2"/>
    <p:sldLayoutId id="2147483702" r:id="rId3"/>
    <p:sldLayoutId id="2147483708" r:id="rId4"/>
    <p:sldLayoutId id="2147483687" r:id="rId5"/>
    <p:sldLayoutId id="2147483714" r:id="rId6"/>
    <p:sldLayoutId id="2147483688" r:id="rId7"/>
    <p:sldLayoutId id="2147483650" r:id="rId8"/>
    <p:sldLayoutId id="2147483701" r:id="rId9"/>
    <p:sldLayoutId id="2147483711" r:id="rId10"/>
    <p:sldLayoutId id="2147483712" r:id="rId11"/>
    <p:sldLayoutId id="2147483656" r:id="rId12"/>
    <p:sldLayoutId id="2147483657" r:id="rId13"/>
    <p:sldLayoutId id="2147483706" r:id="rId14"/>
    <p:sldLayoutId id="2147483705" r:id="rId15"/>
    <p:sldLayoutId id="2147483707" r:id="rId16"/>
    <p:sldLayoutId id="2147483713" r:id="rId17"/>
    <p:sldLayoutId id="2147483709" r:id="rId18"/>
    <p:sldLayoutId id="2147483710" r:id="rId19"/>
    <p:sldLayoutId id="2147483653" r:id="rId20"/>
    <p:sldLayoutId id="2147483690" r:id="rId21"/>
    <p:sldLayoutId id="2147483704" r:id="rId22"/>
    <p:sldLayoutId id="2147483692" r:id="rId23"/>
    <p:sldLayoutId id="2147483693" r:id="rId24"/>
    <p:sldLayoutId id="2147483691" r:id="rId25"/>
    <p:sldLayoutId id="2147483703" r:id="rId26"/>
  </p:sldLayoutIdLst>
  <p:hf sldNum="0" hdr="0" dt="0"/>
  <p:txStyles>
    <p:titleStyle>
      <a:lvl1pPr algn="l" defTabSz="914400" rtl="0" eaLnBrk="1" fontAlgn="b" latinLnBrk="0" hangingPunct="1">
        <a:lnSpc>
          <a:spcPct val="90000"/>
        </a:lnSpc>
        <a:spcBef>
          <a:spcPct val="0"/>
        </a:spcBef>
        <a:buNone/>
        <a:defRPr lang="en-US" sz="4800" b="1" i="1" kern="1200" cap="none" baseline="0" dirty="0">
          <a:solidFill>
            <a:schemeClr val="tx1"/>
          </a:solidFill>
          <a:latin typeface="Acumin Pro Condensed Semibold" panose="020B0506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0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6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5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4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18" Type="http://schemas.openxmlformats.org/officeDocument/2006/relationships/image" Target="../media/image19.emf"/><Relationship Id="rId3" Type="http://schemas.openxmlformats.org/officeDocument/2006/relationships/image" Target="../media/image1.emf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17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5" Type="http://schemas.openxmlformats.org/officeDocument/2006/relationships/image" Target="../media/image16.emf"/><Relationship Id="rId10" Type="http://schemas.openxmlformats.org/officeDocument/2006/relationships/image" Target="../media/image11.emf"/><Relationship Id="rId4" Type="http://schemas.openxmlformats.org/officeDocument/2006/relationships/image" Target="../media/image3.emf"/><Relationship Id="rId9" Type="http://schemas.openxmlformats.org/officeDocument/2006/relationships/image" Target="../media/image10.emf"/><Relationship Id="rId1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F09A7-CF48-9701-322A-A0BBD1C2F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54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91BF94-59A9-105F-273E-B29E440F25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Subtitle, </a:t>
            </a:r>
            <a:r>
              <a:rPr lang="en-US" dirty="0" err="1"/>
              <a:t>Acumin</a:t>
            </a:r>
            <a:r>
              <a:rPr lang="en-US" dirty="0"/>
              <a:t> Pro </a:t>
            </a:r>
            <a:r>
              <a:rPr lang="en-US" dirty="0" err="1"/>
              <a:t>Semibold</a:t>
            </a:r>
            <a:r>
              <a:rPr lang="en-US" dirty="0"/>
              <a:t> 24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218A17-096C-AED1-C745-D58ECF2EFE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997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A129B-0CC4-B5B1-8A5E-F00E5545359E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04B0BE-E502-D0BB-1989-60316F4F316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16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6212A6D-0A02-B5DF-AC94-57308AFE5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</a:t>
            </a:r>
            <a:r>
              <a:rPr lang="en-US"/>
              <a:t>Pro Cond Italic 43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6F83C8-AAAE-EA09-299D-32030F973BBB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18F6F6-F3AA-56AF-2003-B5D03DEA55CD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16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CF9D252-22A5-461B-A805-96674E2B8E54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16</a:t>
            </a:r>
          </a:p>
          <a:p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B40AA03-01C1-8638-E1D5-6CCFB41E494D}"/>
              </a:ext>
            </a:extLst>
          </p:cNvPr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16</a:t>
            </a:r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50AEE8-1F78-64BC-C74F-BCF9C480B24E}"/>
              </a:ext>
            </a:extLst>
          </p:cNvPr>
          <p:cNvSpPr>
            <a:spLocks noGrp="1"/>
          </p:cNvSpPr>
          <p:nvPr>
            <p:ph type="body" sz="half" idx="25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16</a:t>
            </a:r>
          </a:p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EB88C21-C2C9-A7D1-68DB-BECC1797558C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E437650-8EBF-E54B-168F-7530A9B0D69C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39106B-3FC6-12D1-C6C2-A4D01224E313}"/>
              </a:ext>
            </a:extLst>
          </p:cNvPr>
          <p:cNvSpPr>
            <a:spLocks noGrp="1"/>
          </p:cNvSpPr>
          <p:nvPr>
            <p:ph type="pic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375F2B5-E512-BCBA-EFA6-D514A9E7EEBC}"/>
              </a:ext>
            </a:extLst>
          </p:cNvPr>
          <p:cNvSpPr>
            <a:spLocks noGrp="1"/>
          </p:cNvSpPr>
          <p:nvPr>
            <p:ph type="pic" idx="21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158C31E4-401F-F545-F746-91369C638D22}"/>
              </a:ext>
            </a:extLst>
          </p:cNvPr>
          <p:cNvSpPr>
            <a:spLocks noGrp="1"/>
          </p:cNvSpPr>
          <p:nvPr>
            <p:ph type="pic" idx="22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FC04EA1B-1FEE-E0F0-D99D-124324F6CA8B}"/>
              </a:ext>
            </a:extLst>
          </p:cNvPr>
          <p:cNvSpPr>
            <a:spLocks noGrp="1"/>
          </p:cNvSpPr>
          <p:nvPr>
            <p:ph type="pic" idx="23"/>
          </p:nvPr>
        </p:nvSpPr>
        <p:spPr/>
      </p:sp>
    </p:spTree>
    <p:extLst>
      <p:ext uri="{BB962C8B-B14F-4D97-AF65-F5344CB8AC3E}">
        <p14:creationId xmlns:p14="http://schemas.microsoft.com/office/powerpoint/2010/main" val="2200990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72CBA-026F-7E96-546F-23B8813A8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8FBDCD-BC38-D4A8-A210-EA02F26100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Purdue Marketing and Communications, </a:t>
            </a:r>
            <a:r>
              <a:rPr lang="en-US" dirty="0" err="1"/>
              <a:t>marcom.purdue.edu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266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48A87C-1FA1-756E-8002-A17A677C3D69}"/>
              </a:ext>
            </a:extLst>
          </p:cNvPr>
          <p:cNvSpPr/>
          <p:nvPr/>
        </p:nvSpPr>
        <p:spPr>
          <a:xfrm>
            <a:off x="0" y="1883196"/>
            <a:ext cx="12192000" cy="17530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DAA1B9-4128-D2C8-4619-45A79BD09F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2643" y="634029"/>
            <a:ext cx="11266714" cy="449263"/>
          </a:xfrm>
        </p:spPr>
        <p:txBody>
          <a:bodyPr/>
          <a:lstStyle/>
          <a:p>
            <a:r>
              <a:rPr lang="en-US" dirty="0"/>
              <a:t>Design Elements</a:t>
            </a:r>
          </a:p>
        </p:txBody>
      </p:sp>
      <p:pic>
        <p:nvPicPr>
          <p:cNvPr id="5" name="Purdue Logo" descr="Purdue Logo">
            <a:extLst>
              <a:ext uri="{FF2B5EF4-FFF2-40B4-BE49-F238E27FC236}">
                <a16:creationId xmlns:a16="http://schemas.microsoft.com/office/drawing/2014/main" id="{7D8AAD4E-6582-C9EE-93FE-0898D015A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450" y="2600322"/>
            <a:ext cx="1803190" cy="322766"/>
          </a:xfrm>
          <a:prstGeom prst="rect">
            <a:avLst/>
          </a:prstGeom>
        </p:spPr>
      </p:pic>
      <p:pic>
        <p:nvPicPr>
          <p:cNvPr id="6" name="Purdue Logo" descr="Purdue Logo">
            <a:extLst>
              <a:ext uri="{FF2B5EF4-FFF2-40B4-BE49-F238E27FC236}">
                <a16:creationId xmlns:a16="http://schemas.microsoft.com/office/drawing/2014/main" id="{89D705B2-5E37-D34D-6FBD-80B37F9434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450" y="4211924"/>
            <a:ext cx="1803190" cy="3227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2374F7-B2AE-CCC3-6404-5DF94770BD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2258" y="3953995"/>
            <a:ext cx="751255" cy="7512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B5DA90-31CA-0886-77E1-EA0E7AAC20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2258" y="2373303"/>
            <a:ext cx="751255" cy="7512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171A0D-C9D8-F2C5-D2EF-4CC5250D95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6308" y="3933144"/>
            <a:ext cx="792956" cy="79295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9A73B7-7EF1-3B8C-F564-47A868C0D4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66309" y="2373303"/>
            <a:ext cx="792957" cy="7929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36D6542-A1D0-2A77-937C-D586F1B957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52059" y="3933145"/>
            <a:ext cx="792955" cy="7929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2FCB6E2-E89C-32DA-46CB-1377959EDFB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52062" y="2365228"/>
            <a:ext cx="792954" cy="79295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51AF72-C7FC-C72D-9527-2A8AEAA4192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37809" y="3932226"/>
            <a:ext cx="792956" cy="7947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445C912-FA03-24B5-3FDD-2AD2FE6BDA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37812" y="2352453"/>
            <a:ext cx="792954" cy="79295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66287DF-06E3-B9D6-0086-CACCCA67289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88228" y="3915439"/>
            <a:ext cx="792957" cy="79295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2A28E3D-1F3E-E0F5-891D-3FD927BC5B0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88229" y="2373305"/>
            <a:ext cx="792955" cy="79295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7A77B19-0907-B4FA-47D4-6C1641BF408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73981" y="3940303"/>
            <a:ext cx="792957" cy="79295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9C2E612-21F5-9593-74B9-CF409ECBE16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273981" y="2381382"/>
            <a:ext cx="792955" cy="79295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3C2D7F1-9B45-5BA1-9007-006F93CD77C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91540" y="2354219"/>
            <a:ext cx="1163665" cy="75125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5B6C1C8-9399-79CB-4873-15DF36A9661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86666" y="3950831"/>
            <a:ext cx="1173413" cy="757548"/>
          </a:xfrm>
          <a:prstGeom prst="rect">
            <a:avLst/>
          </a:prstGeom>
        </p:spPr>
      </p:pic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503F81F-A777-1237-D79A-4F946965BE5D}"/>
              </a:ext>
            </a:extLst>
          </p:cNvPr>
          <p:cNvSpPr txBox="1">
            <a:spLocks/>
          </p:cNvSpPr>
          <p:nvPr/>
        </p:nvSpPr>
        <p:spPr>
          <a:xfrm>
            <a:off x="564040" y="5853694"/>
            <a:ext cx="11266714" cy="449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Copy and paste as needed. Delete slide before presenting.</a:t>
            </a:r>
          </a:p>
        </p:txBody>
      </p:sp>
    </p:spTree>
    <p:extLst>
      <p:ext uri="{BB962C8B-B14F-4D97-AF65-F5344CB8AC3E}">
        <p14:creationId xmlns:p14="http://schemas.microsoft.com/office/powerpoint/2010/main" val="497656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87F939-8FD7-082F-E3A6-628D54D5E2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Subbhead</a:t>
            </a:r>
            <a:r>
              <a:rPr lang="en-US" dirty="0"/>
              <a:t>, </a:t>
            </a:r>
            <a:r>
              <a:rPr lang="en-US" dirty="0" err="1"/>
              <a:t>Acumin</a:t>
            </a:r>
            <a:r>
              <a:rPr lang="en-US" dirty="0"/>
              <a:t> Pro 18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E026F0-B003-8170-B56E-1FE4321B16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C2AAF0-F03B-CC6F-0D84-2677BC259E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Subhead </a:t>
            </a:r>
            <a:r>
              <a:rPr lang="en-US" dirty="0" err="1"/>
              <a:t>Acumin</a:t>
            </a:r>
            <a:r>
              <a:rPr lang="en-US" dirty="0"/>
              <a:t> Pro 18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9A39E8-CCBC-9782-A04B-2DBC8ED6F9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92EC07-2E9E-D924-2C67-056249C1F6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18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48BBA8F-5CC0-2BF2-2E5C-EECC40826E5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CE030A9-2A71-D4C7-6D77-5475DB98D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43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E557F74-33E1-68C6-E34C-CF8A539F44CE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2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E11D5BC-B131-D742-698F-BF124EBFF00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Body copy, </a:t>
            </a:r>
            <a:r>
              <a:rPr lang="en-US" dirty="0" err="1"/>
              <a:t>Acumin</a:t>
            </a:r>
            <a:r>
              <a:rPr lang="en-US" dirty="0"/>
              <a:t> Pro 14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72C3D0D-0CEA-32A9-EDBD-41CA781620CD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/>
              <a:t>Body copy, </a:t>
            </a:r>
            <a:r>
              <a:rPr lang="en-US" dirty="0" err="1"/>
              <a:t>Acumin</a:t>
            </a:r>
            <a:r>
              <a:rPr lang="en-US" dirty="0"/>
              <a:t> Pro 14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ED7548F-EEA9-A149-955F-A62E275C3752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r>
              <a:rPr lang="en-US" dirty="0"/>
              <a:t>Body copy, </a:t>
            </a:r>
            <a:r>
              <a:rPr lang="en-US" dirty="0" err="1"/>
              <a:t>Acumin</a:t>
            </a:r>
            <a:r>
              <a:rPr lang="en-US" dirty="0"/>
              <a:t> Pro 14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543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E267F-25C8-47DF-9D61-B51817DADC6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16 point font.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16 point font.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16 point font.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6E2D3B1-47AD-F42C-134A-898069BAA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43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A892E85-82A0-CAF6-F533-D334C924F2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22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A721B9-68C9-741F-F2BB-1CDE92A00F6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41E3D4E-9998-6287-64F2-6473855D7582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D125501-523C-FFF3-A4B4-08838922AFEC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ED2257C-D8EA-33C7-3594-2ED2CD1F9EE5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</p:spTree>
    <p:extLst>
      <p:ext uri="{BB962C8B-B14F-4D97-AF65-F5344CB8AC3E}">
        <p14:creationId xmlns:p14="http://schemas.microsoft.com/office/powerpoint/2010/main" val="2716960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9423DE6-7D64-1D3D-6847-C9807BD53F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3115D7-6C74-6528-F23C-B81DEA42F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43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0C898A-2FF1-8C4F-2A46-D38038719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872CCC-F447-33FF-68ED-8F5972FE7AC7}"/>
              </a:ext>
            </a:extLst>
          </p:cNvPr>
          <p:cNvCxnSpPr/>
          <p:nvPr/>
        </p:nvCxnSpPr>
        <p:spPr>
          <a:xfrm>
            <a:off x="7006569" y="4543743"/>
            <a:ext cx="3882343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B47D554-0F98-0B4D-A0B1-E5EEF25D681C}"/>
              </a:ext>
            </a:extLst>
          </p:cNvPr>
          <p:cNvSpPr txBox="1"/>
          <p:nvPr/>
        </p:nvSpPr>
        <p:spPr>
          <a:xfrm>
            <a:off x="7263095" y="4602205"/>
            <a:ext cx="3491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</a:pPr>
            <a:r>
              <a:rPr lang="en-US" sz="1000" dirty="0">
                <a:solidFill>
                  <a:schemeClr val="tx2"/>
                </a:solidFill>
                <a:latin typeface="Acumin Pro" panose="020B0504020202020204" pitchFamily="34" charset="77"/>
              </a:rPr>
              <a:t>Add name and title of the subject here, </a:t>
            </a:r>
            <a:br>
              <a:rPr lang="en-US" sz="1000" dirty="0">
                <a:solidFill>
                  <a:schemeClr val="tx2"/>
                </a:solidFill>
                <a:latin typeface="Acumin Pro" panose="020B0504020202020204" pitchFamily="34" charset="77"/>
              </a:rPr>
            </a:br>
            <a:r>
              <a:rPr lang="en-US" sz="1000" dirty="0" err="1">
                <a:solidFill>
                  <a:schemeClr val="tx2"/>
                </a:solidFill>
                <a:latin typeface="Acumin Pro" panose="020B0504020202020204" pitchFamily="34" charset="77"/>
              </a:rPr>
              <a:t>Acumin</a:t>
            </a:r>
            <a:r>
              <a:rPr lang="en-US" sz="1000" dirty="0">
                <a:solidFill>
                  <a:schemeClr val="tx2"/>
                </a:solidFill>
                <a:latin typeface="Acumin Pro" panose="020B0504020202020204" pitchFamily="34" charset="77"/>
              </a:rPr>
              <a:t> Pro 10</a:t>
            </a:r>
            <a:endParaRPr lang="de-DE" sz="1000" dirty="0">
              <a:solidFill>
                <a:schemeClr val="tx2"/>
              </a:solidFill>
              <a:latin typeface="Acumin Pro" panose="020B0504020202020204" pitchFamily="34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661C98-5E27-D35D-B306-DC2DA8288635}"/>
              </a:ext>
            </a:extLst>
          </p:cNvPr>
          <p:cNvSpPr txBox="1"/>
          <p:nvPr/>
        </p:nvSpPr>
        <p:spPr>
          <a:xfrm>
            <a:off x="7006569" y="2699133"/>
            <a:ext cx="3882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cumin Pro" panose="020B0504020202020204" pitchFamily="34" charset="77"/>
              </a:rPr>
              <a:t>Quote from subject goes here in paragraph form. </a:t>
            </a:r>
            <a:r>
              <a:rPr lang="en-US" sz="2000" dirty="0" err="1">
                <a:latin typeface="Acumin Pro" panose="020B0504020202020204" pitchFamily="34" charset="77"/>
              </a:rPr>
              <a:t>Acumin</a:t>
            </a:r>
            <a:r>
              <a:rPr lang="en-US" sz="2000" dirty="0">
                <a:latin typeface="Acumin Pro" panose="020B0504020202020204" pitchFamily="34" charset="77"/>
              </a:rPr>
              <a:t> Pro, 20 point font.”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A316E58-10E4-EBE0-234E-24DC20D80EB3}"/>
              </a:ext>
            </a:extLst>
          </p:cNvPr>
          <p:cNvGrpSpPr/>
          <p:nvPr/>
        </p:nvGrpSpPr>
        <p:grpSpPr>
          <a:xfrm>
            <a:off x="6660495" y="1908011"/>
            <a:ext cx="4597510" cy="3221377"/>
            <a:chOff x="6660495" y="1908011"/>
            <a:chExt cx="4597510" cy="322137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85BAAD2-4CE1-B47C-5479-7B530E75C646}"/>
                </a:ext>
              </a:extLst>
            </p:cNvPr>
            <p:cNvSpPr/>
            <p:nvPr/>
          </p:nvSpPr>
          <p:spPr>
            <a:xfrm>
              <a:off x="6660495" y="2233766"/>
              <a:ext cx="4597510" cy="2895622"/>
            </a:xfrm>
            <a:prstGeom prst="rect">
              <a:avLst/>
            </a:prstGeom>
            <a:noFill/>
            <a:ln w="1270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00FAC77-4503-165C-F24D-1E0705670BB2}"/>
                </a:ext>
              </a:extLst>
            </p:cNvPr>
            <p:cNvSpPr/>
            <p:nvPr/>
          </p:nvSpPr>
          <p:spPr>
            <a:xfrm>
              <a:off x="8427367" y="1908011"/>
              <a:ext cx="1191947" cy="6515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pic>
        <p:nvPicPr>
          <p:cNvPr id="11" name="Graphic 10" descr="Open quotation mark with solid fill">
            <a:extLst>
              <a:ext uri="{FF2B5EF4-FFF2-40B4-BE49-F238E27FC236}">
                <a16:creationId xmlns:a16="http://schemas.microsoft.com/office/drawing/2014/main" id="{E5277B77-C5C7-14D0-0F51-FD5B58E8B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83" y="1491671"/>
            <a:ext cx="1294114" cy="130302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AFE012-960D-64C2-D205-7B2DB10515A8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365050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B20B5B-82E4-32C9-03E4-EE742FF5B82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C9EF62B-E070-ACB9-D915-B4545582CB13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488366508"/>
              </p:ext>
            </p:extLst>
          </p:nvPr>
        </p:nvGraphicFramePr>
        <p:xfrm>
          <a:off x="468313" y="1543050"/>
          <a:ext cx="1126648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310">
                  <a:extLst>
                    <a:ext uri="{9D8B030D-6E8A-4147-A177-3AD203B41FA5}">
                      <a16:colId xmlns:a16="http://schemas.microsoft.com/office/drawing/2014/main" val="3688381607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4088979612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74721474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566869555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4285710447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725806012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1656308858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3689725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697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255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920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64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22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1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9569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9142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86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081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188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764856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87F7167-3AC3-B360-4838-FD7C0AF1E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43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4DBCAE-56B3-0632-B282-151148F7C9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22</a:t>
            </a:r>
          </a:p>
        </p:txBody>
      </p:sp>
    </p:spTree>
    <p:extLst>
      <p:ext uri="{BB962C8B-B14F-4D97-AF65-F5344CB8AC3E}">
        <p14:creationId xmlns:p14="http://schemas.microsoft.com/office/powerpoint/2010/main" val="4121513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46D9080-314E-BC5C-9635-72825344A01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415147455"/>
              </p:ext>
            </p:extLst>
          </p:nvPr>
        </p:nvGraphicFramePr>
        <p:xfrm>
          <a:off x="468313" y="1543050"/>
          <a:ext cx="11266487" cy="445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CB1D0BE4-6CAA-F38A-DB99-AF9E17671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43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AFF639-1778-E4AC-5DE3-C904C075B5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22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CCB1B02-A5FC-CC5A-8CE6-C9852EE4024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601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48646-D99A-2E2C-7041-4D850906B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43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C71309-395E-76AF-4D78-7A564D423638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dirty="0"/>
              <a:t>Body copy goes here.</a:t>
            </a:r>
          </a:p>
          <a:p>
            <a:r>
              <a:rPr lang="en-US" dirty="0"/>
              <a:t>Add another fact.</a:t>
            </a:r>
          </a:p>
          <a:p>
            <a:r>
              <a:rPr lang="en-US" dirty="0" err="1"/>
              <a:t>Acumin</a:t>
            </a:r>
            <a:r>
              <a:rPr lang="en-US" dirty="0"/>
              <a:t> Pro 20.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37C324-E6D5-575F-6C50-8271A1C6028E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/>
              <a:t>Body copy goes here.</a:t>
            </a:r>
          </a:p>
          <a:p>
            <a:r>
              <a:rPr lang="en-US" dirty="0"/>
              <a:t>Add another fact.</a:t>
            </a:r>
          </a:p>
          <a:p>
            <a:r>
              <a:rPr lang="en-US" dirty="0" err="1"/>
              <a:t>Acumin</a:t>
            </a:r>
            <a:r>
              <a:rPr lang="en-US" dirty="0"/>
              <a:t> Pro 20.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29418E-CDA8-1676-CF98-F05230396FA7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r>
              <a:rPr lang="en-US" dirty="0"/>
              <a:t>Body copy goes here.</a:t>
            </a:r>
          </a:p>
          <a:p>
            <a:r>
              <a:rPr lang="en-US" dirty="0"/>
              <a:t>Add another fact.</a:t>
            </a:r>
          </a:p>
          <a:p>
            <a:r>
              <a:rPr lang="en-US" dirty="0" err="1"/>
              <a:t>Acumin</a:t>
            </a:r>
            <a:r>
              <a:rPr lang="en-US" dirty="0"/>
              <a:t> Pro 20.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60E483-DE0F-0A11-EFD8-25E37949DE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8070CC2-9950-48B4-1BEF-D416720C68AD}"/>
              </a:ext>
            </a:extLst>
          </p:cNvPr>
          <p:cNvCxnSpPr/>
          <p:nvPr/>
        </p:nvCxnSpPr>
        <p:spPr>
          <a:xfrm>
            <a:off x="4142342" y="1543322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71C10A-C62F-B269-069E-06F72BF20A6E}"/>
              </a:ext>
            </a:extLst>
          </p:cNvPr>
          <p:cNvCxnSpPr/>
          <p:nvPr/>
        </p:nvCxnSpPr>
        <p:spPr>
          <a:xfrm>
            <a:off x="8029460" y="1543322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D27D72-ECC8-F273-080F-2609C91DE4E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591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915317A-7B69-118B-A391-41D62E17752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724333405"/>
              </p:ext>
            </p:extLst>
          </p:nvPr>
        </p:nvGraphicFramePr>
        <p:xfrm>
          <a:off x="468313" y="1543049"/>
          <a:ext cx="11266485" cy="2551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3297">
                  <a:extLst>
                    <a:ext uri="{9D8B030D-6E8A-4147-A177-3AD203B41FA5}">
                      <a16:colId xmlns:a16="http://schemas.microsoft.com/office/drawing/2014/main" val="2197644577"/>
                    </a:ext>
                  </a:extLst>
                </a:gridCol>
                <a:gridCol w="2253297">
                  <a:extLst>
                    <a:ext uri="{9D8B030D-6E8A-4147-A177-3AD203B41FA5}">
                      <a16:colId xmlns:a16="http://schemas.microsoft.com/office/drawing/2014/main" val="1525852292"/>
                    </a:ext>
                  </a:extLst>
                </a:gridCol>
                <a:gridCol w="2253297">
                  <a:extLst>
                    <a:ext uri="{9D8B030D-6E8A-4147-A177-3AD203B41FA5}">
                      <a16:colId xmlns:a16="http://schemas.microsoft.com/office/drawing/2014/main" val="401346082"/>
                    </a:ext>
                  </a:extLst>
                </a:gridCol>
                <a:gridCol w="2253297">
                  <a:extLst>
                    <a:ext uri="{9D8B030D-6E8A-4147-A177-3AD203B41FA5}">
                      <a16:colId xmlns:a16="http://schemas.microsoft.com/office/drawing/2014/main" val="98337987"/>
                    </a:ext>
                  </a:extLst>
                </a:gridCol>
                <a:gridCol w="2253297">
                  <a:extLst>
                    <a:ext uri="{9D8B030D-6E8A-4147-A177-3AD203B41FA5}">
                      <a16:colId xmlns:a16="http://schemas.microsoft.com/office/drawing/2014/main" val="2832372916"/>
                    </a:ext>
                  </a:extLst>
                </a:gridCol>
              </a:tblGrid>
              <a:tr h="412751"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1566725"/>
                  </a:ext>
                </a:extLst>
              </a:tr>
              <a:tr h="21384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4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400" dirty="0">
                          <a:latin typeface="Acumin Pro" panose="020B0504020202020204" pitchFamily="34" charset="77"/>
                        </a:rPr>
                        <a:t> Pro 14 point font.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4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400" dirty="0">
                          <a:latin typeface="Acumin Pro" panose="020B0504020202020204" pitchFamily="34" charset="77"/>
                        </a:rPr>
                        <a:t> Pro 14 point font.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4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400" dirty="0">
                          <a:latin typeface="Acumin Pro" panose="020B0504020202020204" pitchFamily="34" charset="77"/>
                        </a:rPr>
                        <a:t> Pro 14 point font.</a:t>
                      </a:r>
                    </a:p>
                  </a:txBody>
                  <a:tcPr>
                    <a:solidFill>
                      <a:schemeClr val="accent4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4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400" dirty="0">
                          <a:latin typeface="Acumin Pro" panose="020B0504020202020204" pitchFamily="34" charset="77"/>
                        </a:rPr>
                        <a:t> Pro 14 point font.</a:t>
                      </a: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4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400" dirty="0">
                          <a:latin typeface="Acumin Pro" panose="020B0504020202020204" pitchFamily="34" charset="77"/>
                        </a:rPr>
                        <a:t> Pro 14 point font.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0453734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ACF388E-9250-8567-44A4-94D465A16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43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DEBAAD-2017-90E8-1A07-CEE9CA29E5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Subtitle, </a:t>
            </a:r>
            <a:r>
              <a:rPr lang="en-US" dirty="0" err="1"/>
              <a:t>Acumin</a:t>
            </a:r>
            <a:r>
              <a:rPr lang="en-US" dirty="0"/>
              <a:t> Pro Cond 22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CCE57D-F439-AA26-B347-AA6E95C9B62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58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FA3C04D-3CF2-ADA8-BC6C-BC887867F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43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CC9899-5DB8-B660-8C04-F94C76B84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AD8898-8C2A-8F6F-D812-4130B29DB7E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27EF76-7BA6-8880-C46F-23FB6BA3339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B86BF28-3A16-E34E-996D-59C852E55D2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11D83C2-B875-28B6-FCA9-62208990C66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DA75FE-D964-15B0-C086-E9F2E4E69D2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12.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BD10ECB-1E5F-D93D-9381-B88FC9D8ED96}"/>
              </a:ext>
            </a:extLst>
          </p:cNvPr>
          <p:cNvSpPr>
            <a:spLocks noGrp="1"/>
          </p:cNvSpPr>
          <p:nvPr>
            <p:ph type="body" sz="half" idx="32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12.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2054546-55FD-9986-FED0-892A57BB4A32}"/>
              </a:ext>
            </a:extLst>
          </p:cNvPr>
          <p:cNvSpPr>
            <a:spLocks noGrp="1"/>
          </p:cNvSpPr>
          <p:nvPr>
            <p:ph type="body" sz="half" idx="33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12.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085EBF8-CE37-5860-8955-32FF12E9619E}"/>
              </a:ext>
            </a:extLst>
          </p:cNvPr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12.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9416DD0-FC9B-A842-A135-1A2D441C1F13}"/>
              </a:ext>
            </a:extLst>
          </p:cNvPr>
          <p:cNvSpPr>
            <a:spLocks noGrp="1"/>
          </p:cNvSpPr>
          <p:nvPr>
            <p:ph type="body" sz="half" idx="35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12.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EEA56D8-A24B-A220-0CBD-527447CCFF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22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4E755B7D-A1D5-5188-9162-64FD6A01830D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218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EFFFF"/>
      </a:lt1>
      <a:dk2>
        <a:srgbClr val="55585F"/>
      </a:dk2>
      <a:lt2>
        <a:srgbClr val="CECACB"/>
      </a:lt2>
      <a:accent1>
        <a:srgbClr val="CFB891"/>
      </a:accent1>
      <a:accent2>
        <a:srgbClr val="555960"/>
      </a:accent2>
      <a:accent3>
        <a:srgbClr val="8D6F3D"/>
      </a:accent3>
      <a:accent4>
        <a:srgbClr val="FFFFFF"/>
      </a:accent4>
      <a:accent5>
        <a:srgbClr val="DAAA00"/>
      </a:accent5>
      <a:accent6>
        <a:srgbClr val="9D9694"/>
      </a:accent6>
      <a:hlink>
        <a:srgbClr val="000000"/>
      </a:hlink>
      <a:folHlink>
        <a:srgbClr val="FEFFFF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aster Template.potx" id="{7A2887B6-AF1A-E24D-8E9D-870BBF53B331}" vid="{56A60E50-7EF6-C244-B1D3-2D887417ED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E202481DC1CB46AA011D949D311478" ma:contentTypeVersion="13" ma:contentTypeDescription="Create a new document." ma:contentTypeScope="" ma:versionID="309c718596e4092f54ce9aa93358bb8d">
  <xsd:schema xmlns:xsd="http://www.w3.org/2001/XMLSchema" xmlns:xs="http://www.w3.org/2001/XMLSchema" xmlns:p="http://schemas.microsoft.com/office/2006/metadata/properties" xmlns:ns2="37af3f4b-4b66-46f9-8456-831d9bc3e737" xmlns:ns3="d6656b4d-3fa0-4709-acfb-d5e813445d1e" targetNamespace="http://schemas.microsoft.com/office/2006/metadata/properties" ma:root="true" ma:fieldsID="0c34f3e70276db9d2471c2526b8de3df" ns2:_="" ns3:_="">
    <xsd:import namespace="37af3f4b-4b66-46f9-8456-831d9bc3e737"/>
    <xsd:import namespace="d6656b4d-3fa0-4709-acfb-d5e813445d1e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af3f4b-4b66-46f9-8456-831d9bc3e737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e9e90a8-b24c-4be7-8760-a88b2cd47e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656b4d-3fa0-4709-acfb-d5e813445d1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4ebcf308-42de-4d63-b51a-b2360cc04078}" ma:internalName="TaxCatchAll" ma:showField="CatchAllData" ma:web="d6656b4d-3fa0-4709-acfb-d5e813445d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6656b4d-3fa0-4709-acfb-d5e813445d1e">
      <UserInfo>
        <DisplayName>Schott, Thomas H.</DisplayName>
        <AccountId>17</AccountId>
        <AccountType/>
      </UserInfo>
      <UserInfo>
        <DisplayName>Sarault, Olivia M</DisplayName>
        <AccountId>29</AccountId>
        <AccountType/>
      </UserInfo>
      <UserInfo>
        <DisplayName>Hiller, Kelly R</DisplayName>
        <AccountId>98</AccountId>
        <AccountType/>
      </UserInfo>
      <UserInfo>
        <DisplayName>Eddy, Abigail Ellen</DisplayName>
        <AccountId>46</AccountId>
        <AccountType/>
      </UserInfo>
      <UserInfo>
        <DisplayName>Gu, Yu Rain</DisplayName>
        <AccountId>77</AccountId>
        <AccountType/>
      </UserInfo>
      <UserInfo>
        <DisplayName>Reese, Kristy S</DisplayName>
        <AccountId>26</AccountId>
        <AccountType/>
      </UserInfo>
    </SharedWithUsers>
    <lcf76f155ced4ddcb4097134ff3c332f xmlns="37af3f4b-4b66-46f9-8456-831d9bc3e737">
      <Terms xmlns="http://schemas.microsoft.com/office/infopath/2007/PartnerControls"/>
    </lcf76f155ced4ddcb4097134ff3c332f>
    <TaxCatchAll xmlns="d6656b4d-3fa0-4709-acfb-d5e813445d1e" xsi:nil="true"/>
  </documentManagement>
</p:properties>
</file>

<file path=customXml/itemProps1.xml><?xml version="1.0" encoding="utf-8"?>
<ds:datastoreItem xmlns:ds="http://schemas.openxmlformats.org/officeDocument/2006/customXml" ds:itemID="{64D795B0-FAA0-424A-9B96-7691ED1EF2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af3f4b-4b66-46f9-8456-831d9bc3e737"/>
    <ds:schemaRef ds:uri="d6656b4d-3fa0-4709-acfb-d5e813445d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B64EEB-1B4A-4920-AA44-E234D7D487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DE0D6C-581B-4814-98E7-EF172D5D46A1}">
  <ds:schemaRefs>
    <ds:schemaRef ds:uri="http://schemas.microsoft.com/office/2006/documentManagement/types"/>
    <ds:schemaRef ds:uri="37af3f4b-4b66-46f9-8456-831d9bc3e737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d6656b4d-3fa0-4709-acfb-d5e813445d1e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7961</TotalTime>
  <Words>557</Words>
  <Application>Microsoft Office PowerPoint</Application>
  <PresentationFormat>Widescreen</PresentationFormat>
  <Paragraphs>121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Franklin Gothic Book</vt:lpstr>
      <vt:lpstr>Franklin Gothic Medium</vt:lpstr>
      <vt:lpstr>Arial</vt:lpstr>
      <vt:lpstr>Calibri</vt:lpstr>
      <vt:lpstr>Franklin Gothic Medium Cond</vt:lpstr>
      <vt:lpstr>Acumin Pro Semibold</vt:lpstr>
      <vt:lpstr>Wingdings</vt:lpstr>
      <vt:lpstr>Acumin Pro Condensed Semibold</vt:lpstr>
      <vt:lpstr>Acumin Pro Medium</vt:lpstr>
      <vt:lpstr>Acumin Pro</vt:lpstr>
      <vt:lpstr>Office Theme</vt:lpstr>
      <vt:lpstr>Title, Acumin Pro Cond Italic 54</vt:lpstr>
      <vt:lpstr>Title, Acumin Pro Cond Italic 43</vt:lpstr>
      <vt:lpstr>Title, Acumin Pro Cond Italic 43</vt:lpstr>
      <vt:lpstr>Title, Acumin Pro Cond Italic 43</vt:lpstr>
      <vt:lpstr>Title, Acumin Pro Cond Italic 43</vt:lpstr>
      <vt:lpstr>Title, Acumin Pro Cond Italic 43</vt:lpstr>
      <vt:lpstr>Title, Acumin Pro Cond Italic 43</vt:lpstr>
      <vt:lpstr>Title, Acumin Pro Cond Italic 43</vt:lpstr>
      <vt:lpstr>Title, Acumin Pro Cond Italic 43</vt:lpstr>
      <vt:lpstr>Title, Acumin Pro Cond Italic 43</vt:lpstr>
      <vt:lpstr>Thank You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Ramona McCarthy</dc:creator>
  <cp:lastModifiedBy>Bowers, Anna K</cp:lastModifiedBy>
  <cp:revision>27</cp:revision>
  <dcterms:created xsi:type="dcterms:W3CDTF">2023-02-16T02:16:06Z</dcterms:created>
  <dcterms:modified xsi:type="dcterms:W3CDTF">2023-05-16T14:07:37Z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2023-02-20T19:00:53Z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b33bf962-ed92-4dd9-bc75-9825fb79b2e3</vt:lpwstr>
  </property>
  <property fmtid="{D5CDD505-2E9C-101B-9397-08002B2CF9AE}" pid="8" name="MSIP_Label_4044bd30-2ed7-4c9d-9d12-46200872a97b_ContentBits">
    <vt:lpwstr>0</vt:lpwstr>
  </property>
  <property fmtid="{D5CDD505-2E9C-101B-9397-08002B2CF9AE}" pid="9" name="ContentTypeId">
    <vt:lpwstr>0x01010054E202481DC1CB46AA011D949D311478</vt:lpwstr>
  </property>
  <property fmtid="{D5CDD505-2E9C-101B-9397-08002B2CF9AE}" pid="10" name="MediaServiceImageTags">
    <vt:lpwstr/>
  </property>
</Properties>
</file>