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8" r:id="rId1"/>
  </p:sldMasterIdLst>
  <p:notesMasterIdLst>
    <p:notesMasterId r:id="rId12"/>
  </p:notesMasterIdLst>
  <p:sldIdLst>
    <p:sldId id="256" r:id="rId2"/>
    <p:sldId id="257" r:id="rId3"/>
    <p:sldId id="258" r:id="rId4"/>
    <p:sldId id="259" r:id="rId5"/>
    <p:sldId id="260" r:id="rId6"/>
    <p:sldId id="264" r:id="rId7"/>
    <p:sldId id="263" r:id="rId8"/>
    <p:sldId id="265" r:id="rId9"/>
    <p:sldId id="261" r:id="rId10"/>
    <p:sldId id="262" r:id="rId11"/>
  </p:sldIdLst>
  <p:sldSz cx="12192000" cy="6858000"/>
  <p:notesSz cx="6858000" cy="9144000"/>
  <p:embeddedFontLst>
    <p:embeddedFont>
      <p:font typeface="Acumin Pro" panose="020B0504020202020204" pitchFamily="34" charset="0"/>
      <p:regular r:id="rId13"/>
      <p:bold r:id="rId14"/>
      <p:italic r:id="rId15"/>
      <p:boldItalic r:id="rId16"/>
    </p:embeddedFont>
    <p:embeddedFont>
      <p:font typeface="Acumin Pro ExtraCondensed" panose="020B0508020202020204" pitchFamily="34" charset="0"/>
      <p:regular r:id="rId17"/>
      <p:bold r:id="rId18"/>
      <p:italic r:id="rId19"/>
      <p:boldItalic r:id="rId20"/>
    </p:embeddedFont>
    <p:embeddedFont>
      <p:font typeface="Acumin Pro ExtraCondensed Smbd" panose="020B0708020202020204" pitchFamily="34" charset="0"/>
      <p:regular r:id="rId21"/>
      <p:bold r:id="rId22"/>
      <p:italic r:id="rId23"/>
      <p:boldItalic r:id="rId24"/>
    </p:embeddedFont>
    <p:embeddedFont>
      <p:font typeface="Acumin Pro Medium" panose="020B0604020202020204" pitchFamily="34" charset="0"/>
      <p:regular r:id="rId25"/>
      <p:italic r:id="rId26"/>
    </p:embeddedFont>
    <p:embeddedFont>
      <p:font typeface="Acumin Pro Semibold" panose="020B0704020202020204" pitchFamily="34" charset="0"/>
      <p:regular r:id="rId27"/>
      <p:bold r:id="rId28"/>
      <p:italic r:id="rId29"/>
      <p:boldItalic r:id="rId30"/>
    </p:embeddedFont>
    <p:embeddedFont>
      <p:font typeface="Acumin Pro SemiCondensed" panose="020B0506020202020204"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
      <p:font typeface="United Sans Cd Md" pitchFamily="50" charset="0"/>
      <p:regular r:id="rId39"/>
    </p:embeddedFont>
    <p:embeddedFont>
      <p:font typeface="United Sans Rg Md" pitchFamily="50" charset="0"/>
      <p:regular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B9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2" autoAdjust="0"/>
    <p:restoredTop sz="86433"/>
  </p:normalViewPr>
  <p:slideViewPr>
    <p:cSldViewPr snapToGrid="0" snapToObjects="1">
      <p:cViewPr varScale="1">
        <p:scale>
          <a:sx n="110" d="100"/>
          <a:sy n="110" d="100"/>
        </p:scale>
        <p:origin x="378"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9" Type="http://schemas.openxmlformats.org/officeDocument/2006/relationships/font" Target="fonts/font27.fntdata"/><Relationship Id="rId21" Type="http://schemas.openxmlformats.org/officeDocument/2006/relationships/font" Target="fonts/font9.fntdata"/><Relationship Id="rId34" Type="http://schemas.openxmlformats.org/officeDocument/2006/relationships/font" Target="fonts/font22.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font" Target="fonts/font20.fntdata"/><Relationship Id="rId37" Type="http://schemas.openxmlformats.org/officeDocument/2006/relationships/font" Target="fonts/font25.fntdata"/><Relationship Id="rId40" Type="http://schemas.openxmlformats.org/officeDocument/2006/relationships/font" Target="fonts/font28.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schemas.openxmlformats.org/officeDocument/2006/relationships/font" Target="fonts/font24.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font" Target="fonts/font19.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font" Target="fonts/font23.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font" Target="fonts/font21.fntdata"/><Relationship Id="rId38" Type="http://schemas.openxmlformats.org/officeDocument/2006/relationships/font" Target="fonts/font2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55EAA-D64B-A54D-9AD6-840407C79D5E}" type="datetimeFigureOut">
              <a:rPr lang="en-US" smtClean="0"/>
              <a:t>5/16/2023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F3A2B-14A6-8F47-B753-A658CA12576A}" type="slidenum">
              <a:rPr lang="en-US" smtClean="0"/>
              <a:t>‹#›</a:t>
            </a:fld>
            <a:endParaRPr lang="en-US"/>
          </a:p>
        </p:txBody>
      </p:sp>
    </p:spTree>
    <p:extLst>
      <p:ext uri="{BB962C8B-B14F-4D97-AF65-F5344CB8AC3E}">
        <p14:creationId xmlns:p14="http://schemas.microsoft.com/office/powerpoint/2010/main" val="1617900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1</a:t>
            </a:fld>
            <a:endParaRPr lang="en-US"/>
          </a:p>
        </p:txBody>
      </p:sp>
    </p:spTree>
    <p:extLst>
      <p:ext uri="{BB962C8B-B14F-4D97-AF65-F5344CB8AC3E}">
        <p14:creationId xmlns:p14="http://schemas.microsoft.com/office/powerpoint/2010/main" val="2126490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10</a:t>
            </a:fld>
            <a:endParaRPr lang="en-US"/>
          </a:p>
        </p:txBody>
      </p:sp>
    </p:spTree>
    <p:extLst>
      <p:ext uri="{BB962C8B-B14F-4D97-AF65-F5344CB8AC3E}">
        <p14:creationId xmlns:p14="http://schemas.microsoft.com/office/powerpoint/2010/main" val="45685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ource Page - PPT Accessibility">
    <p:bg>
      <p:bgPr>
        <a:solidFill>
          <a:schemeClr val="accent4"/>
        </a:solidFill>
        <a:effectLst/>
      </p:bgPr>
    </p:bg>
    <p:spTree>
      <p:nvGrpSpPr>
        <p:cNvPr id="1" name=""/>
        <p:cNvGrpSpPr/>
        <p:nvPr/>
      </p:nvGrpSpPr>
      <p:grpSpPr>
        <a:xfrm>
          <a:off x="0" y="0"/>
          <a:ext cx="0" cy="0"/>
          <a:chOff x="0" y="0"/>
          <a:chExt cx="0" cy="0"/>
        </a:xfrm>
      </p:grpSpPr>
      <p:sp>
        <p:nvSpPr>
          <p:cNvPr id="3" name="PPT Accessibility"/>
          <p:cNvSpPr>
            <a:spLocks noGrp="1"/>
          </p:cNvSpPr>
          <p:nvPr>
            <p:ph type="subTitle" idx="1" hasCustomPrompt="1"/>
          </p:nvPr>
        </p:nvSpPr>
        <p:spPr>
          <a:xfrm>
            <a:off x="2667000" y="1597306"/>
            <a:ext cx="6581494" cy="1661993"/>
          </a:xfrm>
          <a:noFill/>
        </p:spPr>
        <p:txBody>
          <a:bodyPr wrap="square" lIns="0" tIns="0" rIns="0" bIns="0" anchor="t" anchorCtr="0">
            <a:spAutoFit/>
          </a:bodyPr>
          <a:lstStyle>
            <a:lvl1pPr marL="0" indent="0" algn="l">
              <a:buNone/>
              <a:defRPr lang="en-US" b="0" smtClean="0">
                <a:solidFill>
                  <a:schemeClr val="bg1"/>
                </a:solidFill>
                <a:effectLst/>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10" name="PPT Accessibility URL" descr="PPT Accessibility URL">
            <a:extLst>
              <a:ext uri="{FF2B5EF4-FFF2-40B4-BE49-F238E27FC236}">
                <a16:creationId xmlns:a16="http://schemas.microsoft.com/office/drawing/2014/main" id="{E7B0FF2D-DA7C-7D4D-A32C-27DF18CCFBFD}"/>
              </a:ext>
            </a:extLst>
          </p:cNvPr>
          <p:cNvSpPr>
            <a:spLocks noGrp="1"/>
          </p:cNvSpPr>
          <p:nvPr>
            <p:ph type="body" sz="quarter" idx="14" hasCustomPrompt="1"/>
          </p:nvPr>
        </p:nvSpPr>
        <p:spPr>
          <a:xfrm>
            <a:off x="2667001" y="3813008"/>
            <a:ext cx="6725194" cy="60223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latin typeface="Acumin Pro" panose="020B0504020202020204" pitchFamily="34" charset="77"/>
              </a:rPr>
              <a:t>https://</a:t>
            </a:r>
            <a:r>
              <a:rPr lang="en-US" dirty="0" err="1">
                <a:solidFill>
                  <a:schemeClr val="accent1"/>
                </a:solidFill>
                <a:effectLst/>
                <a:latin typeface="Acumin Pro" panose="020B0504020202020204" pitchFamily="34" charset="77"/>
              </a:rPr>
              <a:t>support.office.com</a:t>
            </a:r>
            <a:r>
              <a:rPr lang="en-US" dirty="0">
                <a:solidFill>
                  <a:schemeClr val="accent1"/>
                </a:solidFill>
                <a:effectLst/>
                <a:latin typeface="Acumin Pro" panose="020B0504020202020204" pitchFamily="34" charset="77"/>
              </a:rPr>
              <a:t>/</a:t>
            </a:r>
            <a:r>
              <a:rPr lang="en-US" dirty="0" err="1">
                <a:solidFill>
                  <a:schemeClr val="accent1"/>
                </a:solidFill>
                <a:effectLst/>
                <a:latin typeface="Acumin Pro" panose="020B0504020202020204" pitchFamily="34" charset="77"/>
              </a:rPr>
              <a:t>en</a:t>
            </a:r>
            <a:r>
              <a:rPr lang="en-US" dirty="0">
                <a:solidFill>
                  <a:schemeClr val="accent1"/>
                </a:solidFill>
                <a:effectLst/>
                <a:latin typeface="Acumin Pro" panose="020B0504020202020204" pitchFamily="34" charset="77"/>
              </a:rPr>
              <a:t>-us/article/Make-your-PowerPoint-presentations-accessible-6f7772b2-2f33-4bd2-8ca7-dae3b2b3ef25</a:t>
            </a:r>
            <a:endParaRPr lang="en-US" dirty="0">
              <a:solidFill>
                <a:schemeClr val="accent1"/>
              </a:solidFill>
            </a:endParaRPr>
          </a:p>
        </p:txBody>
      </p:sp>
      <p:pic>
        <p:nvPicPr>
          <p:cNvPr id="11" name="Purdue Logo" descr="Purdue Logo">
            <a:extLst>
              <a:ext uri="{FF2B5EF4-FFF2-40B4-BE49-F238E27FC236}">
                <a16:creationId xmlns:a16="http://schemas.microsoft.com/office/drawing/2014/main" id="{729E0708-CAA1-6E42-88EC-DDAEC16FAE2E}"/>
              </a:ext>
            </a:extLst>
          </p:cNvPr>
          <p:cNvPicPr>
            <a:picLocks noChangeAspect="1"/>
          </p:cNvPicPr>
          <p:nvPr userDrawn="1"/>
        </p:nvPicPr>
        <p:blipFill>
          <a:blip r:embed="rId2"/>
          <a:stretch>
            <a:fillRect/>
          </a:stretch>
        </p:blipFill>
        <p:spPr>
          <a:xfrm>
            <a:off x="1738642" y="5984087"/>
            <a:ext cx="2463665" cy="440990"/>
          </a:xfrm>
          <a:prstGeom prst="rect">
            <a:avLst/>
          </a:prstGeom>
        </p:spPr>
      </p:pic>
      <p:sp>
        <p:nvSpPr>
          <p:cNvPr id="7" name="Date"/>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0699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5496" userDrawn="1">
          <p15:clr>
            <a:srgbClr val="FBAE40"/>
          </p15:clr>
        </p15:guide>
        <p15:guide id="5" pos="6848" userDrawn="1">
          <p15:clr>
            <a:srgbClr val="FBAE40"/>
          </p15:clr>
        </p15:guide>
        <p15:guide id="6" orient="horz" pos="4080" userDrawn="1">
          <p15:clr>
            <a:srgbClr val="FBAE40"/>
          </p15:clr>
        </p15:guide>
        <p15:guide id="7" pos="1312" userDrawn="1">
          <p15:clr>
            <a:srgbClr val="FBAE40"/>
          </p15:clr>
        </p15:guide>
        <p15:guide id="8" pos="1680" userDrawn="1">
          <p15:clr>
            <a:srgbClr val="FBAE40"/>
          </p15:clr>
        </p15:guide>
        <p15:guide id="9" pos="6264" userDrawn="1">
          <p15:clr>
            <a:srgbClr val="FBAE40"/>
          </p15:clr>
        </p15:guide>
        <p15:guide id="10" pos="6360" userDrawn="1">
          <p15:clr>
            <a:srgbClr val="FBAE40"/>
          </p15:clr>
        </p15:guide>
        <p15:guide id="11" orient="horz" pos="10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647199" y="1501742"/>
            <a:ext cx="6801602" cy="1685077"/>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Title Slide </a:t>
            </a:r>
            <a:r>
              <a:rPr lang="en-US" dirty="0" err="1"/>
              <a:t>Acumin</a:t>
            </a:r>
            <a:r>
              <a:rPr lang="en-US" dirty="0"/>
              <a:t> Pro Extra Cond Bold Italic 60</a:t>
            </a:r>
          </a:p>
        </p:txBody>
      </p:sp>
      <p:sp>
        <p:nvSpPr>
          <p:cNvPr id="3" name="Subtitle"/>
          <p:cNvSpPr>
            <a:spLocks noGrp="1"/>
          </p:cNvSpPr>
          <p:nvPr>
            <p:ph type="subTitle" idx="1" hasCustomPrompt="1"/>
          </p:nvPr>
        </p:nvSpPr>
        <p:spPr>
          <a:xfrm>
            <a:off x="2647197" y="3937834"/>
            <a:ext cx="6801603" cy="336015"/>
          </a:xfrm>
          <a:noFill/>
        </p:spPr>
        <p:txBody>
          <a:bodyPr wrap="square" lIns="0" tIns="0" rIns="0" bIns="0" anchor="t" anchorCtr="0">
            <a:spAutoFit/>
          </a:bodyPr>
          <a:lstStyle>
            <a:lvl1pPr marL="0" indent="0" algn="l">
              <a:buNone/>
              <a:defRPr sz="2200" b="1" i="0">
                <a:solidFill>
                  <a:schemeClr val="accent4"/>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a:t>
            </a:r>
            <a:r>
              <a:rPr lang="en-US" dirty="0" err="1"/>
              <a:t>Acumin</a:t>
            </a:r>
            <a:r>
              <a:rPr lang="en-US" dirty="0"/>
              <a:t> Pro Semi Cond Bold 22 </a:t>
            </a:r>
            <a:r>
              <a:rPr lang="en-US" dirty="0" err="1"/>
              <a:t>pt</a:t>
            </a:r>
            <a:endParaRPr lang="en-US" dirty="0"/>
          </a:p>
        </p:txBody>
      </p:sp>
      <p:sp>
        <p:nvSpPr>
          <p:cNvPr id="12" name="Date">
            <a:extLst>
              <a:ext uri="{FF2B5EF4-FFF2-40B4-BE49-F238E27FC236}">
                <a16:creationId xmlns:a16="http://schemas.microsoft.com/office/drawing/2014/main" id="{569EEC58-EAB4-064A-8F4A-AFD41D2C52E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5/16/2023</a:t>
            </a:fld>
            <a:endParaRPr lang="en-US" dirty="0"/>
          </a:p>
        </p:txBody>
      </p:sp>
      <p:sp>
        <p:nvSpPr>
          <p:cNvPr id="14" name="Slide Number">
            <a:extLst>
              <a:ext uri="{FF2B5EF4-FFF2-40B4-BE49-F238E27FC236}">
                <a16:creationId xmlns:a16="http://schemas.microsoft.com/office/drawing/2014/main" id="{F5536D05-EE19-B94F-AEFA-CBB9C74BE38E}"/>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6" name="Line 1">
            <a:extLst>
              <a:ext uri="{FF2B5EF4-FFF2-40B4-BE49-F238E27FC236}">
                <a16:creationId xmlns:a16="http://schemas.microsoft.com/office/drawing/2014/main" id="{6A4A8F82-5B38-7048-AC2C-C6614B1C1F87}"/>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Line 2">
            <a:extLst>
              <a:ext uri="{FF2B5EF4-FFF2-40B4-BE49-F238E27FC236}">
                <a16:creationId xmlns:a16="http://schemas.microsoft.com/office/drawing/2014/main" id="{8D8B04B8-2399-454A-B669-A05BD4291FE0}"/>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3">
            <a:extLst>
              <a:ext uri="{FF2B5EF4-FFF2-40B4-BE49-F238E27FC236}">
                <a16:creationId xmlns:a16="http://schemas.microsoft.com/office/drawing/2014/main" id="{E7D4788F-092F-E04C-9AB1-9F6377412706}"/>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5021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65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 Copy">
    <p:bg>
      <p:bgPr>
        <a:solidFill>
          <a:schemeClr val="accent4"/>
        </a:solidFill>
        <a:effectLst/>
      </p:bgPr>
    </p:bg>
    <p:spTree>
      <p:nvGrpSpPr>
        <p:cNvPr id="1" name=""/>
        <p:cNvGrpSpPr/>
        <p:nvPr/>
      </p:nvGrpSpPr>
      <p:grpSpPr>
        <a:xfrm>
          <a:off x="0" y="0"/>
          <a:ext cx="0" cy="0"/>
          <a:chOff x="0" y="0"/>
          <a:chExt cx="0" cy="0"/>
        </a:xfrm>
      </p:grpSpPr>
      <p:sp>
        <p:nvSpPr>
          <p:cNvPr id="26" name="Black Bar">
            <a:extLst>
              <a:ext uri="{FF2B5EF4-FFF2-40B4-BE49-F238E27FC236}">
                <a16:creationId xmlns:a16="http://schemas.microsoft.com/office/drawing/2014/main" id="{A66A797F-CC2D-F24E-8D26-8632FDB68C4C}"/>
              </a:ext>
            </a:extLst>
          </p:cNvPr>
          <p:cNvSpPr/>
          <p:nvPr userDrawn="1"/>
        </p:nvSpPr>
        <p:spPr>
          <a:xfrm>
            <a:off x="1773864" y="0"/>
            <a:ext cx="9884736"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107520" y="437030"/>
            <a:ext cx="7988980"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2107518" y="1345167"/>
            <a:ext cx="7988982"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2666056" y="1917389"/>
            <a:ext cx="73660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p:txBody>
      </p:sp>
      <p:sp>
        <p:nvSpPr>
          <p:cNvPr id="16" name="Date">
            <a:extLst>
              <a:ext uri="{FF2B5EF4-FFF2-40B4-BE49-F238E27FC236}">
                <a16:creationId xmlns:a16="http://schemas.microsoft.com/office/drawing/2014/main" id="{714077B3-45FB-7B43-8C19-3B82C49646B4}"/>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7" name="Slide Number">
            <a:extLst>
              <a:ext uri="{FF2B5EF4-FFF2-40B4-BE49-F238E27FC236}">
                <a16:creationId xmlns:a16="http://schemas.microsoft.com/office/drawing/2014/main" id="{9877984E-7F57-E649-B9D9-2C2240989518}"/>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9" name="Line 1">
            <a:extLst>
              <a:ext uri="{FF2B5EF4-FFF2-40B4-BE49-F238E27FC236}">
                <a16:creationId xmlns:a16="http://schemas.microsoft.com/office/drawing/2014/main" id="{8936B9D4-1725-3C46-A32F-C28623BAF26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2">
            <a:extLst>
              <a:ext uri="{FF2B5EF4-FFF2-40B4-BE49-F238E27FC236}">
                <a16:creationId xmlns:a16="http://schemas.microsoft.com/office/drawing/2014/main" id="{A8A4F2E5-6CC0-B242-9D18-2446C1D7DE8A}"/>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3">
            <a:extLst>
              <a:ext uri="{FF2B5EF4-FFF2-40B4-BE49-F238E27FC236}">
                <a16:creationId xmlns:a16="http://schemas.microsoft.com/office/drawing/2014/main" id="{C07B1E83-E1FB-094B-9F1A-D5DE2767524D}"/>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67548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Copy &amp; Pic/Chart">
    <p:bg>
      <p:bgPr>
        <a:solidFill>
          <a:schemeClr val="accent4"/>
        </a:solidFill>
        <a:effectLst/>
      </p:bgPr>
    </p:bg>
    <p:spTree>
      <p:nvGrpSpPr>
        <p:cNvPr id="1" name=""/>
        <p:cNvGrpSpPr/>
        <p:nvPr/>
      </p:nvGrpSpPr>
      <p:grpSpPr>
        <a:xfrm>
          <a:off x="0" y="0"/>
          <a:ext cx="0" cy="0"/>
          <a:chOff x="0" y="0"/>
          <a:chExt cx="0" cy="0"/>
        </a:xfrm>
      </p:grpSpPr>
      <p:sp>
        <p:nvSpPr>
          <p:cNvPr id="24" name="Black Bar">
            <a:extLst>
              <a:ext uri="{FF2B5EF4-FFF2-40B4-BE49-F238E27FC236}">
                <a16:creationId xmlns:a16="http://schemas.microsoft.com/office/drawing/2014/main" id="{0AE71379-F4D3-D147-9F20-2FE1D74B2D32}"/>
              </a:ext>
            </a:extLst>
          </p:cNvPr>
          <p:cNvSpPr/>
          <p:nvPr userDrawn="1"/>
        </p:nvSpPr>
        <p:spPr>
          <a:xfrm>
            <a:off x="1773864" y="0"/>
            <a:ext cx="9884736"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2107520" y="437030"/>
            <a:ext cx="7988978"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26" name="Subhead">
            <a:extLst>
              <a:ext uri="{FF2B5EF4-FFF2-40B4-BE49-F238E27FC236}">
                <a16:creationId xmlns:a16="http://schemas.microsoft.com/office/drawing/2014/main" id="{1DF492DD-020D-4A41-BFE4-1758A1DC7221}"/>
              </a:ext>
            </a:extLst>
          </p:cNvPr>
          <p:cNvSpPr>
            <a:spLocks noGrp="1"/>
          </p:cNvSpPr>
          <p:nvPr>
            <p:ph type="subTitle" idx="1" hasCustomPrompt="1"/>
          </p:nvPr>
        </p:nvSpPr>
        <p:spPr>
          <a:xfrm>
            <a:off x="2107518" y="1345167"/>
            <a:ext cx="7988980"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2665914" y="1917389"/>
            <a:ext cx="4081046"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lvl="0"/>
            <a:endParaRPr lang="en-US" dirty="0"/>
          </a:p>
        </p:txBody>
      </p:sp>
      <p:cxnSp>
        <p:nvCxnSpPr>
          <p:cNvPr id="23" name="Line 3">
            <a:extLst>
              <a:ext uri="{FF2B5EF4-FFF2-40B4-BE49-F238E27FC236}">
                <a16:creationId xmlns:a16="http://schemas.microsoft.com/office/drawing/2014/main" id="{3DD2E154-C016-6747-BDF9-C46FDA8D557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7093131" y="1920876"/>
            <a:ext cx="4561597" cy="2982913"/>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6" name="Date">
            <a:extLst>
              <a:ext uri="{FF2B5EF4-FFF2-40B4-BE49-F238E27FC236}">
                <a16:creationId xmlns:a16="http://schemas.microsoft.com/office/drawing/2014/main" id="{C8365B71-1339-9448-BF22-95AA51DA73FB}"/>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7" name="Slide Number">
            <a:extLst>
              <a:ext uri="{FF2B5EF4-FFF2-40B4-BE49-F238E27FC236}">
                <a16:creationId xmlns:a16="http://schemas.microsoft.com/office/drawing/2014/main" id="{90CEF399-1C96-2B44-8CD0-34997E7B715B}"/>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CADA4B44-4E54-AC4F-B94D-753D8198844A}"/>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FC7C8D95-DE0A-F44D-8875-2ED2F195BB2F}"/>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4640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7344"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CE Highlights">
    <p:bg>
      <p:bgPr>
        <a:solidFill>
          <a:schemeClr val="accent4"/>
        </a:solidFill>
        <a:effectLst/>
      </p:bgPr>
    </p:bg>
    <p:spTree>
      <p:nvGrpSpPr>
        <p:cNvPr id="1" name=""/>
        <p:cNvGrpSpPr/>
        <p:nvPr/>
      </p:nvGrpSpPr>
      <p:grpSpPr>
        <a:xfrm>
          <a:off x="0" y="0"/>
          <a:ext cx="0" cy="0"/>
          <a:chOff x="0" y="0"/>
          <a:chExt cx="0" cy="0"/>
        </a:xfrm>
      </p:grpSpPr>
      <p:sp>
        <p:nvSpPr>
          <p:cNvPr id="27" name="Gold Background">
            <a:extLst>
              <a:ext uri="{FF2B5EF4-FFF2-40B4-BE49-F238E27FC236}">
                <a16:creationId xmlns:a16="http://schemas.microsoft.com/office/drawing/2014/main" id="{5CCAEC11-865D-CB4B-88E8-5AF51FB37FBE}"/>
              </a:ext>
            </a:extLst>
          </p:cNvPr>
          <p:cNvSpPr/>
          <p:nvPr userDrawn="1"/>
        </p:nvSpPr>
        <p:spPr>
          <a:xfrm>
            <a:off x="1" y="0"/>
            <a:ext cx="12191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Gold Background">
            <a:extLst>
              <a:ext uri="{FF2B5EF4-FFF2-40B4-BE49-F238E27FC236}">
                <a16:creationId xmlns:a16="http://schemas.microsoft.com/office/drawing/2014/main" id="{5CCAEC11-865D-CB4B-88E8-5AF51FB37FBE}"/>
              </a:ext>
            </a:extLst>
          </p:cNvPr>
          <p:cNvSpPr/>
          <p:nvPr userDrawn="1"/>
        </p:nvSpPr>
        <p:spPr>
          <a:xfrm>
            <a:off x="1554995" y="1216144"/>
            <a:ext cx="9029185" cy="4629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1554995" y="437030"/>
            <a:ext cx="9029185" cy="747897"/>
          </a:xfrm>
          <a:prstGeom prst="rect">
            <a:avLst/>
          </a:prstGeom>
          <a:noFill/>
          <a:ln w="38100">
            <a:noFill/>
          </a:ln>
        </p:spPr>
        <p:txBody>
          <a:bodyPr wrap="square" lIns="0" tIns="0" rIns="0" bIns="0" anchor="ctr" anchorCtr="0">
            <a:spAutoFit/>
          </a:bodyPr>
          <a:lstStyle>
            <a:lvl1pPr algn="ctr">
              <a:defRPr sz="5400" b="1" i="0" cap="none" spc="0">
                <a:solidFill>
                  <a:schemeClr val="accent4"/>
                </a:solidFill>
                <a:latin typeface="United Sans Cd Md" pitchFamily="50" charset="0"/>
              </a:defRPr>
            </a:lvl1pPr>
          </a:lstStyle>
          <a:p>
            <a:r>
              <a:rPr lang="en-US" dirty="0"/>
              <a:t>ECE HIGHLIGHTS</a:t>
            </a:r>
          </a:p>
        </p:txBody>
      </p:sp>
      <p:cxnSp>
        <p:nvCxnSpPr>
          <p:cNvPr id="23" name="Line 3">
            <a:extLst>
              <a:ext uri="{FF2B5EF4-FFF2-40B4-BE49-F238E27FC236}">
                <a16:creationId xmlns:a16="http://schemas.microsoft.com/office/drawing/2014/main" id="{3DD2E154-C016-6747-BDF9-C46FDA8D557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1554995" y="1218412"/>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cxnSp>
        <p:nvCxnSpPr>
          <p:cNvPr id="21" name="Line 1">
            <a:extLst>
              <a:ext uri="{FF2B5EF4-FFF2-40B4-BE49-F238E27FC236}">
                <a16:creationId xmlns:a16="http://schemas.microsoft.com/office/drawing/2014/main" id="{CADA4B44-4E54-AC4F-B94D-753D8198844A}"/>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Picture or Chart" descr="Picture or Chart">
            <a:extLst>
              <a:ext uri="{FF2B5EF4-FFF2-40B4-BE49-F238E27FC236}">
                <a16:creationId xmlns:a16="http://schemas.microsoft.com/office/drawing/2014/main" id="{699BD747-48B6-2547-8F7C-25A44594F612}"/>
              </a:ext>
            </a:extLst>
          </p:cNvPr>
          <p:cNvSpPr>
            <a:spLocks noGrp="1"/>
          </p:cNvSpPr>
          <p:nvPr>
            <p:ph sz="quarter" idx="14" hasCustomPrompt="1"/>
          </p:nvPr>
        </p:nvSpPr>
        <p:spPr>
          <a:xfrm>
            <a:off x="4563371" y="1218412"/>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4" name="Picture or Chart" descr="Picture or Chart">
            <a:extLst>
              <a:ext uri="{FF2B5EF4-FFF2-40B4-BE49-F238E27FC236}">
                <a16:creationId xmlns:a16="http://schemas.microsoft.com/office/drawing/2014/main" id="{699BD747-48B6-2547-8F7C-25A44594F612}"/>
              </a:ext>
            </a:extLst>
          </p:cNvPr>
          <p:cNvSpPr>
            <a:spLocks noGrp="1"/>
          </p:cNvSpPr>
          <p:nvPr>
            <p:ph sz="quarter" idx="15" hasCustomPrompt="1"/>
          </p:nvPr>
        </p:nvSpPr>
        <p:spPr>
          <a:xfrm>
            <a:off x="7571747" y="1217278"/>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5" name="Picture or Chart" descr="Picture or Chart">
            <a:extLst>
              <a:ext uri="{FF2B5EF4-FFF2-40B4-BE49-F238E27FC236}">
                <a16:creationId xmlns:a16="http://schemas.microsoft.com/office/drawing/2014/main" id="{699BD747-48B6-2547-8F7C-25A44594F612}"/>
              </a:ext>
            </a:extLst>
          </p:cNvPr>
          <p:cNvSpPr>
            <a:spLocks noGrp="1"/>
          </p:cNvSpPr>
          <p:nvPr>
            <p:ph sz="quarter" idx="16" hasCustomPrompt="1"/>
          </p:nvPr>
        </p:nvSpPr>
        <p:spPr>
          <a:xfrm>
            <a:off x="1554995" y="3531844"/>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8" name="Picture or Chart" descr="Picture or Chart">
            <a:extLst>
              <a:ext uri="{FF2B5EF4-FFF2-40B4-BE49-F238E27FC236}">
                <a16:creationId xmlns:a16="http://schemas.microsoft.com/office/drawing/2014/main" id="{699BD747-48B6-2547-8F7C-25A44594F612}"/>
              </a:ext>
            </a:extLst>
          </p:cNvPr>
          <p:cNvSpPr>
            <a:spLocks noGrp="1"/>
          </p:cNvSpPr>
          <p:nvPr>
            <p:ph sz="quarter" idx="17" hasCustomPrompt="1"/>
          </p:nvPr>
        </p:nvSpPr>
        <p:spPr>
          <a:xfrm>
            <a:off x="4563371" y="3531844"/>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cxnSp>
        <p:nvCxnSpPr>
          <p:cNvPr id="28" name="Line 2">
            <a:extLst>
              <a:ext uri="{FF2B5EF4-FFF2-40B4-BE49-F238E27FC236}">
                <a16:creationId xmlns:a16="http://schemas.microsoft.com/office/drawing/2014/main" id="{18A2134F-0116-6740-AD2E-82D54002455E}"/>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Picture or Chart" descr="Picture or Chart">
            <a:extLst>
              <a:ext uri="{FF2B5EF4-FFF2-40B4-BE49-F238E27FC236}">
                <a16:creationId xmlns:a16="http://schemas.microsoft.com/office/drawing/2014/main" id="{699BD747-48B6-2547-8F7C-25A44594F612}"/>
              </a:ext>
            </a:extLst>
          </p:cNvPr>
          <p:cNvSpPr>
            <a:spLocks noGrp="1"/>
          </p:cNvSpPr>
          <p:nvPr>
            <p:ph sz="quarter" idx="18" hasCustomPrompt="1"/>
          </p:nvPr>
        </p:nvSpPr>
        <p:spPr>
          <a:xfrm>
            <a:off x="7571747" y="3530710"/>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9" name="Date">
            <a:extLst>
              <a:ext uri="{FF2B5EF4-FFF2-40B4-BE49-F238E27FC236}">
                <a16:creationId xmlns:a16="http://schemas.microsoft.com/office/drawing/2014/main" id="{569EEC58-EAB4-064A-8F4A-AFD41D2C52E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5/16/2023</a:t>
            </a:fld>
            <a:endParaRPr lang="en-US" dirty="0"/>
          </a:p>
        </p:txBody>
      </p:sp>
      <p:sp>
        <p:nvSpPr>
          <p:cNvPr id="22" name="Slide Number">
            <a:extLst>
              <a:ext uri="{FF2B5EF4-FFF2-40B4-BE49-F238E27FC236}">
                <a16:creationId xmlns:a16="http://schemas.microsoft.com/office/drawing/2014/main" id="{F5536D05-EE19-B94F-AEFA-CBB9C74BE38E}"/>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12882108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4032">
          <p15:clr>
            <a:srgbClr val="FBAE40"/>
          </p15:clr>
        </p15:guide>
        <p15:guide id="4" pos="7344">
          <p15:clr>
            <a:srgbClr val="FBAE40"/>
          </p15:clr>
        </p15:guide>
        <p15:guide id="5" pos="6848">
          <p15:clr>
            <a:srgbClr val="FBAE40"/>
          </p15:clr>
        </p15:guide>
        <p15:guide id="6" orient="horz" pos="4080">
          <p15:clr>
            <a:srgbClr val="FBAE40"/>
          </p15:clr>
        </p15:guide>
        <p15:guide id="7" pos="1104">
          <p15:clr>
            <a:srgbClr val="FBAE40"/>
          </p15:clr>
        </p15:guide>
        <p15:guide id="8" pos="1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0"/>
            <a:ext cx="12192000" cy="6858000"/>
          </a:xfr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a:t>Click icon to add picture</a:t>
            </a:r>
            <a:endParaRPr lang="en-US" dirty="0"/>
          </a:p>
        </p:txBody>
      </p:sp>
      <p:sp>
        <p:nvSpPr>
          <p:cNvPr id="3" name="Photo caption"/>
          <p:cNvSpPr>
            <a:spLocks noGrp="1"/>
          </p:cNvSpPr>
          <p:nvPr>
            <p:ph type="subTitle" idx="1" hasCustomPrompt="1"/>
          </p:nvPr>
        </p:nvSpPr>
        <p:spPr>
          <a:xfrm>
            <a:off x="7301170" y="219206"/>
            <a:ext cx="3574087" cy="1107996"/>
          </a:xfrm>
          <a:noFill/>
        </p:spPr>
        <p:txBody>
          <a:bodyPr wrap="square" lIns="0" tIns="0" rIns="0" bIns="0" anchor="t" anchorCtr="0">
            <a:spAutoFit/>
          </a:bodyPr>
          <a:lstStyle>
            <a:lvl1pPr marL="0" indent="0" algn="l">
              <a:buNone/>
              <a:defRPr sz="1800" b="1" i="0">
                <a:solidFill>
                  <a:schemeClr val="bg1"/>
                </a:solidFill>
                <a:latin typeface="Acumin Pro" panose="020B0504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 photo caption. Place in top left or right corner. </a:t>
            </a:r>
            <a:r>
              <a:rPr lang="en-US" dirty="0" err="1"/>
              <a:t>Acumin</a:t>
            </a:r>
            <a:r>
              <a:rPr lang="en-US" dirty="0"/>
              <a:t> Pro Bold 18 pt. Make text black or white for legibility.</a:t>
            </a:r>
          </a:p>
        </p:txBody>
      </p:sp>
      <p:sp>
        <p:nvSpPr>
          <p:cNvPr id="11" name="Date">
            <a:extLst>
              <a:ext uri="{FF2B5EF4-FFF2-40B4-BE49-F238E27FC236}">
                <a16:creationId xmlns:a16="http://schemas.microsoft.com/office/drawing/2014/main" id="{F330C439-AFA6-B840-9D2A-258668D35CA5}"/>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4" name="Slide Number">
            <a:extLst>
              <a:ext uri="{FF2B5EF4-FFF2-40B4-BE49-F238E27FC236}">
                <a16:creationId xmlns:a16="http://schemas.microsoft.com/office/drawing/2014/main" id="{ACC80B6D-3922-3742-99F9-101C945C2B3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6" name="Line 1">
            <a:extLst>
              <a:ext uri="{FF2B5EF4-FFF2-40B4-BE49-F238E27FC236}">
                <a16:creationId xmlns:a16="http://schemas.microsoft.com/office/drawing/2014/main" id="{C3371811-B9A9-444C-B8E2-DFC8B92FFA90}"/>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E3D41B36-C946-AA44-BFF4-3F3A6A8607A2}"/>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Line 3">
            <a:extLst>
              <a:ext uri="{FF2B5EF4-FFF2-40B4-BE49-F238E27FC236}">
                <a16:creationId xmlns:a16="http://schemas.microsoft.com/office/drawing/2014/main" id="{A246739C-3DD5-DF4C-BFF4-0B3AF76695B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2580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ogan">
    <p:bg>
      <p:bgPr>
        <a:solidFill>
          <a:schemeClr val="accent4"/>
        </a:solidFill>
        <a:effectLst/>
      </p:bgPr>
    </p:bg>
    <p:spTree>
      <p:nvGrpSpPr>
        <p:cNvPr id="1" name=""/>
        <p:cNvGrpSpPr/>
        <p:nvPr/>
      </p:nvGrpSpPr>
      <p:grpSpPr>
        <a:xfrm>
          <a:off x="0" y="0"/>
          <a:ext cx="0" cy="0"/>
          <a:chOff x="0" y="0"/>
          <a:chExt cx="0" cy="0"/>
        </a:xfrm>
      </p:grpSpPr>
      <p:sp>
        <p:nvSpPr>
          <p:cNvPr id="23" name="Gold Background">
            <a:extLst>
              <a:ext uri="{FF2B5EF4-FFF2-40B4-BE49-F238E27FC236}">
                <a16:creationId xmlns:a16="http://schemas.microsoft.com/office/drawing/2014/main" id="{5CCAEC11-865D-CB4B-88E8-5AF51FB37FBE}"/>
              </a:ext>
            </a:extLst>
          </p:cNvPr>
          <p:cNvSpPr/>
          <p:nvPr userDrawn="1"/>
        </p:nvSpPr>
        <p:spPr>
          <a:xfrm>
            <a:off x="1" y="0"/>
            <a:ext cx="12191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16" name="Line 1">
            <a:extLst>
              <a:ext uri="{FF2B5EF4-FFF2-40B4-BE49-F238E27FC236}">
                <a16:creationId xmlns:a16="http://schemas.microsoft.com/office/drawing/2014/main" id="{C3371811-B9A9-444C-B8E2-DFC8B92FFA90}"/>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Line 3">
            <a:extLst>
              <a:ext uri="{FF2B5EF4-FFF2-40B4-BE49-F238E27FC236}">
                <a16:creationId xmlns:a16="http://schemas.microsoft.com/office/drawing/2014/main" id="{A246739C-3DD5-DF4C-BFF4-0B3AF76695B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Line 3">
            <a:extLst>
              <a:ext uri="{FF2B5EF4-FFF2-40B4-BE49-F238E27FC236}">
                <a16:creationId xmlns:a16="http://schemas.microsoft.com/office/drawing/2014/main" id="{313F26B3-63DC-44B0-A055-C4A99B32799C}"/>
              </a:ext>
            </a:extLst>
          </p:cNvPr>
          <p:cNvCxnSpPr>
            <a:cxnSpLocks/>
          </p:cNvCxnSpPr>
          <p:nvPr userDrawn="1"/>
        </p:nvCxnSpPr>
        <p:spPr>
          <a:xfrm flipH="1">
            <a:off x="6095996" y="-6673"/>
            <a:ext cx="2" cy="968781"/>
          </a:xfrm>
          <a:prstGeom prst="line">
            <a:avLst/>
          </a:prstGeom>
          <a:noFill/>
          <a:ln w="12700" cap="flat" cmpd="sng" algn="ctr">
            <a:solidFill>
              <a:schemeClr val="accent4"/>
            </a:solidFill>
            <a:prstDash val="solid"/>
          </a:ln>
          <a:effectLst/>
        </p:spPr>
      </p:cxnSp>
      <p:cxnSp>
        <p:nvCxnSpPr>
          <p:cNvPr id="10" name="Line 3">
            <a:extLst>
              <a:ext uri="{FF2B5EF4-FFF2-40B4-BE49-F238E27FC236}">
                <a16:creationId xmlns:a16="http://schemas.microsoft.com/office/drawing/2014/main" id="{1CF02FB5-77A0-4D5D-94E9-69FBCD2CFED5}"/>
              </a:ext>
            </a:extLst>
          </p:cNvPr>
          <p:cNvCxnSpPr>
            <a:cxnSpLocks/>
          </p:cNvCxnSpPr>
          <p:nvPr userDrawn="1"/>
        </p:nvCxnSpPr>
        <p:spPr>
          <a:xfrm>
            <a:off x="6095996" y="5888736"/>
            <a:ext cx="0" cy="969264"/>
          </a:xfrm>
          <a:prstGeom prst="line">
            <a:avLst/>
          </a:prstGeom>
          <a:noFill/>
          <a:ln w="12700" cap="flat" cmpd="sng" algn="ctr">
            <a:solidFill>
              <a:schemeClr val="accent4"/>
            </a:solidFill>
            <a:prstDash val="solid"/>
          </a:ln>
          <a:effectLst/>
        </p:spPr>
      </p:cxnSp>
      <p:sp>
        <p:nvSpPr>
          <p:cNvPr id="15" name="Heading">
            <a:extLst>
              <a:ext uri="{FF2B5EF4-FFF2-40B4-BE49-F238E27FC236}">
                <a16:creationId xmlns:a16="http://schemas.microsoft.com/office/drawing/2014/main" id="{A599B269-46D4-4F11-AAB6-0EE4F1DFD9CB}"/>
              </a:ext>
            </a:extLst>
          </p:cNvPr>
          <p:cNvSpPr txBox="1">
            <a:spLocks/>
          </p:cNvSpPr>
          <p:nvPr userDrawn="1"/>
        </p:nvSpPr>
        <p:spPr bwMode="blackWhite">
          <a:xfrm>
            <a:off x="2045706" y="2095703"/>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4"/>
                </a:solidFill>
                <a:effectLst/>
                <a:uLnTx/>
                <a:uFillTx/>
                <a:latin typeface="Acumin Pro ExtraCondensed" panose="020B0508020202020204" pitchFamily="34" charset="0"/>
              </a:rPr>
              <a:t>PHYSICAL</a:t>
            </a:r>
            <a:endParaRPr kumimoji="0" lang="en-US" sz="8600" b="0" i="1" u="none" strike="noStrike" kern="1200" cap="none" spc="300" normalizeH="0" baseline="0" noProof="0" dirty="0">
              <a:ln>
                <a:noFill/>
              </a:ln>
              <a:solidFill>
                <a:schemeClr val="accent4"/>
              </a:solidFill>
              <a:effectLst/>
              <a:uLnTx/>
              <a:uFillTx/>
              <a:latin typeface="Acumin Pro ExtraCondensed" panose="020B0508020202020204" pitchFamily="34" charset="0"/>
            </a:endParaRPr>
          </a:p>
        </p:txBody>
      </p:sp>
      <p:sp>
        <p:nvSpPr>
          <p:cNvPr id="18" name="Subhead">
            <a:extLst>
              <a:ext uri="{FF2B5EF4-FFF2-40B4-BE49-F238E27FC236}">
                <a16:creationId xmlns:a16="http://schemas.microsoft.com/office/drawing/2014/main" id="{25564AF8-83EE-4FD1-BF06-8C8FC0362AB1}"/>
              </a:ext>
            </a:extLst>
          </p:cNvPr>
          <p:cNvSpPr txBox="1">
            <a:spLocks/>
          </p:cNvSpPr>
          <p:nvPr userDrawn="1"/>
        </p:nvSpPr>
        <p:spPr>
          <a:xfrm>
            <a:off x="4614923" y="1267873"/>
            <a:ext cx="2962146" cy="553998"/>
          </a:xfrm>
          <a:prstGeom prst="rect">
            <a:avLst/>
          </a:prstGeom>
          <a:solidFill>
            <a:schemeClr val="tx2"/>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bg1"/>
                </a:solidFill>
                <a:effectLst/>
                <a:uLnTx/>
                <a:uFillTx/>
                <a:latin typeface="United Sans Cd Md" pitchFamily="50" charset="0"/>
                <a:ea typeface="+mn-ea"/>
                <a:cs typeface="+mn-cs"/>
              </a:rPr>
              <a:t>WHERE THE</a:t>
            </a:r>
          </a:p>
        </p:txBody>
      </p:sp>
      <p:sp>
        <p:nvSpPr>
          <p:cNvPr id="21" name="Heading">
            <a:extLst>
              <a:ext uri="{FF2B5EF4-FFF2-40B4-BE49-F238E27FC236}">
                <a16:creationId xmlns:a16="http://schemas.microsoft.com/office/drawing/2014/main" id="{1CC83368-E6FC-4EF2-A6B7-CC6A8D35C9D9}"/>
              </a:ext>
            </a:extLst>
          </p:cNvPr>
          <p:cNvSpPr txBox="1">
            <a:spLocks/>
          </p:cNvSpPr>
          <p:nvPr userDrawn="1"/>
        </p:nvSpPr>
        <p:spPr bwMode="blackWhite">
          <a:xfrm>
            <a:off x="2045706" y="4693298"/>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4"/>
                </a:solidFill>
                <a:effectLst/>
                <a:uLnTx/>
                <a:uFillTx/>
                <a:latin typeface="Acumin Pro ExtraCondensed" panose="020B0508020202020204" pitchFamily="34" charset="0"/>
              </a:rPr>
              <a:t>VIRTUAL</a:t>
            </a:r>
            <a:endParaRPr kumimoji="0" lang="en-US" sz="8600" b="0" i="1" u="none" strike="noStrike" kern="1200" cap="none" spc="300" normalizeH="0" baseline="0" noProof="0" dirty="0">
              <a:ln>
                <a:noFill/>
              </a:ln>
              <a:solidFill>
                <a:schemeClr val="accent4"/>
              </a:solidFill>
              <a:effectLst/>
              <a:uLnTx/>
              <a:uFillTx/>
              <a:latin typeface="Acumin Pro ExtraCondensed" panose="020B0508020202020204" pitchFamily="34" charset="0"/>
            </a:endParaRPr>
          </a:p>
        </p:txBody>
      </p:sp>
      <p:sp>
        <p:nvSpPr>
          <p:cNvPr id="22" name="Subhead">
            <a:extLst>
              <a:ext uri="{FF2B5EF4-FFF2-40B4-BE49-F238E27FC236}">
                <a16:creationId xmlns:a16="http://schemas.microsoft.com/office/drawing/2014/main" id="{754F489C-707B-422D-8603-E8CA5D01FFBE}"/>
              </a:ext>
            </a:extLst>
          </p:cNvPr>
          <p:cNvSpPr txBox="1">
            <a:spLocks/>
          </p:cNvSpPr>
          <p:nvPr userDrawn="1"/>
        </p:nvSpPr>
        <p:spPr>
          <a:xfrm>
            <a:off x="4614923" y="3865468"/>
            <a:ext cx="2962146" cy="553998"/>
          </a:xfrm>
          <a:prstGeom prst="rect">
            <a:avLst/>
          </a:prstGeom>
          <a:solidFill>
            <a:schemeClr val="tx2"/>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bg1"/>
                </a:solidFill>
                <a:effectLst/>
                <a:uLnTx/>
                <a:uFillTx/>
                <a:latin typeface="United Sans Cd Md" pitchFamily="50" charset="0"/>
                <a:ea typeface="+mn-ea"/>
                <a:cs typeface="+mn-cs"/>
              </a:rPr>
              <a:t>MEETS THE</a:t>
            </a:r>
          </a:p>
        </p:txBody>
      </p:sp>
      <p:sp>
        <p:nvSpPr>
          <p:cNvPr id="11" name="Date">
            <a:extLst>
              <a:ext uri="{FF2B5EF4-FFF2-40B4-BE49-F238E27FC236}">
                <a16:creationId xmlns:a16="http://schemas.microsoft.com/office/drawing/2014/main" id="{569EEC58-EAB4-064A-8F4A-AFD41D2C52E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5/16/2023</a:t>
            </a:fld>
            <a:endParaRPr lang="en-US" dirty="0"/>
          </a:p>
        </p:txBody>
      </p:sp>
      <p:sp>
        <p:nvSpPr>
          <p:cNvPr id="12" name="Slide Number">
            <a:extLst>
              <a:ext uri="{FF2B5EF4-FFF2-40B4-BE49-F238E27FC236}">
                <a16:creationId xmlns:a16="http://schemas.microsoft.com/office/drawing/2014/main" id="{F5536D05-EE19-B94F-AEFA-CBB9C74BE38E}"/>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08940645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Slide - Fact/Highlight">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1" y="0"/>
            <a:ext cx="12191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893545" y="1479629"/>
            <a:ext cx="6419331" cy="1210973"/>
          </a:xfrm>
          <a:prstGeom prst="rect">
            <a:avLst/>
          </a:prstGeom>
          <a:noFill/>
          <a:ln w="38100">
            <a:noFill/>
          </a:ln>
        </p:spPr>
        <p:txBody>
          <a:bodyPr wrap="square" lIns="0" tIns="0" rIns="0" bIns="0" anchor="t" anchorCtr="0">
            <a:spAutoFit/>
          </a:bodyPr>
          <a:lstStyle>
            <a:lvl1pPr algn="ctr">
              <a:defRPr sz="8600" b="1" i="0" cap="none" spc="300">
                <a:solidFill>
                  <a:schemeClr val="accent4"/>
                </a:solidFill>
                <a:latin typeface="United Sans Rg Md" pitchFamily="50" charset="0"/>
              </a:defRPr>
            </a:lvl1pPr>
          </a:lstStyle>
          <a:p>
            <a:r>
              <a:rPr lang="en-US" spc="0" dirty="0">
                <a:latin typeface="United Sans Rg Md" pitchFamily="50" charset="0"/>
              </a:rPr>
              <a:t>123</a:t>
            </a:r>
            <a:endParaRPr lang="en-US" dirty="0"/>
          </a:p>
        </p:txBody>
      </p:sp>
      <p:sp>
        <p:nvSpPr>
          <p:cNvPr id="20" name="Black Bar">
            <a:extLst>
              <a:ext uri="{FF2B5EF4-FFF2-40B4-BE49-F238E27FC236}">
                <a16:creationId xmlns:a16="http://schemas.microsoft.com/office/drawing/2014/main" id="{EACB2F0C-1C3D-CD48-AD13-7B5AD683F7C7}"/>
              </a:ext>
            </a:extLst>
          </p:cNvPr>
          <p:cNvSpPr/>
          <p:nvPr/>
        </p:nvSpPr>
        <p:spPr>
          <a:xfrm>
            <a:off x="2648277" y="2744421"/>
            <a:ext cx="6905456" cy="44099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Subhead"/>
          <p:cNvSpPr>
            <a:spLocks noGrp="1"/>
          </p:cNvSpPr>
          <p:nvPr>
            <p:ph type="subTitle" idx="1" hasCustomPrompt="1"/>
          </p:nvPr>
        </p:nvSpPr>
        <p:spPr>
          <a:xfrm>
            <a:off x="2648276" y="2706475"/>
            <a:ext cx="6895463" cy="553998"/>
          </a:xfrm>
          <a:noFill/>
        </p:spPr>
        <p:txBody>
          <a:bodyPr wrap="square" lIns="0" tIns="0" rIns="0" bIns="0" anchor="t" anchorCtr="0">
            <a:spAutoFit/>
          </a:bodyPr>
          <a:lstStyle>
            <a:lvl1pPr marL="0" indent="0" algn="ctr">
              <a:buNone/>
              <a:defRPr sz="3600" b="1" i="0" spc="300">
                <a:solidFill>
                  <a:schemeClr val="accent2"/>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OR TITLE</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875268" y="3540352"/>
            <a:ext cx="6678467" cy="1122744"/>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accent4"/>
                </a:solidFill>
                <a:latin typeface="Acumin Pro Medium" panose="020B0504020202020204" pitchFamily="34" charset="77"/>
              </a:defRPr>
            </a:lvl1pPr>
          </a:lstStyle>
          <a:p>
            <a:pPr lvl="0"/>
            <a:r>
              <a:rPr lang="en-US" dirty="0"/>
              <a:t>Fact or highlight. </a:t>
            </a:r>
            <a:r>
              <a:rPr lang="en-US" dirty="0" err="1"/>
              <a:t>Acumin</a:t>
            </a:r>
            <a:r>
              <a:rPr lang="en-US" dirty="0"/>
              <a:t> Pro Medium 24 pt. Keep it short with bite-size chunks of information.</a:t>
            </a:r>
          </a:p>
        </p:txBody>
      </p:sp>
      <p:sp>
        <p:nvSpPr>
          <p:cNvPr id="16" name="Date">
            <a:extLst>
              <a:ext uri="{FF2B5EF4-FFF2-40B4-BE49-F238E27FC236}">
                <a16:creationId xmlns:a16="http://schemas.microsoft.com/office/drawing/2014/main" id="{D5F83FDC-674A-8F42-A488-884B2867DCC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5/16/2023</a:t>
            </a:fld>
            <a:endParaRPr lang="en-US" dirty="0"/>
          </a:p>
        </p:txBody>
      </p:sp>
      <p:sp>
        <p:nvSpPr>
          <p:cNvPr id="17" name="Slide Number">
            <a:extLst>
              <a:ext uri="{FF2B5EF4-FFF2-40B4-BE49-F238E27FC236}">
                <a16:creationId xmlns:a16="http://schemas.microsoft.com/office/drawing/2014/main" id="{DF9C56DA-C412-B14C-8168-05E55A21B5E5}"/>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DE31DD2C-32F5-F345-872B-C1CCC72846E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18A2134F-0116-6740-AD2E-82D54002455E}"/>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Line 3">
            <a:extLst>
              <a:ext uri="{FF2B5EF4-FFF2-40B4-BE49-F238E27FC236}">
                <a16:creationId xmlns:a16="http://schemas.microsoft.com/office/drawing/2014/main" id="{7E7A5392-EE7B-7141-B159-172DDE0D682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3935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orient="horz" pos="1008" userDrawn="1">
          <p15:clr>
            <a:srgbClr val="FBAE40"/>
          </p15:clr>
        </p15:guide>
        <p15:guide id="8" orient="horz" pos="1488" userDrawn="1">
          <p15:clr>
            <a:srgbClr val="FBAE40"/>
          </p15:clr>
        </p15:guide>
        <p15:guide id="9" orient="horz" pos="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628902" y="1521334"/>
            <a:ext cx="6347458" cy="854080"/>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2628900" y="2548210"/>
            <a:ext cx="6347460" cy="880790"/>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accent4"/>
                </a:solidFill>
                <a:latin typeface="Acumin Pro" panose="020B0504020202020204" pitchFamily="34" charset="77"/>
              </a:defRPr>
            </a:lvl1pPr>
          </a:lstStyle>
          <a:p>
            <a:pPr lvl="0"/>
            <a:r>
              <a:rPr lang="en-US" dirty="0"/>
              <a:t>Conclusion, call to action or contact information. </a:t>
            </a:r>
            <a:r>
              <a:rPr lang="en-US" dirty="0" err="1"/>
              <a:t>Acumin</a:t>
            </a:r>
            <a:r>
              <a:rPr lang="en-US" dirty="0"/>
              <a:t> Pro Reg 18 pt. Keep it short with bite-size chunks of information.</a:t>
            </a:r>
          </a:p>
        </p:txBody>
      </p:sp>
      <p:sp>
        <p:nvSpPr>
          <p:cNvPr id="12" name="Date">
            <a:extLst>
              <a:ext uri="{FF2B5EF4-FFF2-40B4-BE49-F238E27FC236}">
                <a16:creationId xmlns:a16="http://schemas.microsoft.com/office/drawing/2014/main" id="{E7D56F3A-D0B6-8A49-81C9-B6A0051C7E7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5/16/2023</a:t>
            </a:fld>
            <a:endParaRPr lang="en-US" dirty="0"/>
          </a:p>
        </p:txBody>
      </p:sp>
      <p:sp>
        <p:nvSpPr>
          <p:cNvPr id="14" name="Slide Number">
            <a:extLst>
              <a:ext uri="{FF2B5EF4-FFF2-40B4-BE49-F238E27FC236}">
                <a16:creationId xmlns:a16="http://schemas.microsoft.com/office/drawing/2014/main" id="{DED03763-61BB-3343-B3CC-0623CC8EAA03}"/>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7" name="Line 1">
            <a:extLst>
              <a:ext uri="{FF2B5EF4-FFF2-40B4-BE49-F238E27FC236}">
                <a16:creationId xmlns:a16="http://schemas.microsoft.com/office/drawing/2014/main" id="{9B9CC658-FCDB-754D-83A8-E72E62847F53}"/>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52700362-C315-8A41-8A37-D1C4D5A0E238}"/>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3">
            <a:extLst>
              <a:ext uri="{FF2B5EF4-FFF2-40B4-BE49-F238E27FC236}">
                <a16:creationId xmlns:a16="http://schemas.microsoft.com/office/drawing/2014/main" id="{14A431DC-9C67-D94C-982A-8D0C2E3D10D8}"/>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5323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65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141394" y="964692"/>
            <a:ext cx="7917007"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141394" y="2638046"/>
            <a:ext cx="7917007" cy="310198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744769" y="6227670"/>
            <a:ext cx="1161231" cy="323968"/>
          </a:xfrm>
          <a:prstGeom prst="rect">
            <a:avLst/>
          </a:prstGeom>
        </p:spPr>
        <p:txBody>
          <a:bodyPr vert="horz" lIns="91440" tIns="45720" rIns="91440" bIns="45720" rtlCol="0" anchor="ctr"/>
          <a:lstStyle>
            <a:lvl1pPr algn="r">
              <a:defRPr sz="1000" b="0" i="0">
                <a:solidFill>
                  <a:schemeClr val="tx1">
                    <a:alpha val="70000"/>
                  </a:schemeClr>
                </a:solidFill>
                <a:latin typeface="Acumin Pro" panose="020B0504020202020204" pitchFamily="34" charset="77"/>
              </a:defRPr>
            </a:lvl1pPr>
          </a:lstStyle>
          <a:p>
            <a:fld id="{E0C8DACD-4E35-4E4C-AC75-C3DE50F04E7E}" type="datetime1">
              <a:rPr lang="en-US" smtClean="0"/>
              <a:pPr/>
              <a:t>5/16/2023</a:t>
            </a:fld>
            <a:endParaRPr lang="en-US" dirty="0"/>
          </a:p>
        </p:txBody>
      </p:sp>
      <p:sp>
        <p:nvSpPr>
          <p:cNvPr id="5" name="Footer Placeholder 4"/>
          <p:cNvSpPr>
            <a:spLocks noGrp="1"/>
          </p:cNvSpPr>
          <p:nvPr>
            <p:ph type="ftr" sz="quarter" idx="3"/>
          </p:nvPr>
        </p:nvSpPr>
        <p:spPr>
          <a:xfrm>
            <a:off x="1137845" y="6219163"/>
            <a:ext cx="6075552"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096500" y="6200875"/>
            <a:ext cx="487680" cy="365760"/>
          </a:xfrm>
          <a:prstGeom prst="ellipse">
            <a:avLst/>
          </a:prstGeom>
          <a:noFill/>
        </p:spPr>
        <p:txBody>
          <a:bodyPr vert="horz" lIns="18288" tIns="45720" rIns="18288" bIns="45720" rtlCol="0" anchor="ctr">
            <a:noAutofit/>
          </a:bodyPr>
          <a:lstStyle>
            <a:lvl1pPr algn="ctr">
              <a:defRPr sz="1000" b="1" i="0" spc="0" baseline="0">
                <a:solidFill>
                  <a:schemeClr val="tx1"/>
                </a:solidFill>
                <a:latin typeface="Acumin Pro Semibold" panose="020B0504020202020204" pitchFamily="34" charset="77"/>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595336832"/>
      </p:ext>
    </p:extLst>
  </p:cSld>
  <p:clrMap bg1="lt1" tx1="dk1" bg2="lt2" tx2="dk2" accent1="accent1" accent2="accent2" accent3="accent3" accent4="accent4" accent5="accent5" accent6="accent6" hlink="hlink" folHlink="folHlink"/>
  <p:sldLayoutIdLst>
    <p:sldLayoutId id="2147483725" r:id="rId1"/>
    <p:sldLayoutId id="2147483709" r:id="rId2"/>
    <p:sldLayoutId id="2147483720" r:id="rId3"/>
    <p:sldLayoutId id="2147483721" r:id="rId4"/>
    <p:sldLayoutId id="2147483726" r:id="rId5"/>
    <p:sldLayoutId id="2147483722" r:id="rId6"/>
    <p:sldLayoutId id="2147483727" r:id="rId7"/>
    <p:sldLayoutId id="2147483723" r:id="rId8"/>
    <p:sldLayoutId id="2147483724" r:id="rId9"/>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056" userDrawn="1">
          <p15:clr>
            <a:srgbClr val="F26B43"/>
          </p15:clr>
        </p15:guide>
        <p15:guide id="4" pos="6240" userDrawn="1">
          <p15:clr>
            <a:srgbClr val="F26B43"/>
          </p15:clr>
        </p15:guide>
        <p15:guide id="5" pos="63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upport.office.com/en-us/article/Make-your-PowerPoint-presentations-accessible-6f7772b2-2f33-4bd2-8ca7-dae3b2b3ef2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5.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5.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 Accessibility">
            <a:extLst>
              <a:ext uri="{FF2B5EF4-FFF2-40B4-BE49-F238E27FC236}">
                <a16:creationId xmlns:a16="http://schemas.microsoft.com/office/drawing/2014/main" id="{A43D23FA-13E8-6249-9227-DD6481B49A2B}"/>
              </a:ext>
            </a:extLst>
          </p:cNvPr>
          <p:cNvSpPr>
            <a:spLocks noGrp="1"/>
          </p:cNvSpPr>
          <p:nvPr>
            <p:ph type="subTitle" idx="1"/>
          </p:nvPr>
        </p:nvSpPr>
        <p:spPr>
          <a:xfrm>
            <a:off x="2667000" y="1597306"/>
            <a:ext cx="6581494" cy="1661993"/>
          </a:xfrm>
        </p:spPr>
        <p:txBody>
          <a:bodyPr/>
          <a:lstStyle/>
          <a:p>
            <a:r>
              <a:rPr lang="en-US" dirty="0">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3" name="PPT Accessibility URL" descr="PPT Accessibility URL">
            <a:extLst>
              <a:ext uri="{FF2B5EF4-FFF2-40B4-BE49-F238E27FC236}">
                <a16:creationId xmlns:a16="http://schemas.microsoft.com/office/drawing/2014/main" id="{7FBA6EA9-B39A-9F47-80F2-478BB99D3049}"/>
              </a:ext>
            </a:extLst>
          </p:cNvPr>
          <p:cNvSpPr>
            <a:spLocks noGrp="1"/>
          </p:cNvSpPr>
          <p:nvPr>
            <p:ph type="body" sz="quarter" idx="14"/>
          </p:nvPr>
        </p:nvSpPr>
        <p:spPr/>
        <p:txBody>
          <a:bodyPr/>
          <a:lstStyle/>
          <a:p>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https://</a:t>
            </a:r>
            <a:r>
              <a:rPr lang="en-US" dirty="0" err="1">
                <a:solidFill>
                  <a:schemeClr val="accent1"/>
                </a:solidFill>
                <a:hlinkClick r:id="rId3" tooltip="Make Your PPT Accessible">
                  <a:extLst>
                    <a:ext uri="{A12FA001-AC4F-418D-AE19-62706E023703}">
                      <ahyp:hlinkClr xmlns:ahyp="http://schemas.microsoft.com/office/drawing/2018/hyperlinkcolor" val="tx"/>
                    </a:ext>
                  </a:extLst>
                </a:hlinkClick>
              </a:rPr>
              <a:t>support.office.com</a:t>
            </a:r>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a:t>
            </a:r>
            <a:r>
              <a:rPr lang="en-US" dirty="0" err="1">
                <a:solidFill>
                  <a:schemeClr val="accent1"/>
                </a:solidFill>
                <a:hlinkClick r:id="rId3" tooltip="Make Your PPT Accessible">
                  <a:extLst>
                    <a:ext uri="{A12FA001-AC4F-418D-AE19-62706E023703}">
                      <ahyp:hlinkClr xmlns:ahyp="http://schemas.microsoft.com/office/drawing/2018/hyperlinkcolor" val="tx"/>
                    </a:ext>
                  </a:extLst>
                </a:hlinkClick>
              </a:rPr>
              <a:t>en</a:t>
            </a:r>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-us/article/Make-your-PowerPoint-presentations-accessible-6f7772b2-2f33-4bd2-8ca7-dae3b2b3ef25</a:t>
            </a:r>
          </a:p>
        </p:txBody>
      </p:sp>
      <p:sp>
        <p:nvSpPr>
          <p:cNvPr id="4" name="Date">
            <a:extLst>
              <a:ext uri="{FF2B5EF4-FFF2-40B4-BE49-F238E27FC236}">
                <a16:creationId xmlns:a16="http://schemas.microsoft.com/office/drawing/2014/main" id="{2761D381-3ADD-084C-BEB8-13FAA9BC794E}"/>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2BD825DC-A7F8-1C47-B7B8-D7E8383675C5}"/>
              </a:ext>
            </a:extLst>
          </p:cNvPr>
          <p:cNvSpPr>
            <a:spLocks noGrp="1"/>
          </p:cNvSpPr>
          <p:nvPr>
            <p:ph type="sldNum" sz="quarter" idx="12"/>
          </p:nvPr>
        </p:nvSpPr>
        <p:spPr/>
        <p:txBody>
          <a:bodyPr/>
          <a:lstStyle/>
          <a:p>
            <a:fld id="{8A7A6979-0714-4377-B894-6BE4C2D6E202}" type="slidenum">
              <a:rPr lang="en-US" smtClean="0"/>
              <a:pPr/>
              <a:t>1</a:t>
            </a:fld>
            <a:endParaRPr lang="en-US" dirty="0"/>
          </a:p>
        </p:txBody>
      </p:sp>
    </p:spTree>
    <p:extLst>
      <p:ext uri="{BB962C8B-B14F-4D97-AF65-F5344CB8AC3E}">
        <p14:creationId xmlns:p14="http://schemas.microsoft.com/office/powerpoint/2010/main" val="81959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E73D688-E632-1244-8778-FE87C28D958E}"/>
              </a:ext>
            </a:extLst>
          </p:cNvPr>
          <p:cNvSpPr>
            <a:spLocks noGrp="1"/>
          </p:cNvSpPr>
          <p:nvPr>
            <p:ph type="ctrTitle"/>
          </p:nvPr>
        </p:nvSpPr>
        <p:spPr/>
        <p:txBody>
          <a:bodyPr/>
          <a:lstStyle/>
          <a:p>
            <a:r>
              <a:rPr lang="en-US" dirty="0"/>
              <a:t>Thank You</a:t>
            </a:r>
          </a:p>
        </p:txBody>
      </p:sp>
      <p:sp>
        <p:nvSpPr>
          <p:cNvPr id="3" name="Body Text">
            <a:extLst>
              <a:ext uri="{FF2B5EF4-FFF2-40B4-BE49-F238E27FC236}">
                <a16:creationId xmlns:a16="http://schemas.microsoft.com/office/drawing/2014/main" id="{3ED8FE14-8CD5-EE4E-9B88-BD37922D68B0}"/>
              </a:ext>
            </a:extLst>
          </p:cNvPr>
          <p:cNvSpPr>
            <a:spLocks noGrp="1"/>
          </p:cNvSpPr>
          <p:nvPr>
            <p:ph type="body" sz="quarter" idx="14"/>
          </p:nvPr>
        </p:nvSpPr>
        <p:spPr/>
        <p:txBody>
          <a:bodyPr/>
          <a:lstStyle/>
          <a:p>
            <a:r>
              <a:rPr lang="en-US" dirty="0"/>
              <a:t>Conclusion, call to action or contact information. </a:t>
            </a:r>
            <a:r>
              <a:rPr lang="en-US" dirty="0" err="1"/>
              <a:t>Acumin</a:t>
            </a:r>
            <a:r>
              <a:rPr lang="en-US" dirty="0"/>
              <a:t> Pro Reg 18 pt. Keep it short with bite-size chunks of information.</a:t>
            </a:r>
          </a:p>
        </p:txBody>
      </p:sp>
      <p:pic>
        <p:nvPicPr>
          <p:cNvPr id="6" name="Purdue CoBrand">
            <a:extLst>
              <a:ext uri="{FF2B5EF4-FFF2-40B4-BE49-F238E27FC236}">
                <a16:creationId xmlns:a16="http://schemas.microsoft.com/office/drawing/2014/main" id="{2F4BE814-FD83-3C48-A7EF-EB8E7841C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518" y="5981517"/>
            <a:ext cx="4320753" cy="460491"/>
          </a:xfrm>
          <a:prstGeom prst="rect">
            <a:avLst/>
          </a:prstGeom>
        </p:spPr>
      </p:pic>
    </p:spTree>
    <p:extLst>
      <p:ext uri="{BB962C8B-B14F-4D97-AF65-F5344CB8AC3E}">
        <p14:creationId xmlns:p14="http://schemas.microsoft.com/office/powerpoint/2010/main" val="3743599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4EA7F14-B9DE-164B-9F38-47D5668D2586}"/>
              </a:ext>
            </a:extLst>
          </p:cNvPr>
          <p:cNvSpPr>
            <a:spLocks noGrp="1"/>
          </p:cNvSpPr>
          <p:nvPr>
            <p:ph type="ctrTitle"/>
          </p:nvPr>
        </p:nvSpPr>
        <p:spPr/>
        <p:txBody>
          <a:bodyPr/>
          <a:lstStyle/>
          <a:p>
            <a:r>
              <a:rPr lang="en-US" dirty="0"/>
              <a:t>Title Slide </a:t>
            </a:r>
            <a:r>
              <a:rPr lang="en-US" dirty="0" err="1"/>
              <a:t>Acumin</a:t>
            </a:r>
            <a:r>
              <a:rPr lang="en-US" dirty="0"/>
              <a:t> Pro Extra Cond Bold Italic 60</a:t>
            </a:r>
          </a:p>
        </p:txBody>
      </p:sp>
      <p:sp>
        <p:nvSpPr>
          <p:cNvPr id="3" name="Subtitle">
            <a:extLst>
              <a:ext uri="{FF2B5EF4-FFF2-40B4-BE49-F238E27FC236}">
                <a16:creationId xmlns:a16="http://schemas.microsoft.com/office/drawing/2014/main" id="{25E23969-B503-C04E-9B40-020A6AB945EA}"/>
              </a:ext>
            </a:extLst>
          </p:cNvPr>
          <p:cNvSpPr>
            <a:spLocks noGrp="1"/>
          </p:cNvSpPr>
          <p:nvPr>
            <p:ph type="subTitle" idx="1"/>
          </p:nvPr>
        </p:nvSpPr>
        <p:spPr>
          <a:xfrm>
            <a:off x="2647197" y="3937834"/>
            <a:ext cx="6801603" cy="338554"/>
          </a:xfrm>
        </p:spPr>
        <p:txBody>
          <a:bodyPr/>
          <a:lstStyle/>
          <a:p>
            <a:r>
              <a:rPr lang="en-US" dirty="0"/>
              <a:t>Subtitle </a:t>
            </a:r>
            <a:r>
              <a:rPr lang="en-US" dirty="0" err="1"/>
              <a:t>Acumin</a:t>
            </a:r>
            <a:r>
              <a:rPr lang="en-US" dirty="0"/>
              <a:t> Pro Semi Cond Bold 22 </a:t>
            </a:r>
            <a:r>
              <a:rPr lang="en-US" dirty="0" err="1"/>
              <a:t>pt</a:t>
            </a:r>
            <a:endParaRPr lang="en-US" dirty="0"/>
          </a:p>
        </p:txBody>
      </p:sp>
      <p:pic>
        <p:nvPicPr>
          <p:cNvPr id="6" name="Purdue CoBrand">
            <a:extLst>
              <a:ext uri="{FF2B5EF4-FFF2-40B4-BE49-F238E27FC236}">
                <a16:creationId xmlns:a16="http://schemas.microsoft.com/office/drawing/2014/main" id="{12351E07-4384-664F-BA98-1243BFDAEC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518" y="5981517"/>
            <a:ext cx="4320753" cy="460491"/>
          </a:xfrm>
          <a:prstGeom prst="rect">
            <a:avLst/>
          </a:prstGeom>
        </p:spPr>
      </p:pic>
      <p:sp>
        <p:nvSpPr>
          <p:cNvPr id="4" name="Date">
            <a:extLst>
              <a:ext uri="{FF2B5EF4-FFF2-40B4-BE49-F238E27FC236}">
                <a16:creationId xmlns:a16="http://schemas.microsoft.com/office/drawing/2014/main" id="{7488F1B0-19AE-FE4B-A8CD-0F44AB281CC5}"/>
              </a:ext>
            </a:extLst>
          </p:cNvPr>
          <p:cNvSpPr>
            <a:spLocks noGrp="1"/>
          </p:cNvSpPr>
          <p:nvPr>
            <p:ph type="dt" sz="half" idx="10"/>
          </p:nvPr>
        </p:nvSpPr>
        <p:spPr/>
        <p:txBody>
          <a:bodyPr/>
          <a:lstStyle/>
          <a:p>
            <a:fld id="{D47A9A36-4EB0-BF46-AE48-7CDA251B954B}" type="datetime1">
              <a:rPr lang="en-US" smtClean="0"/>
              <a:pPr/>
              <a:t>5/16/2023</a:t>
            </a:fld>
            <a:endParaRPr lang="en-US" dirty="0"/>
          </a:p>
        </p:txBody>
      </p:sp>
      <p:sp>
        <p:nvSpPr>
          <p:cNvPr id="5" name="Slide Number">
            <a:extLst>
              <a:ext uri="{FF2B5EF4-FFF2-40B4-BE49-F238E27FC236}">
                <a16:creationId xmlns:a16="http://schemas.microsoft.com/office/drawing/2014/main" id="{FFCAA48C-2045-8749-8754-B722B9DB8A5C}"/>
              </a:ext>
            </a:extLst>
          </p:cNvPr>
          <p:cNvSpPr>
            <a:spLocks noGrp="1"/>
          </p:cNvSpPr>
          <p:nvPr>
            <p:ph type="sldNum" sz="quarter" idx="12"/>
          </p:nvPr>
        </p:nvSpPr>
        <p:spPr/>
        <p:txBody>
          <a:bodyPr/>
          <a:lstStyle/>
          <a:p>
            <a:fld id="{8A7A6979-0714-4377-B894-6BE4C2D6E202}" type="slidenum">
              <a:rPr lang="en-US" smtClean="0"/>
              <a:pPr/>
              <a:t>2</a:t>
            </a:fld>
            <a:endParaRPr lang="en-US" dirty="0"/>
          </a:p>
        </p:txBody>
      </p:sp>
    </p:spTree>
    <p:extLst>
      <p:ext uri="{BB962C8B-B14F-4D97-AF65-F5344CB8AC3E}">
        <p14:creationId xmlns:p14="http://schemas.microsoft.com/office/powerpoint/2010/main" val="2708108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D50457A-EE63-AD46-8E58-1E6CAA4D954F}"/>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B8292C64-E8C3-7F46-924E-AFA3C2EC8731}"/>
              </a:ext>
            </a:extLst>
          </p:cNvPr>
          <p:cNvSpPr>
            <a:spLocks noGrp="1"/>
          </p:cNvSpPr>
          <p:nvPr>
            <p:ph type="subTitle" idx="1"/>
          </p:nvPr>
        </p:nvSpPr>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80A154E2-AE56-5943-A44B-14E32AEF3A03}"/>
              </a:ext>
            </a:extLst>
          </p:cNvPr>
          <p:cNvSpPr>
            <a:spLocks noGrp="1"/>
          </p:cNvSpPr>
          <p:nvPr>
            <p:ph type="body" sz="quarter" idx="14"/>
          </p:nvPr>
        </p:nvSpPr>
        <p:spPr>
          <a:xfrm>
            <a:off x="2666056" y="1917389"/>
            <a:ext cx="7430444" cy="3411537"/>
          </a:xfrm>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pic>
        <p:nvPicPr>
          <p:cNvPr id="7" name="Purdue CoBrand">
            <a:extLst>
              <a:ext uri="{FF2B5EF4-FFF2-40B4-BE49-F238E27FC236}">
                <a16:creationId xmlns:a16="http://schemas.microsoft.com/office/drawing/2014/main" id="{DABA23E2-BDD9-2C44-B1AA-116EFEEE6A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5" name="Date">
            <a:extLst>
              <a:ext uri="{FF2B5EF4-FFF2-40B4-BE49-F238E27FC236}">
                <a16:creationId xmlns:a16="http://schemas.microsoft.com/office/drawing/2014/main" id="{2F2CC36B-4CC8-BB44-88DB-7A0F08098774}"/>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6" name="Slide Number">
            <a:extLst>
              <a:ext uri="{FF2B5EF4-FFF2-40B4-BE49-F238E27FC236}">
                <a16:creationId xmlns:a16="http://schemas.microsoft.com/office/drawing/2014/main" id="{7F526709-EB34-8246-9278-7067DBE717C4}"/>
              </a:ext>
            </a:extLst>
          </p:cNvPr>
          <p:cNvSpPr>
            <a:spLocks noGrp="1"/>
          </p:cNvSpPr>
          <p:nvPr>
            <p:ph type="sldNum" sz="quarter" idx="12"/>
          </p:nvPr>
        </p:nvSpPr>
        <p:spPr/>
        <p:txBody>
          <a:bodyPr/>
          <a:lstStyle/>
          <a:p>
            <a:fld id="{8A7A6979-0714-4377-B894-6BE4C2D6E202}" type="slidenum">
              <a:rPr lang="en-US" smtClean="0"/>
              <a:pPr/>
              <a:t>3</a:t>
            </a:fld>
            <a:endParaRPr lang="en-US" dirty="0"/>
          </a:p>
        </p:txBody>
      </p:sp>
    </p:spTree>
    <p:extLst>
      <p:ext uri="{BB962C8B-B14F-4D97-AF65-F5344CB8AC3E}">
        <p14:creationId xmlns:p14="http://schemas.microsoft.com/office/powerpoint/2010/main" val="3009941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36351FBF-45F0-7449-825E-F0E8D02D8ADC}"/>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7" name="Subhead">
            <a:extLst>
              <a:ext uri="{FF2B5EF4-FFF2-40B4-BE49-F238E27FC236}">
                <a16:creationId xmlns:a16="http://schemas.microsoft.com/office/drawing/2014/main" id="{A691E43B-1A2C-4F4A-BF05-AE1D589C0464}"/>
              </a:ext>
            </a:extLst>
          </p:cNvPr>
          <p:cNvSpPr>
            <a:spLocks noGrp="1"/>
          </p:cNvSpPr>
          <p:nvPr>
            <p:ph type="subTitle" idx="1"/>
          </p:nvPr>
        </p:nvSpPr>
        <p:spPr>
          <a:xfrm>
            <a:off x="2107518" y="1345167"/>
            <a:ext cx="7988980"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2" name="Body Text">
            <a:extLst>
              <a:ext uri="{FF2B5EF4-FFF2-40B4-BE49-F238E27FC236}">
                <a16:creationId xmlns:a16="http://schemas.microsoft.com/office/drawing/2014/main" id="{EC1A386D-8F97-7247-9DF2-C8FBFFD00350}"/>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3" name="Picture or Chart" descr="Picture or Chart">
            <a:extLst>
              <a:ext uri="{FF2B5EF4-FFF2-40B4-BE49-F238E27FC236}">
                <a16:creationId xmlns:a16="http://schemas.microsoft.com/office/drawing/2014/main" id="{B7A7F2AA-811F-834F-8B7A-593C1FFED88E}"/>
              </a:ext>
            </a:extLst>
          </p:cNvPr>
          <p:cNvSpPr>
            <a:spLocks noGrp="1"/>
          </p:cNvSpPr>
          <p:nvPr>
            <p:ph sz="quarter" idx="13"/>
          </p:nvPr>
        </p:nvSpPr>
        <p:spPr/>
        <p:txBody>
          <a:bodyPr/>
          <a:lstStyle/>
          <a:p>
            <a:endParaRPr lang="en-US" dirty="0"/>
          </a:p>
        </p:txBody>
      </p:sp>
      <p:pic>
        <p:nvPicPr>
          <p:cNvPr id="8" name="Purdue CoBrand">
            <a:extLst>
              <a:ext uri="{FF2B5EF4-FFF2-40B4-BE49-F238E27FC236}">
                <a16:creationId xmlns:a16="http://schemas.microsoft.com/office/drawing/2014/main" id="{737435E0-0285-0341-8FDB-11016177FC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4" name="Date">
            <a:extLst>
              <a:ext uri="{FF2B5EF4-FFF2-40B4-BE49-F238E27FC236}">
                <a16:creationId xmlns:a16="http://schemas.microsoft.com/office/drawing/2014/main" id="{9A80D0DD-6D24-444A-83A2-04A9622ED98A}"/>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72F32A19-D8DB-C64F-B22B-DBFB8CA7FD2E}"/>
              </a:ext>
            </a:extLst>
          </p:cNvPr>
          <p:cNvSpPr>
            <a:spLocks noGrp="1"/>
          </p:cNvSpPr>
          <p:nvPr>
            <p:ph type="sldNum" sz="quarter" idx="12"/>
          </p:nvPr>
        </p:nvSpPr>
        <p:spPr/>
        <p:txBody>
          <a:bodyPr/>
          <a:lstStyle/>
          <a:p>
            <a:fld id="{8A7A6979-0714-4377-B894-6BE4C2D6E202}" type="slidenum">
              <a:rPr lang="en-US" smtClean="0"/>
              <a:pPr/>
              <a:t>4</a:t>
            </a:fld>
            <a:endParaRPr lang="en-US" dirty="0"/>
          </a:p>
        </p:txBody>
      </p:sp>
    </p:spTree>
    <p:extLst>
      <p:ext uri="{BB962C8B-B14F-4D97-AF65-F5344CB8AC3E}">
        <p14:creationId xmlns:p14="http://schemas.microsoft.com/office/powerpoint/2010/main" val="259368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descr="Picture Description">
            <a:extLst>
              <a:ext uri="{FF2B5EF4-FFF2-40B4-BE49-F238E27FC236}">
                <a16:creationId xmlns:a16="http://schemas.microsoft.com/office/drawing/2014/main" id="{D8DF4F5C-2A8E-2E40-84D8-FD3A33FE1CE4}"/>
              </a:ext>
            </a:extLst>
          </p:cNvPr>
          <p:cNvSpPr>
            <a:spLocks noGrp="1"/>
          </p:cNvSpPr>
          <p:nvPr>
            <p:ph type="pic" sz="quarter" idx="13"/>
          </p:nvPr>
        </p:nvSpPr>
        <p:spPr/>
      </p:sp>
      <p:sp>
        <p:nvSpPr>
          <p:cNvPr id="3" name="Photo Caption">
            <a:extLst>
              <a:ext uri="{FF2B5EF4-FFF2-40B4-BE49-F238E27FC236}">
                <a16:creationId xmlns:a16="http://schemas.microsoft.com/office/drawing/2014/main" id="{94BA8CE6-A7A1-C04A-BB2D-747C66845F19}"/>
              </a:ext>
            </a:extLst>
          </p:cNvPr>
          <p:cNvSpPr>
            <a:spLocks noGrp="1"/>
          </p:cNvSpPr>
          <p:nvPr>
            <p:ph type="subTitle" idx="1"/>
          </p:nvPr>
        </p:nvSpPr>
        <p:spPr>
          <a:xfrm>
            <a:off x="7301170" y="219206"/>
            <a:ext cx="3574087" cy="1107996"/>
          </a:xfrm>
        </p:spPr>
        <p:txBody>
          <a:bodyPr/>
          <a:lstStyle/>
          <a:p>
            <a:r>
              <a:rPr lang="en-US" dirty="0"/>
              <a:t>Brief photo caption. Place in top left or right corner. </a:t>
            </a:r>
            <a:r>
              <a:rPr lang="en-US" dirty="0" err="1"/>
              <a:t>Acumin</a:t>
            </a:r>
            <a:r>
              <a:rPr lang="en-US" dirty="0"/>
              <a:t> Pro Bold 18 pt. Make text black or white for legibility.</a:t>
            </a:r>
          </a:p>
        </p:txBody>
      </p:sp>
      <p:pic>
        <p:nvPicPr>
          <p:cNvPr id="6" name="Purdue CoBrand">
            <a:extLst>
              <a:ext uri="{FF2B5EF4-FFF2-40B4-BE49-F238E27FC236}">
                <a16:creationId xmlns:a16="http://schemas.microsoft.com/office/drawing/2014/main" id="{1A5E99FD-633E-7140-93FC-8512E6B8E8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4" name="Date">
            <a:extLst>
              <a:ext uri="{FF2B5EF4-FFF2-40B4-BE49-F238E27FC236}">
                <a16:creationId xmlns:a16="http://schemas.microsoft.com/office/drawing/2014/main" id="{8E7D04BE-FFD8-544B-8DEA-538DF2AFD338}"/>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359EAC5F-2617-F64D-876E-44BA327C0121}"/>
              </a:ext>
            </a:extLst>
          </p:cNvPr>
          <p:cNvSpPr>
            <a:spLocks noGrp="1"/>
          </p:cNvSpPr>
          <p:nvPr>
            <p:ph type="sldNum" sz="quarter" idx="12"/>
          </p:nvPr>
        </p:nvSpPr>
        <p:spPr/>
        <p:txBody>
          <a:bodyPr/>
          <a:lstStyle/>
          <a:p>
            <a:fld id="{8A7A6979-0714-4377-B894-6BE4C2D6E202}" type="slidenum">
              <a:rPr lang="en-US" smtClean="0"/>
              <a:pPr/>
              <a:t>5</a:t>
            </a:fld>
            <a:endParaRPr lang="en-US" dirty="0"/>
          </a:p>
        </p:txBody>
      </p:sp>
    </p:spTree>
    <p:extLst>
      <p:ext uri="{BB962C8B-B14F-4D97-AF65-F5344CB8AC3E}">
        <p14:creationId xmlns:p14="http://schemas.microsoft.com/office/powerpoint/2010/main" val="262073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a:extLst>
              <a:ext uri="{FF2B5EF4-FFF2-40B4-BE49-F238E27FC236}">
                <a16:creationId xmlns:a16="http://schemas.microsoft.com/office/drawing/2014/main" id="{8E7D04BE-FFD8-544B-8DEA-538DF2AFD338}"/>
              </a:ext>
            </a:extLst>
          </p:cNvPr>
          <p:cNvSpPr txBox="1">
            <a:spLocks/>
          </p:cNvSpPr>
          <p:nvPr/>
        </p:nvSpPr>
        <p:spPr>
          <a:xfrm>
            <a:off x="8926248" y="6220740"/>
            <a:ext cx="1021891" cy="3239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47A9A36-4EB0-BF46-AE48-7CDA251B954B}" type="datetime1">
              <a:rPr lang="en-US" smtClean="0"/>
              <a:pPr/>
              <a:t>5/16/2023</a:t>
            </a:fld>
            <a:endParaRPr lang="en-US" dirty="0"/>
          </a:p>
        </p:txBody>
      </p:sp>
      <p:sp>
        <p:nvSpPr>
          <p:cNvPr id="3" name="Slide Number">
            <a:extLst>
              <a:ext uri="{FF2B5EF4-FFF2-40B4-BE49-F238E27FC236}">
                <a16:creationId xmlns:a16="http://schemas.microsoft.com/office/drawing/2014/main" id="{359EAC5F-2617-F64D-876E-44BA327C0121}"/>
              </a:ext>
            </a:extLst>
          </p:cNvPr>
          <p:cNvSpPr txBox="1">
            <a:spLocks/>
          </p:cNvSpPr>
          <p:nvPr/>
        </p:nvSpPr>
        <p:spPr>
          <a:xfrm>
            <a:off x="10096500" y="6200875"/>
            <a:ext cx="487680" cy="365760"/>
          </a:xfrm>
          <a:prstGeom prst="ellipse">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7A6979-0714-4377-B894-6BE4C2D6E202}" type="slidenum">
              <a:rPr lang="en-US" smtClean="0"/>
              <a:pPr/>
              <a:t>6</a:t>
            </a:fld>
            <a:endParaRPr lang="en-US" dirty="0"/>
          </a:p>
        </p:txBody>
      </p:sp>
    </p:spTree>
    <p:extLst>
      <p:ext uri="{BB962C8B-B14F-4D97-AF65-F5344CB8AC3E}">
        <p14:creationId xmlns:p14="http://schemas.microsoft.com/office/powerpoint/2010/main" val="694845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11" name="Content Placeholder 10"/>
          <p:cNvPicPr>
            <a:picLocks noGrp="1" noChangeAspect="1"/>
          </p:cNvPicPr>
          <p:nvPr>
            <p:ph sz="quarter" idx="13"/>
          </p:nvPr>
        </p:nvPicPr>
        <p:blipFill>
          <a:blip r:embed="rId2"/>
          <a:srcRect/>
          <a:stretch/>
        </p:blipFill>
        <p:spPr>
          <a:xfrm>
            <a:off x="1903412" y="1219200"/>
            <a:ext cx="2312988" cy="2312988"/>
          </a:xfrm>
        </p:spPr>
      </p:pic>
      <p:sp>
        <p:nvSpPr>
          <p:cNvPr id="4" name="Date Placeholder 3"/>
          <p:cNvSpPr>
            <a:spLocks noGrp="1"/>
          </p:cNvSpPr>
          <p:nvPr>
            <p:ph type="dt" sz="half" idx="4294967295"/>
          </p:nvPr>
        </p:nvSpPr>
        <p:spPr>
          <a:xfrm>
            <a:off x="8926248" y="6220740"/>
            <a:ext cx="1021891" cy="323968"/>
          </a:xfrm>
        </p:spPr>
        <p:txBody>
          <a:bodyPr/>
          <a:lstStyle/>
          <a:p>
            <a:fld id="{D47A9A36-4EB0-BF46-AE48-7CDA251B954B}" type="datetime1">
              <a:rPr lang="en-US" smtClean="0"/>
              <a:t>5/16/2023</a:t>
            </a:fld>
            <a:endParaRPr lang="en-US" dirty="0"/>
          </a:p>
        </p:txBody>
      </p:sp>
      <p:sp>
        <p:nvSpPr>
          <p:cNvPr id="5" name="Slide Number Placeholder 4"/>
          <p:cNvSpPr>
            <a:spLocks noGrp="1"/>
          </p:cNvSpPr>
          <p:nvPr>
            <p:ph type="sldNum" sz="quarter" idx="4294967295"/>
          </p:nvPr>
        </p:nvSpPr>
        <p:spPr>
          <a:xfrm>
            <a:off x="10096500" y="6200875"/>
            <a:ext cx="487680" cy="365760"/>
          </a:xfrm>
        </p:spPr>
        <p:txBody>
          <a:bodyPr/>
          <a:lstStyle/>
          <a:p>
            <a:fld id="{8A7A6979-0714-4377-B894-6BE4C2D6E202}" type="slidenum">
              <a:rPr lang="en-US" smtClean="0"/>
              <a:pPr/>
              <a:t>7</a:t>
            </a:fld>
            <a:endParaRPr lang="en-US" dirty="0"/>
          </a:p>
        </p:txBody>
      </p:sp>
      <p:pic>
        <p:nvPicPr>
          <p:cNvPr id="12" name="Content Placeholder 11"/>
          <p:cNvPicPr>
            <a:picLocks noGrp="1" noChangeAspect="1"/>
          </p:cNvPicPr>
          <p:nvPr>
            <p:ph sz="quarter" idx="14"/>
          </p:nvPr>
        </p:nvPicPr>
        <p:blipFill>
          <a:blip r:embed="rId3"/>
          <a:srcRect/>
          <a:stretch/>
        </p:blipFill>
        <p:spPr>
          <a:xfrm>
            <a:off x="4911725" y="1219200"/>
            <a:ext cx="2312988" cy="2312988"/>
          </a:xfrm>
        </p:spPr>
      </p:pic>
      <p:pic>
        <p:nvPicPr>
          <p:cNvPr id="13" name="Content Placeholder 12"/>
          <p:cNvPicPr>
            <a:picLocks noGrp="1" noChangeAspect="1"/>
          </p:cNvPicPr>
          <p:nvPr>
            <p:ph sz="quarter" idx="15"/>
          </p:nvPr>
        </p:nvPicPr>
        <p:blipFill>
          <a:blip r:embed="rId4"/>
          <a:srcRect/>
          <a:stretch/>
        </p:blipFill>
        <p:spPr>
          <a:xfrm>
            <a:off x="7920038" y="1217613"/>
            <a:ext cx="2312987" cy="2312987"/>
          </a:xfrm>
        </p:spPr>
      </p:pic>
      <p:pic>
        <p:nvPicPr>
          <p:cNvPr id="14" name="Content Placeholder 13"/>
          <p:cNvPicPr>
            <a:picLocks noGrp="1" noChangeAspect="1"/>
          </p:cNvPicPr>
          <p:nvPr>
            <p:ph sz="quarter" idx="16"/>
          </p:nvPr>
        </p:nvPicPr>
        <p:blipFill>
          <a:blip r:embed="rId5"/>
          <a:srcRect/>
          <a:stretch/>
        </p:blipFill>
        <p:spPr>
          <a:xfrm>
            <a:off x="1903413" y="3532188"/>
            <a:ext cx="2312987" cy="2312987"/>
          </a:xfrm>
        </p:spPr>
      </p:pic>
      <p:pic>
        <p:nvPicPr>
          <p:cNvPr id="16" name="Content Placeholder 15"/>
          <p:cNvPicPr>
            <a:picLocks noGrp="1" noChangeAspect="1"/>
          </p:cNvPicPr>
          <p:nvPr>
            <p:ph sz="quarter" idx="18"/>
          </p:nvPr>
        </p:nvPicPr>
        <p:blipFill>
          <a:blip r:embed="rId6"/>
          <a:srcRect/>
          <a:stretch/>
        </p:blipFill>
        <p:spPr>
          <a:xfrm>
            <a:off x="7920037" y="3530600"/>
            <a:ext cx="2312988" cy="2312988"/>
          </a:xfrm>
        </p:spPr>
      </p:pic>
      <p:pic>
        <p:nvPicPr>
          <p:cNvPr id="19" name="Content Placeholder 18"/>
          <p:cNvPicPr>
            <a:picLocks noGrp="1" noChangeAspect="1"/>
          </p:cNvPicPr>
          <p:nvPr>
            <p:ph sz="quarter" idx="17"/>
          </p:nvPr>
        </p:nvPicPr>
        <p:blipFill>
          <a:blip r:embed="rId7"/>
          <a:srcRect/>
          <a:stretch/>
        </p:blipFill>
        <p:spPr>
          <a:xfrm>
            <a:off x="4911725" y="3532188"/>
            <a:ext cx="2312987" cy="2312987"/>
          </a:xfrm>
        </p:spPr>
      </p:pic>
      <p:pic>
        <p:nvPicPr>
          <p:cNvPr id="15" name="Purdue CoBrand">
            <a:extLst>
              <a:ext uri="{FF2B5EF4-FFF2-40B4-BE49-F238E27FC236}">
                <a16:creationId xmlns:a16="http://schemas.microsoft.com/office/drawing/2014/main" id="{2F4BE814-FD83-3C48-A7EF-EB8E7841C9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73518" y="5981517"/>
            <a:ext cx="4320753" cy="460491"/>
          </a:xfrm>
          <a:prstGeom prst="rect">
            <a:avLst/>
          </a:prstGeom>
        </p:spPr>
      </p:pic>
    </p:spTree>
    <p:extLst>
      <p:ext uri="{BB962C8B-B14F-4D97-AF65-F5344CB8AC3E}">
        <p14:creationId xmlns:p14="http://schemas.microsoft.com/office/powerpoint/2010/main" val="725214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11" name="Content Placeholder 10"/>
          <p:cNvPicPr>
            <a:picLocks noGrp="1" noChangeAspect="1"/>
          </p:cNvPicPr>
          <p:nvPr>
            <p:ph sz="quarter" idx="13"/>
          </p:nvPr>
        </p:nvPicPr>
        <p:blipFill>
          <a:blip r:embed="rId2"/>
          <a:srcRect/>
          <a:stretch/>
        </p:blipFill>
        <p:spPr>
          <a:xfrm>
            <a:off x="1903412" y="1219200"/>
            <a:ext cx="2312988" cy="2312988"/>
          </a:xfrm>
        </p:spPr>
      </p:pic>
      <p:sp>
        <p:nvSpPr>
          <p:cNvPr id="4" name="Date Placeholder 3"/>
          <p:cNvSpPr>
            <a:spLocks noGrp="1"/>
          </p:cNvSpPr>
          <p:nvPr>
            <p:ph type="dt" sz="half" idx="4294967295"/>
          </p:nvPr>
        </p:nvSpPr>
        <p:spPr>
          <a:xfrm>
            <a:off x="8926248" y="6220740"/>
            <a:ext cx="1021891" cy="323968"/>
          </a:xfrm>
        </p:spPr>
        <p:txBody>
          <a:bodyPr/>
          <a:lstStyle/>
          <a:p>
            <a:fld id="{D47A9A36-4EB0-BF46-AE48-7CDA251B954B}" type="datetime1">
              <a:rPr lang="en-US" smtClean="0"/>
              <a:t>5/16/2023</a:t>
            </a:fld>
            <a:endParaRPr lang="en-US" dirty="0"/>
          </a:p>
        </p:txBody>
      </p:sp>
      <p:sp>
        <p:nvSpPr>
          <p:cNvPr id="5" name="Slide Number Placeholder 4"/>
          <p:cNvSpPr>
            <a:spLocks noGrp="1"/>
          </p:cNvSpPr>
          <p:nvPr>
            <p:ph type="sldNum" sz="quarter" idx="4294967295"/>
          </p:nvPr>
        </p:nvSpPr>
        <p:spPr>
          <a:xfrm>
            <a:off x="10096500" y="6200875"/>
            <a:ext cx="487680" cy="365760"/>
          </a:xfrm>
        </p:spPr>
        <p:txBody>
          <a:bodyPr/>
          <a:lstStyle/>
          <a:p>
            <a:fld id="{8A7A6979-0714-4377-B894-6BE4C2D6E202}" type="slidenum">
              <a:rPr lang="en-US" smtClean="0"/>
              <a:pPr/>
              <a:t>8</a:t>
            </a:fld>
            <a:endParaRPr lang="en-US" dirty="0"/>
          </a:p>
        </p:txBody>
      </p:sp>
      <p:pic>
        <p:nvPicPr>
          <p:cNvPr id="12" name="Content Placeholder 11"/>
          <p:cNvPicPr>
            <a:picLocks noGrp="1" noChangeAspect="1"/>
          </p:cNvPicPr>
          <p:nvPr>
            <p:ph sz="quarter" idx="14"/>
          </p:nvPr>
        </p:nvPicPr>
        <p:blipFill>
          <a:blip r:embed="rId3"/>
          <a:srcRect/>
          <a:stretch/>
        </p:blipFill>
        <p:spPr>
          <a:xfrm>
            <a:off x="4911725" y="1219200"/>
            <a:ext cx="2312988" cy="2312988"/>
          </a:xfrm>
        </p:spPr>
      </p:pic>
      <p:pic>
        <p:nvPicPr>
          <p:cNvPr id="13" name="Content Placeholder 12"/>
          <p:cNvPicPr>
            <a:picLocks noGrp="1" noChangeAspect="1"/>
          </p:cNvPicPr>
          <p:nvPr>
            <p:ph sz="quarter" idx="15"/>
          </p:nvPr>
        </p:nvPicPr>
        <p:blipFill>
          <a:blip r:embed="rId4"/>
          <a:srcRect/>
          <a:stretch/>
        </p:blipFill>
        <p:spPr>
          <a:xfrm>
            <a:off x="7920038" y="1217613"/>
            <a:ext cx="2312987" cy="2312987"/>
          </a:xfrm>
        </p:spPr>
      </p:pic>
      <p:pic>
        <p:nvPicPr>
          <p:cNvPr id="14" name="Content Placeholder 13"/>
          <p:cNvPicPr>
            <a:picLocks noGrp="1" noChangeAspect="1"/>
          </p:cNvPicPr>
          <p:nvPr>
            <p:ph sz="quarter" idx="16"/>
          </p:nvPr>
        </p:nvPicPr>
        <p:blipFill>
          <a:blip r:embed="rId5"/>
          <a:srcRect/>
          <a:stretch/>
        </p:blipFill>
        <p:spPr>
          <a:xfrm>
            <a:off x="1903413" y="3532188"/>
            <a:ext cx="2312987" cy="2312987"/>
          </a:xfrm>
        </p:spPr>
      </p:pic>
      <p:pic>
        <p:nvPicPr>
          <p:cNvPr id="16" name="Content Placeholder 15"/>
          <p:cNvPicPr>
            <a:picLocks noGrp="1" noChangeAspect="1"/>
          </p:cNvPicPr>
          <p:nvPr>
            <p:ph sz="quarter" idx="18"/>
          </p:nvPr>
        </p:nvPicPr>
        <p:blipFill>
          <a:blip r:embed="rId6"/>
          <a:srcRect/>
          <a:stretch/>
        </p:blipFill>
        <p:spPr>
          <a:xfrm>
            <a:off x="7920037" y="3530600"/>
            <a:ext cx="2312988" cy="2312988"/>
          </a:xfrm>
        </p:spPr>
      </p:pic>
      <p:pic>
        <p:nvPicPr>
          <p:cNvPr id="19" name="Content Placeholder 18"/>
          <p:cNvPicPr>
            <a:picLocks noGrp="1" noChangeAspect="1"/>
          </p:cNvPicPr>
          <p:nvPr>
            <p:ph sz="quarter" idx="17"/>
          </p:nvPr>
        </p:nvPicPr>
        <p:blipFill>
          <a:blip r:embed="rId7"/>
          <a:srcRect/>
          <a:stretch/>
        </p:blipFill>
        <p:spPr>
          <a:xfrm>
            <a:off x="4911725" y="3532188"/>
            <a:ext cx="2312987" cy="2312987"/>
          </a:xfrm>
        </p:spPr>
      </p:pic>
      <p:pic>
        <p:nvPicPr>
          <p:cNvPr id="15" name="Purdue CoBrand">
            <a:extLst>
              <a:ext uri="{FF2B5EF4-FFF2-40B4-BE49-F238E27FC236}">
                <a16:creationId xmlns:a16="http://schemas.microsoft.com/office/drawing/2014/main" id="{2F4BE814-FD83-3C48-A7EF-EB8E7841C9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73518" y="5981517"/>
            <a:ext cx="4320753" cy="460491"/>
          </a:xfrm>
          <a:prstGeom prst="rect">
            <a:avLst/>
          </a:prstGeom>
        </p:spPr>
      </p:pic>
    </p:spTree>
    <p:extLst>
      <p:ext uri="{BB962C8B-B14F-4D97-AF65-F5344CB8AC3E}">
        <p14:creationId xmlns:p14="http://schemas.microsoft.com/office/powerpoint/2010/main" val="1378653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C4E399FB-BB24-F641-ABAD-96BF149B4326}"/>
              </a:ext>
            </a:extLst>
          </p:cNvPr>
          <p:cNvSpPr>
            <a:spLocks noGrp="1"/>
          </p:cNvSpPr>
          <p:nvPr>
            <p:ph type="ctrTitle"/>
          </p:nvPr>
        </p:nvSpPr>
        <p:spPr/>
        <p:txBody>
          <a:bodyPr/>
          <a:lstStyle/>
          <a:p>
            <a:r>
              <a:rPr lang="en-US" spc="0" dirty="0">
                <a:latin typeface="United Sans Rg Md" pitchFamily="50" charset="0"/>
              </a:rPr>
              <a:t>123</a:t>
            </a:r>
            <a:endParaRPr lang="en-US" dirty="0">
              <a:latin typeface="United Sans Rg Md" pitchFamily="50" charset="0"/>
            </a:endParaRPr>
          </a:p>
        </p:txBody>
      </p:sp>
      <p:sp>
        <p:nvSpPr>
          <p:cNvPr id="3" name="Subtitle">
            <a:extLst>
              <a:ext uri="{FF2B5EF4-FFF2-40B4-BE49-F238E27FC236}">
                <a16:creationId xmlns:a16="http://schemas.microsoft.com/office/drawing/2014/main" id="{E674521A-6643-B74A-8070-FF820FAD5CAA}"/>
              </a:ext>
            </a:extLst>
          </p:cNvPr>
          <p:cNvSpPr>
            <a:spLocks noGrp="1"/>
          </p:cNvSpPr>
          <p:nvPr>
            <p:ph type="subTitle" idx="1"/>
          </p:nvPr>
        </p:nvSpPr>
        <p:spPr>
          <a:xfrm>
            <a:off x="2648276" y="2706475"/>
            <a:ext cx="6895463" cy="553998"/>
          </a:xfrm>
        </p:spPr>
        <p:txBody>
          <a:bodyPr/>
          <a:lstStyle/>
          <a:p>
            <a:r>
              <a:rPr lang="en-US" dirty="0"/>
              <a:t>TOPIC OR TITLE</a:t>
            </a:r>
          </a:p>
        </p:txBody>
      </p:sp>
      <p:sp>
        <p:nvSpPr>
          <p:cNvPr id="4" name="Body Text">
            <a:extLst>
              <a:ext uri="{FF2B5EF4-FFF2-40B4-BE49-F238E27FC236}">
                <a16:creationId xmlns:a16="http://schemas.microsoft.com/office/drawing/2014/main" id="{320CFFA6-0230-9245-ACB8-025F0B9CAFE7}"/>
              </a:ext>
            </a:extLst>
          </p:cNvPr>
          <p:cNvSpPr>
            <a:spLocks noGrp="1"/>
          </p:cNvSpPr>
          <p:nvPr>
            <p:ph type="body" sz="quarter" idx="14"/>
          </p:nvPr>
        </p:nvSpPr>
        <p:spPr/>
        <p:txBody>
          <a:bodyPr/>
          <a:lstStyle/>
          <a:p>
            <a:r>
              <a:rPr lang="en-US" dirty="0"/>
              <a:t>Fact or highlight. </a:t>
            </a:r>
            <a:r>
              <a:rPr lang="en-US" dirty="0" err="1"/>
              <a:t>Acumin</a:t>
            </a:r>
            <a:r>
              <a:rPr lang="en-US" dirty="0"/>
              <a:t> Pro Medium 24 pt. Keep it short with bite-size chunks of information.</a:t>
            </a:r>
          </a:p>
        </p:txBody>
      </p:sp>
      <p:pic>
        <p:nvPicPr>
          <p:cNvPr id="7" name="Purdue CoBrand">
            <a:extLst>
              <a:ext uri="{FF2B5EF4-FFF2-40B4-BE49-F238E27FC236}">
                <a16:creationId xmlns:a16="http://schemas.microsoft.com/office/drawing/2014/main" id="{8A61AD47-E22C-0441-8D94-5A007C5B1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0"/>
          </a:xfrm>
          <a:prstGeom prst="rect">
            <a:avLst/>
          </a:prstGeom>
        </p:spPr>
      </p:pic>
      <p:sp>
        <p:nvSpPr>
          <p:cNvPr id="8" name="Date">
            <a:extLst>
              <a:ext uri="{FF2B5EF4-FFF2-40B4-BE49-F238E27FC236}">
                <a16:creationId xmlns:a16="http://schemas.microsoft.com/office/drawing/2014/main" id="{8E7D04BE-FFD8-544B-8DEA-538DF2AFD338}"/>
              </a:ext>
            </a:extLst>
          </p:cNvPr>
          <p:cNvSpPr>
            <a:spLocks noGrp="1"/>
          </p:cNvSpPr>
          <p:nvPr>
            <p:ph type="dt" sz="half" idx="10"/>
          </p:nvPr>
        </p:nvSpPr>
        <p:spPr>
          <a:xfrm>
            <a:off x="8926248" y="6220740"/>
            <a:ext cx="1021891" cy="323968"/>
          </a:xfrm>
        </p:spPr>
        <p:txBody>
          <a:bodyPr/>
          <a:lstStyle/>
          <a:p>
            <a:fld id="{D47A9A36-4EB0-BF46-AE48-7CDA251B954B}" type="datetime1">
              <a:rPr lang="en-US" smtClean="0"/>
              <a:t>5/16/2023</a:t>
            </a:fld>
            <a:endParaRPr lang="en-US" dirty="0"/>
          </a:p>
        </p:txBody>
      </p:sp>
      <p:sp>
        <p:nvSpPr>
          <p:cNvPr id="9" name="Slide Number">
            <a:extLst>
              <a:ext uri="{FF2B5EF4-FFF2-40B4-BE49-F238E27FC236}">
                <a16:creationId xmlns:a16="http://schemas.microsoft.com/office/drawing/2014/main" id="{359EAC5F-2617-F64D-876E-44BA327C0121}"/>
              </a:ext>
            </a:extLst>
          </p:cNvPr>
          <p:cNvSpPr>
            <a:spLocks noGrp="1"/>
          </p:cNvSpPr>
          <p:nvPr>
            <p:ph type="sldNum" sz="quarter" idx="12"/>
          </p:nvPr>
        </p:nvSpPr>
        <p:spPr>
          <a:xfrm>
            <a:off x="10096500" y="6200875"/>
            <a:ext cx="487680" cy="365760"/>
          </a:xfrm>
        </p:spPr>
        <p:txBody>
          <a:bodyPr/>
          <a:lstStyle/>
          <a:p>
            <a:fld id="{8A7A6979-0714-4377-B894-6BE4C2D6E202}" type="slidenum">
              <a:rPr lang="en-US" smtClean="0"/>
              <a:pPr/>
              <a:t>9</a:t>
            </a:fld>
            <a:endParaRPr lang="en-US" dirty="0"/>
          </a:p>
        </p:txBody>
      </p:sp>
    </p:spTree>
    <p:extLst>
      <p:ext uri="{BB962C8B-B14F-4D97-AF65-F5344CB8AC3E}">
        <p14:creationId xmlns:p14="http://schemas.microsoft.com/office/powerpoint/2010/main" val="2377444749"/>
      </p:ext>
    </p:extLst>
  </p:cSld>
  <p:clrMapOvr>
    <a:masterClrMapping/>
  </p:clrMapOvr>
</p:sld>
</file>

<file path=ppt/theme/theme1.xml><?xml version="1.0" encoding="utf-8"?>
<a:theme xmlns:a="http://schemas.openxmlformats.org/drawingml/2006/main" name="Purdue2">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resentation1" id="{3B66243C-D43E-424E-8162-CEAA39EDDC19}" vid="{8467E46F-6AEC-4DDA-84AB-06F3826E95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COBRAND-PPT-TEMPLATE_WideScreen_Embedded-Brand-Fonts_Cross-Platform_Black</Template>
  <TotalTime>48</TotalTime>
  <Words>343</Words>
  <Application>Microsoft Office PowerPoint</Application>
  <PresentationFormat>Widescreen</PresentationFormat>
  <Paragraphs>46</Paragraphs>
  <Slides>10</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Acumin Pro SemiCondensed</vt:lpstr>
      <vt:lpstr>United Sans Cd Md</vt:lpstr>
      <vt:lpstr>Arial</vt:lpstr>
      <vt:lpstr>Acumin Pro ExtraCondensed Smbd</vt:lpstr>
      <vt:lpstr>United Sans Rg Md</vt:lpstr>
      <vt:lpstr>Calibri</vt:lpstr>
      <vt:lpstr>Acumin Pro Semibold</vt:lpstr>
      <vt:lpstr>Wingdings</vt:lpstr>
      <vt:lpstr>Acumin Pro ExtraCondensed</vt:lpstr>
      <vt:lpstr>Acumin Pro Medium</vt:lpstr>
      <vt:lpstr>Acumin Pro</vt:lpstr>
      <vt:lpstr>Purdue2</vt:lpstr>
      <vt:lpstr>PowerPoint Presentation</vt:lpstr>
      <vt:lpstr>Title Slide Acumin Pro Extra Cond Bold Italic 60</vt:lpstr>
      <vt:lpstr>Title Acumin Pro Extra Cond Bold Italic 36 pt</vt:lpstr>
      <vt:lpstr>Title Acumin Pro Extra Cond Bold Italic 36 pt</vt:lpstr>
      <vt:lpstr>PowerPoint Presentation</vt:lpstr>
      <vt:lpstr>PowerPoint Presentation</vt:lpstr>
      <vt:lpstr>PowerPoint Presentation</vt:lpstr>
      <vt:lpstr>PowerPoint Presentation</vt:lpstr>
      <vt:lpstr>123</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akbowers</dc:creator>
  <cp:lastModifiedBy>Bowers, Anna K</cp:lastModifiedBy>
  <cp:revision>8</cp:revision>
  <dcterms:created xsi:type="dcterms:W3CDTF">2021-07-27T16:15:34Z</dcterms:created>
  <dcterms:modified xsi:type="dcterms:W3CDTF">2023-05-16T14:05:20Z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2023-05-16T13:53:16Z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61a9d4e9-2649-42c8-b6fb-a9cf680fddab</vt:lpwstr>
  </property>
  <property fmtid="{D5CDD505-2E9C-101B-9397-08002B2CF9AE}" pid="8" name="MSIP_Label_4044bd30-2ed7-4c9d-9d12-46200872a97b_ContentBits">
    <vt:lpwstr>0</vt:lpwstr>
  </property>
</Properties>
</file>