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4715" userDrawn="1">
          <p15:clr>
            <a:srgbClr val="A4A3A4"/>
          </p15:clr>
        </p15:guide>
        <p15:guide id="2" pos="35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89"/>
    <p:restoredTop sz="96327"/>
  </p:normalViewPr>
  <p:slideViewPr>
    <p:cSldViewPr>
      <p:cViewPr varScale="1">
        <p:scale>
          <a:sx n="39" d="100"/>
          <a:sy n="39" d="100"/>
        </p:scale>
        <p:origin x="1704" y="224"/>
      </p:cViewPr>
      <p:guideLst>
        <p:guide orient="horz" pos="4715"/>
        <p:guide pos="3537"/>
      </p:guideLst>
    </p:cSldViewPr>
  </p:slideViewPr>
  <p:notesTextViewPr>
    <p:cViewPr>
      <p:scale>
        <a:sx n="55" d="100"/>
        <a:sy n="5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B30BF-AAB4-D74A-9DFC-311035B00C5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676400"/>
            <a:ext cx="6784975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973B9-F508-0A42-9023-6E5D7E189C6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29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22168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DCBA4FE-0F6C-7E98-3D03-A5C88B2536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8204" y="8159750"/>
            <a:ext cx="7305834" cy="441166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D31EB28-B423-569B-79FF-B39FC5E2DB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59838" y="14676438"/>
            <a:ext cx="13695362" cy="77263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217AEDEB-F62D-F59F-B5D1-657FDB20A1D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87050" y="6326188"/>
            <a:ext cx="8589963" cy="6016625"/>
          </a:xfrm>
          <a:ln w="57150">
            <a:solidFill>
              <a:srgbClr val="000000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17"/>
          <p:cNvSpPr/>
          <p:nvPr/>
        </p:nvSpPr>
        <p:spPr>
          <a:xfrm>
            <a:off x="21958294" y="-685800"/>
            <a:ext cx="11493506" cy="5029178"/>
          </a:xfrm>
          <a:custGeom>
            <a:avLst/>
            <a:gdLst/>
            <a:ahLst/>
            <a:cxnLst/>
            <a:rect l="l" t="t" r="r" b="b"/>
            <a:pathLst>
              <a:path w="6694169" h="2653030">
                <a:moveTo>
                  <a:pt x="6693610" y="0"/>
                </a:moveTo>
                <a:lnTo>
                  <a:pt x="601292" y="0"/>
                </a:lnTo>
                <a:lnTo>
                  <a:pt x="0" y="2652624"/>
                </a:lnTo>
                <a:lnTo>
                  <a:pt x="6693610" y="2652624"/>
                </a:lnTo>
                <a:lnTo>
                  <a:pt x="6693610" y="0"/>
                </a:lnTo>
                <a:close/>
              </a:path>
            </a:pathLst>
          </a:custGeom>
          <a:solidFill>
            <a:srgbClr val="D6BF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bg object 16"/>
          <p:cNvSpPr/>
          <p:nvPr/>
        </p:nvSpPr>
        <p:spPr>
          <a:xfrm>
            <a:off x="-533400" y="-685800"/>
            <a:ext cx="23698200" cy="5029178"/>
          </a:xfrm>
          <a:custGeom>
            <a:avLst/>
            <a:gdLst/>
            <a:ahLst/>
            <a:cxnLst/>
            <a:rect l="l" t="t" r="r" b="b"/>
            <a:pathLst>
              <a:path w="14013180" h="2653030">
                <a:moveTo>
                  <a:pt x="14012991" y="0"/>
                </a:moveTo>
                <a:lnTo>
                  <a:pt x="0" y="0"/>
                </a:lnTo>
                <a:lnTo>
                  <a:pt x="0" y="2652624"/>
                </a:lnTo>
                <a:lnTo>
                  <a:pt x="13411698" y="2652624"/>
                </a:lnTo>
                <a:lnTo>
                  <a:pt x="1401299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10803052" y="0"/>
                </a:moveTo>
                <a:lnTo>
                  <a:pt x="288732" y="0"/>
                </a:ln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close/>
              </a:path>
            </a:pathLst>
          </a:custGeom>
          <a:solidFill>
            <a:srgbClr val="CBC8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288732" y="0"/>
                </a:move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lnTo>
                  <a:pt x="288732" y="0"/>
                </a:lnTo>
                <a:close/>
              </a:path>
            </a:pathLst>
          </a:custGeom>
          <a:ln w="31024">
            <a:solidFill>
              <a:srgbClr val="CBC8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764305" y="0"/>
                </a:move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lnTo>
                  <a:pt x="276430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475573" y="1267768"/>
                </a:moveTo>
                <a:lnTo>
                  <a:pt x="2764305" y="0"/>
                </a:ln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close/>
              </a:path>
            </a:pathLst>
          </a:custGeom>
          <a:ln w="3102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1354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80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FBF5DC20-FA26-B6DA-567C-F2BCEFA5C3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96063" y="8159750"/>
            <a:ext cx="7277975" cy="4411663"/>
          </a:xfrm>
        </p:spPr>
        <p:txBody>
          <a:bodyPr/>
          <a:lstStyle/>
          <a:p>
            <a:endParaRPr lang="en-US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5DC1AFA9-3FB3-7232-5833-C155115E184B}"/>
              </a:ext>
            </a:extLst>
          </p:cNvPr>
          <p:cNvSpPr/>
          <p:nvPr/>
        </p:nvSpPr>
        <p:spPr>
          <a:xfrm>
            <a:off x="23364025" y="5410200"/>
            <a:ext cx="8606235" cy="809235"/>
          </a:xfrm>
          <a:custGeom>
            <a:avLst/>
            <a:gdLst/>
            <a:ahLst/>
            <a:cxnLst/>
            <a:rect l="l" t="t" r="r" b="b"/>
            <a:pathLst>
              <a:path w="8365490" h="4579619">
                <a:moveTo>
                  <a:pt x="8365073" y="0"/>
                </a:moveTo>
                <a:lnTo>
                  <a:pt x="0" y="0"/>
                </a:lnTo>
                <a:lnTo>
                  <a:pt x="0" y="4579267"/>
                </a:lnTo>
                <a:lnTo>
                  <a:pt x="8365073" y="4579267"/>
                </a:lnTo>
                <a:lnTo>
                  <a:pt x="8365073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2570590B-219E-7FAD-5F1C-A89EAA4DFFFB}"/>
              </a:ext>
            </a:extLst>
          </p:cNvPr>
          <p:cNvSpPr txBox="1"/>
          <p:nvPr/>
        </p:nvSpPr>
        <p:spPr>
          <a:xfrm>
            <a:off x="23361828" y="5334000"/>
            <a:ext cx="8639975" cy="809234"/>
          </a:xfrm>
          <a:prstGeom prst="rect">
            <a:avLst/>
          </a:prstGeom>
          <a:noFill/>
        </p:spPr>
        <p:txBody>
          <a:bodyPr vert="horz" wrap="square" lIns="0" tIns="152819" rIns="0" bIns="0" rtlCol="0">
            <a:spAutoFit/>
          </a:bodyPr>
          <a:lstStyle/>
          <a:p>
            <a:pPr algn="ctr"/>
            <a:r>
              <a:rPr sz="4256" b="1" spc="123" dirty="0">
                <a:solidFill>
                  <a:schemeClr val="bg1"/>
                </a:solidFill>
                <a:latin typeface="Impact"/>
                <a:cs typeface="Impact"/>
              </a:rPr>
              <a:t>HEADING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FOR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CHART/DIAGRAM</a:t>
            </a:r>
            <a:endParaRPr sz="4256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95574E-12F8-F2C2-B77B-3CEF6A9646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38658" y="14676438"/>
            <a:ext cx="13736632" cy="7726362"/>
          </a:xfrm>
        </p:spPr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676E60-5189-9FB0-E408-2D6FF13BD62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93225" y="6326188"/>
            <a:ext cx="8564862" cy="60166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6540D9E-8985-8F14-F786-2EA8AED2D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204" y="533400"/>
            <a:ext cx="20172138" cy="2077492"/>
          </a:xfrm>
        </p:spPr>
        <p:txBody>
          <a:bodyPr/>
          <a:lstStyle/>
          <a:p>
            <a:pPr marL="20791">
              <a:lnSpc>
                <a:spcPts val="16166"/>
              </a:lnSpc>
              <a:spcBef>
                <a:spcPts val="156"/>
              </a:spcBef>
            </a:pPr>
            <a:r>
              <a:rPr lang="en-US" kern="1200" spc="100" dirty="0"/>
              <a:t>RESEARCH POSTER HEADING</a:t>
            </a:r>
            <a:endParaRPr lang="en-US" sz="83800" kern="1200" spc="10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42C9E3DC-A5F9-CBD5-1E1F-5F1F0B4D7837}"/>
              </a:ext>
            </a:extLst>
          </p:cNvPr>
          <p:cNvSpPr txBox="1"/>
          <p:nvPr/>
        </p:nvSpPr>
        <p:spPr>
          <a:xfrm>
            <a:off x="1071295" y="5877542"/>
            <a:ext cx="3895318" cy="1111717"/>
          </a:xfrm>
          <a:prstGeom prst="rect">
            <a:avLst/>
          </a:prstGeom>
        </p:spPr>
        <p:txBody>
          <a:bodyPr vert="horz" wrap="square" lIns="0" tIns="28069" rIns="0" bIns="0" rtlCol="0">
            <a:spAutoFit/>
          </a:bodyPr>
          <a:lstStyle/>
          <a:p>
            <a:pPr marL="20791">
              <a:spcBef>
                <a:spcPts val="221"/>
              </a:spcBef>
            </a:pPr>
            <a:r>
              <a:rPr sz="7040" b="1" spc="100" dirty="0">
                <a:solidFill>
                  <a:srgbClr val="D6BF91"/>
                </a:solidFill>
                <a:latin typeface="Impact"/>
                <a:cs typeface="Impact"/>
              </a:rPr>
              <a:t>OVERVIEW</a:t>
            </a:r>
            <a:endParaRPr sz="7040" spc="100">
              <a:latin typeface="Impact"/>
              <a:cs typeface="Impact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49413ECC-8A60-35BA-4B5A-26E1F3A65DF8}"/>
              </a:ext>
            </a:extLst>
          </p:cNvPr>
          <p:cNvSpPr txBox="1"/>
          <p:nvPr/>
        </p:nvSpPr>
        <p:spPr>
          <a:xfrm>
            <a:off x="5713681" y="5603155"/>
            <a:ext cx="16544966" cy="1644004"/>
          </a:xfrm>
          <a:prstGeom prst="rect">
            <a:avLst/>
          </a:prstGeom>
        </p:spPr>
        <p:txBody>
          <a:bodyPr vert="horz" wrap="square" lIns="0" tIns="48860" rIns="0" bIns="0" rtlCol="0">
            <a:spAutoFit/>
          </a:bodyPr>
          <a:lstStyle/>
          <a:p>
            <a:pPr marL="20791" marR="8316">
              <a:lnSpc>
                <a:spcPts val="3092"/>
              </a:lnSpc>
              <a:spcBef>
                <a:spcPts val="385"/>
              </a:spcBef>
            </a:pP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6</a:t>
            </a:r>
            <a:r>
              <a:rPr lang="en-US"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0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words.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Lorem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ipsum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sit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amet,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consectetuer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adipiscing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elit,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sed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diam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nonummy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nibh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euismod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tincidunt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laoreet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dolore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magna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aliquam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erat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volutpat.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wisi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minim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veniam,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nostrud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exerci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tation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ullamcorper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suscipit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lobortis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nisl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aliquip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commodo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consequat.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autem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vel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eum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iriure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hendrerit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nulla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vero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eros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iusto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odio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dignissim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blandit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praesent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luptatum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zzril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facilisi.</a:t>
            </a:r>
            <a:endParaRPr sz="2701">
              <a:latin typeface="Franklin Gothic Medium" panose="020B0603020102020204" pitchFamily="34" charset="0"/>
              <a:cs typeface="Acumin Pro SemiCondensed"/>
            </a:endParaRPr>
          </a:p>
        </p:txBody>
      </p:sp>
      <p:sp>
        <p:nvSpPr>
          <p:cNvPr id="15" name="object 9">
            <a:extLst>
              <a:ext uri="{FF2B5EF4-FFF2-40B4-BE49-F238E27FC236}">
                <a16:creationId xmlns:a16="http://schemas.microsoft.com/office/drawing/2014/main" id="{8E5F0AEF-7AE3-B85A-62BA-7C1430BF427C}"/>
              </a:ext>
            </a:extLst>
          </p:cNvPr>
          <p:cNvSpPr txBox="1"/>
          <p:nvPr/>
        </p:nvSpPr>
        <p:spPr>
          <a:xfrm>
            <a:off x="896063" y="12885061"/>
            <a:ext cx="7277898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16" name="object 11">
            <a:extLst>
              <a:ext uri="{FF2B5EF4-FFF2-40B4-BE49-F238E27FC236}">
                <a16:creationId xmlns:a16="http://schemas.microsoft.com/office/drawing/2014/main" id="{4B06CEDB-55E3-C14B-D7B4-EE6BB4827CCE}"/>
              </a:ext>
            </a:extLst>
          </p:cNvPr>
          <p:cNvSpPr txBox="1"/>
          <p:nvPr/>
        </p:nvSpPr>
        <p:spPr>
          <a:xfrm>
            <a:off x="8838773" y="8992048"/>
            <a:ext cx="671674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135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7" name="object 12">
            <a:extLst>
              <a:ext uri="{FF2B5EF4-FFF2-40B4-BE49-F238E27FC236}">
                <a16:creationId xmlns:a16="http://schemas.microsoft.com/office/drawing/2014/main" id="{61B102F2-8EEE-8816-3783-7311644C32CE}"/>
              </a:ext>
            </a:extLst>
          </p:cNvPr>
          <p:cNvSpPr txBox="1"/>
          <p:nvPr/>
        </p:nvSpPr>
        <p:spPr>
          <a:xfrm>
            <a:off x="8838658" y="8005184"/>
            <a:ext cx="13736632" cy="789347"/>
          </a:xfrm>
          <a:prstGeom prst="rect">
            <a:avLst/>
          </a:prstGeom>
        </p:spPr>
        <p:txBody>
          <a:bodyPr vert="horz" wrap="square" lIns="0" tIns="20792" rIns="0" bIns="0" rtlCol="0">
            <a:spAutoFit/>
          </a:bodyPr>
          <a:lstStyle/>
          <a:p>
            <a:pPr marL="20791">
              <a:spcBef>
                <a:spcPts val="164"/>
              </a:spcBef>
            </a:pP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4993" b="1" spc="-41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GOES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SPANS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COLUMNS</a:t>
            </a:r>
            <a:endParaRPr sz="4993">
              <a:latin typeface="Impact"/>
              <a:cs typeface="Impact"/>
            </a:endParaRPr>
          </a:p>
        </p:txBody>
      </p:sp>
      <p:sp>
        <p:nvSpPr>
          <p:cNvPr id="18" name="object 13">
            <a:extLst>
              <a:ext uri="{FF2B5EF4-FFF2-40B4-BE49-F238E27FC236}">
                <a16:creationId xmlns:a16="http://schemas.microsoft.com/office/drawing/2014/main" id="{56BF6A66-EF16-AEBD-F690-9533B9D00DB1}"/>
              </a:ext>
            </a:extLst>
          </p:cNvPr>
          <p:cNvSpPr txBox="1"/>
          <p:nvPr/>
        </p:nvSpPr>
        <p:spPr>
          <a:xfrm>
            <a:off x="16084133" y="8994334"/>
            <a:ext cx="649115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lang="en-US"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8">
            <a:extLst>
              <a:ext uri="{FF2B5EF4-FFF2-40B4-BE49-F238E27FC236}">
                <a16:creationId xmlns:a16="http://schemas.microsoft.com/office/drawing/2014/main" id="{54FA626E-D9A5-02BC-84BA-63C22309CE38}"/>
              </a:ext>
            </a:extLst>
          </p:cNvPr>
          <p:cNvSpPr txBox="1">
            <a:spLocks/>
          </p:cNvSpPr>
          <p:nvPr/>
        </p:nvSpPr>
        <p:spPr>
          <a:xfrm>
            <a:off x="896063" y="2391492"/>
            <a:ext cx="20834678" cy="1494708"/>
          </a:xfrm>
          <a:prstGeom prst="rect">
            <a:avLst/>
          </a:prstGeom>
        </p:spPr>
        <p:txBody>
          <a:bodyPr vert="horz" wrap="square" lIns="0" tIns="19752" rIns="0" bIns="0" rtlCol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>
              <a:lnSpc>
                <a:spcPts val="11452"/>
              </a:lnSpc>
            </a:pPr>
            <a:r>
              <a:rPr lang="en-US" sz="10400" spc="100" dirty="0">
                <a:solidFill>
                  <a:srgbClr val="D6BF91"/>
                </a:solidFill>
              </a:rPr>
              <a:t>OPTIONAL SUBHEAD GOES HERE</a:t>
            </a:r>
            <a:endParaRPr lang="en-US" sz="10400" spc="100"/>
          </a:p>
        </p:txBody>
      </p:sp>
      <p:sp>
        <p:nvSpPr>
          <p:cNvPr id="20" name="object 9">
            <a:extLst>
              <a:ext uri="{FF2B5EF4-FFF2-40B4-BE49-F238E27FC236}">
                <a16:creationId xmlns:a16="http://schemas.microsoft.com/office/drawing/2014/main" id="{B53D9D86-139A-05DB-DCF1-708726B4E679}"/>
              </a:ext>
            </a:extLst>
          </p:cNvPr>
          <p:cNvSpPr txBox="1"/>
          <p:nvPr/>
        </p:nvSpPr>
        <p:spPr>
          <a:xfrm>
            <a:off x="896063" y="14490184"/>
            <a:ext cx="7192876" cy="674018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90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 indent="456366">
              <a:lnSpc>
                <a:spcPct val="104900"/>
              </a:lnSpc>
            </a:pP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1" name="object 9">
            <a:extLst>
              <a:ext uri="{FF2B5EF4-FFF2-40B4-BE49-F238E27FC236}">
                <a16:creationId xmlns:a16="http://schemas.microsoft.com/office/drawing/2014/main" id="{3915FAD4-477E-618B-A80D-2FC3A8A8B71E}"/>
              </a:ext>
            </a:extLst>
          </p:cNvPr>
          <p:cNvSpPr txBox="1"/>
          <p:nvPr/>
        </p:nvSpPr>
        <p:spPr>
          <a:xfrm>
            <a:off x="23399224" y="12801600"/>
            <a:ext cx="8571036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22" name="object 9">
            <a:extLst>
              <a:ext uri="{FF2B5EF4-FFF2-40B4-BE49-F238E27FC236}">
                <a16:creationId xmlns:a16="http://schemas.microsoft.com/office/drawing/2014/main" id="{B833B50C-A591-F7F3-1E6D-81E701E8F357}"/>
              </a:ext>
            </a:extLst>
          </p:cNvPr>
          <p:cNvSpPr txBox="1"/>
          <p:nvPr/>
        </p:nvSpPr>
        <p:spPr>
          <a:xfrm>
            <a:off x="23399224" y="14401800"/>
            <a:ext cx="8577036" cy="680430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115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delenit.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	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u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A2C0C3-0405-32E0-29AE-6B2F7661A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088600" y="1390042"/>
            <a:ext cx="9503226" cy="100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7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24x36-Blk-Header-Alternate-Fonts-2.pptx" id="{0D991F2C-5CD6-0F41-930B-86CC4267B871}" vid="{E760D709-F51C-E345-9971-C5C325D1DC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522</Words>
  <Application>Microsoft Macintosh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AcuminProSemiCond-Medium</vt:lpstr>
      <vt:lpstr>Calibri</vt:lpstr>
      <vt:lpstr>Franklin Gothic Medium</vt:lpstr>
      <vt:lpstr>Impact</vt:lpstr>
      <vt:lpstr>Office Theme</vt:lpstr>
      <vt:lpstr>RESEARCH POSTER HEADING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POSTER HEADING</dc:title>
  <dc:creator>Ashton Marie Helmke</dc:creator>
  <cp:lastModifiedBy>Ashton Marie Helmke</cp:lastModifiedBy>
  <cp:revision>11</cp:revision>
  <dcterms:created xsi:type="dcterms:W3CDTF">2023-08-02T15:24:42Z</dcterms:created>
  <dcterms:modified xsi:type="dcterms:W3CDTF">2023-08-02T15:47:16Z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2023-05-10T19:15:11Z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1ce01a2e-36e9-4df6-9d78-c3d41c8363af</vt:lpwstr>
  </property>
  <property fmtid="{D5CDD505-2E9C-101B-9397-08002B2CF9AE}" pid="12" name="MSIP_Label_4044bd30-2ed7-4c9d-9d12-46200872a97b_ContentBits">
    <vt:lpwstr>0</vt:lpwstr>
  </property>
</Properties>
</file>