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  <p15:guide id="3" pos="14736" userDrawn="1">
          <p15:clr>
            <a:srgbClr val="A4A3A4"/>
          </p15:clr>
        </p15:guide>
        <p15:guide id="4" orient="horz" pos="864" userDrawn="1">
          <p15:clr>
            <a:srgbClr val="A4A3A4"/>
          </p15:clr>
        </p15:guide>
        <p15:guide id="5" pos="20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1"/>
    <p:restoredTop sz="96327"/>
  </p:normalViewPr>
  <p:slideViewPr>
    <p:cSldViewPr>
      <p:cViewPr>
        <p:scale>
          <a:sx n="65" d="100"/>
          <a:sy n="65" d="100"/>
        </p:scale>
        <p:origin x="392" y="424"/>
      </p:cViewPr>
      <p:guideLst>
        <p:guide orient="horz" pos="4715"/>
        <p:guide pos="3537"/>
        <p:guide pos="14736"/>
        <p:guide orient="horz" pos="864"/>
        <p:guide pos="20160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34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3</cp:revision>
  <dcterms:created xsi:type="dcterms:W3CDTF">2023-08-02T15:24:42Z</dcterms:created>
  <dcterms:modified xsi:type="dcterms:W3CDTF">2023-08-08T18:10:06Z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