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  <p15:guide id="7" orient="horz" pos="27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8"/>
    <p:restoredTop sz="96327"/>
  </p:normalViewPr>
  <p:slideViewPr>
    <p:cSldViewPr>
      <p:cViewPr>
        <p:scale>
          <a:sx n="80" d="100"/>
          <a:sy n="80" d="100"/>
        </p:scale>
        <p:origin x="336" y="376"/>
      </p:cViewPr>
      <p:guideLst>
        <p:guide orient="horz" pos="960"/>
        <p:guide pos="4608"/>
        <p:guide pos="576"/>
        <p:guide orient="horz" pos="4752"/>
        <p:guide pos="2640"/>
        <p:guide orient="horz" pos="1488"/>
        <p:guide orient="horz" pos="2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3</cp:revision>
  <dcterms:created xsi:type="dcterms:W3CDTF">2023-08-02T15:24:27Z</dcterms:created>
  <dcterms:modified xsi:type="dcterms:W3CDTF">2023-08-08T18:10:15Z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