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57" r:id="rId2"/>
  </p:sldIdLst>
  <p:sldSz cx="32918400" cy="21945600"/>
  <p:notesSz cx="20104100" cy="1340485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960" userDrawn="1">
          <p15:clr>
            <a:srgbClr val="A4A3A4"/>
          </p15:clr>
        </p15:guide>
        <p15:guide id="2" pos="4608" userDrawn="1">
          <p15:clr>
            <a:srgbClr val="A4A3A4"/>
          </p15:clr>
        </p15:guide>
        <p15:guide id="3" pos="576" userDrawn="1">
          <p15:clr>
            <a:srgbClr val="A4A3A4"/>
          </p15:clr>
        </p15:guide>
        <p15:guide id="4" orient="horz" pos="4752" userDrawn="1">
          <p15:clr>
            <a:srgbClr val="A4A3A4"/>
          </p15:clr>
        </p15:guide>
        <p15:guide id="5" pos="2640" userDrawn="1">
          <p15:clr>
            <a:srgbClr val="A4A3A4"/>
          </p15:clr>
        </p15:guide>
        <p15:guide id="6" orient="horz" pos="148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BE9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088"/>
    <p:restoredTop sz="96327"/>
  </p:normalViewPr>
  <p:slideViewPr>
    <p:cSldViewPr>
      <p:cViewPr>
        <p:scale>
          <a:sx n="35" d="100"/>
          <a:sy n="35" d="100"/>
        </p:scale>
        <p:origin x="2168" y="504"/>
      </p:cViewPr>
      <p:guideLst>
        <p:guide orient="horz" pos="960"/>
        <p:guide pos="4608"/>
        <p:guide pos="576"/>
        <p:guide orient="horz" pos="4752"/>
        <p:guide pos="2640"/>
        <p:guide orient="horz" pos="148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8712200" cy="6715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1387138" y="0"/>
            <a:ext cx="8712200" cy="6715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FD930A6-058E-B24C-980F-C39211300BDC}" type="datetimeFigureOut">
              <a:t>8/2/23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661150" y="1676400"/>
            <a:ext cx="6781800" cy="45227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2009775" y="6451600"/>
            <a:ext cx="16084550" cy="52784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12733338"/>
            <a:ext cx="8712200" cy="6715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1387138" y="12733338"/>
            <a:ext cx="8712200" cy="6715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31D7C6-2919-6C4A-91FE-0CB472DB97CE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99724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497056" rtl="0" eaLnBrk="1" latinLnBrk="0" hangingPunct="1">
      <a:defRPr sz="1965" kern="1200">
        <a:solidFill>
          <a:schemeClr val="tx1"/>
        </a:solidFill>
        <a:latin typeface="+mn-lt"/>
        <a:ea typeface="+mn-ea"/>
        <a:cs typeface="+mn-cs"/>
      </a:defRPr>
    </a:lvl1pPr>
    <a:lvl2pPr marL="748528" algn="l" defTabSz="1497056" rtl="0" eaLnBrk="1" latinLnBrk="0" hangingPunct="1">
      <a:defRPr sz="1965" kern="1200">
        <a:solidFill>
          <a:schemeClr val="tx1"/>
        </a:solidFill>
        <a:latin typeface="+mn-lt"/>
        <a:ea typeface="+mn-ea"/>
        <a:cs typeface="+mn-cs"/>
      </a:defRPr>
    </a:lvl2pPr>
    <a:lvl3pPr marL="1497056" algn="l" defTabSz="1497056" rtl="0" eaLnBrk="1" latinLnBrk="0" hangingPunct="1">
      <a:defRPr sz="1965" kern="1200">
        <a:solidFill>
          <a:schemeClr val="tx1"/>
        </a:solidFill>
        <a:latin typeface="+mn-lt"/>
        <a:ea typeface="+mn-ea"/>
        <a:cs typeface="+mn-cs"/>
      </a:defRPr>
    </a:lvl3pPr>
    <a:lvl4pPr marL="2245584" algn="l" defTabSz="1497056" rtl="0" eaLnBrk="1" latinLnBrk="0" hangingPunct="1">
      <a:defRPr sz="1965" kern="1200">
        <a:solidFill>
          <a:schemeClr val="tx1"/>
        </a:solidFill>
        <a:latin typeface="+mn-lt"/>
        <a:ea typeface="+mn-ea"/>
        <a:cs typeface="+mn-cs"/>
      </a:defRPr>
    </a:lvl4pPr>
    <a:lvl5pPr marL="2994111" algn="l" defTabSz="1497056" rtl="0" eaLnBrk="1" latinLnBrk="0" hangingPunct="1">
      <a:defRPr sz="1965" kern="1200">
        <a:solidFill>
          <a:schemeClr val="tx1"/>
        </a:solidFill>
        <a:latin typeface="+mn-lt"/>
        <a:ea typeface="+mn-ea"/>
        <a:cs typeface="+mn-cs"/>
      </a:defRPr>
    </a:lvl5pPr>
    <a:lvl6pPr marL="3742639" algn="l" defTabSz="1497056" rtl="0" eaLnBrk="1" latinLnBrk="0" hangingPunct="1">
      <a:defRPr sz="1965" kern="1200">
        <a:solidFill>
          <a:schemeClr val="tx1"/>
        </a:solidFill>
        <a:latin typeface="+mn-lt"/>
        <a:ea typeface="+mn-ea"/>
        <a:cs typeface="+mn-cs"/>
      </a:defRPr>
    </a:lvl6pPr>
    <a:lvl7pPr marL="4491167" algn="l" defTabSz="1497056" rtl="0" eaLnBrk="1" latinLnBrk="0" hangingPunct="1">
      <a:defRPr sz="1965" kern="1200">
        <a:solidFill>
          <a:schemeClr val="tx1"/>
        </a:solidFill>
        <a:latin typeface="+mn-lt"/>
        <a:ea typeface="+mn-ea"/>
        <a:cs typeface="+mn-cs"/>
      </a:defRPr>
    </a:lvl7pPr>
    <a:lvl8pPr marL="5239695" algn="l" defTabSz="1497056" rtl="0" eaLnBrk="1" latinLnBrk="0" hangingPunct="1">
      <a:defRPr sz="1965" kern="1200">
        <a:solidFill>
          <a:schemeClr val="tx1"/>
        </a:solidFill>
        <a:latin typeface="+mn-lt"/>
        <a:ea typeface="+mn-ea"/>
        <a:cs typeface="+mn-cs"/>
      </a:defRPr>
    </a:lvl8pPr>
    <a:lvl9pPr marL="5988223" algn="l" defTabSz="1497056" rtl="0" eaLnBrk="1" latinLnBrk="0" hangingPunct="1">
      <a:defRPr sz="1965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2468879" y="6803135"/>
            <a:ext cx="27980642" cy="190205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2360" b="1" i="0">
                <a:solidFill>
                  <a:schemeClr val="bg1"/>
                </a:solidFill>
                <a:latin typeface="Impact"/>
                <a:cs typeface="Impact"/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4937760" y="12289536"/>
            <a:ext cx="2304288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r>
              <a:rPr lang="en-US"/>
              <a:t>Click to edit Master subtitle style</a:t>
            </a:r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8/2/23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880903" y="5101673"/>
            <a:ext cx="6519216" cy="1902059"/>
          </a:xfrm>
        </p:spPr>
        <p:txBody>
          <a:bodyPr lIns="0" tIns="0" rIns="0" bIns="0"/>
          <a:lstStyle>
            <a:lvl1pPr>
              <a:defRPr sz="12360" b="1" i="0">
                <a:solidFill>
                  <a:schemeClr val="bg1"/>
                </a:solidFill>
                <a:latin typeface="Impact"/>
                <a:cs typeface="Impact"/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8/2/23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2A82BCDE-1DBA-1029-6BF3-3D29A9D2EC6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859838" y="2435225"/>
            <a:ext cx="7256462" cy="4238625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75713837-A11C-D121-DCC5-DAFE9016541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6802100" y="2408238"/>
            <a:ext cx="7258050" cy="6016625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49669121-0975-3E30-472A-F3E8A3356A09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24744363" y="2408238"/>
            <a:ext cx="7258050" cy="4238625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21" name="Picture Placeholder 20">
            <a:extLst>
              <a:ext uri="{FF2B5EF4-FFF2-40B4-BE49-F238E27FC236}">
                <a16:creationId xmlns:a16="http://schemas.microsoft.com/office/drawing/2014/main" id="{5E6DD537-E2D8-6463-48E2-2D674C50D3B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859838" y="11139488"/>
            <a:ext cx="3590925" cy="5402262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23" name="Picture Placeholder 22">
            <a:extLst>
              <a:ext uri="{FF2B5EF4-FFF2-40B4-BE49-F238E27FC236}">
                <a16:creationId xmlns:a16="http://schemas.microsoft.com/office/drawing/2014/main" id="{4021F5E4-159F-DAD4-DC14-9A04BF18913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859838" y="16944975"/>
            <a:ext cx="7256462" cy="4238625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25" name="Picture Placeholder 24">
            <a:extLst>
              <a:ext uri="{FF2B5EF4-FFF2-40B4-BE49-F238E27FC236}">
                <a16:creationId xmlns:a16="http://schemas.microsoft.com/office/drawing/2014/main" id="{5D283A40-5B33-2DA0-D3E8-A48003D1E0DF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24744363" y="10718800"/>
            <a:ext cx="7258050" cy="3630613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880903" y="5101673"/>
            <a:ext cx="6519216" cy="1902059"/>
          </a:xfrm>
        </p:spPr>
        <p:txBody>
          <a:bodyPr lIns="0" tIns="0" rIns="0" bIns="0"/>
          <a:lstStyle>
            <a:lvl1pPr>
              <a:defRPr sz="12360" b="1" i="0">
                <a:solidFill>
                  <a:schemeClr val="bg1"/>
                </a:solidFill>
                <a:latin typeface="Impact"/>
                <a:cs typeface="Impact"/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1645920" y="5047488"/>
            <a:ext cx="14319505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16952975" y="5047488"/>
            <a:ext cx="14319505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8/2/23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6912" userDrawn="1">
          <p15:clr>
            <a:srgbClr val="FBAE40"/>
          </p15:clr>
        </p15:guide>
        <p15:guide id="2" pos="10368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880903" y="5101673"/>
            <a:ext cx="6519216" cy="116185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7550" b="1" i="0">
                <a:solidFill>
                  <a:schemeClr val="bg1"/>
                </a:solidFill>
                <a:latin typeface="Impact"/>
                <a:cs typeface="Impact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645920" y="5047488"/>
            <a:ext cx="2962656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11192256" y="20409409"/>
            <a:ext cx="10533888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1645921" y="20409409"/>
            <a:ext cx="7571232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8/2/23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23701250" y="20409409"/>
            <a:ext cx="7571232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txStyles>
    <p:titleStyle>
      <a:lvl1pPr eaLnBrk="1" hangingPunct="1">
        <a:defRPr>
          <a:latin typeface="+mj-lt"/>
          <a:ea typeface="+mj-ea"/>
          <a:cs typeface="+mj-cs"/>
        </a:defRPr>
      </a:lvl1pPr>
    </p:titleStyle>
    <p:bodyStyle>
      <a:lvl1pPr marL="0" eaLnBrk="1" hangingPunct="1">
        <a:defRPr>
          <a:latin typeface="+mn-lt"/>
          <a:ea typeface="+mn-ea"/>
          <a:cs typeface="+mn-cs"/>
        </a:defRPr>
      </a:lvl1pPr>
      <a:lvl2pPr marL="748482" eaLnBrk="1" hangingPunct="1">
        <a:defRPr>
          <a:latin typeface="+mn-lt"/>
          <a:ea typeface="+mn-ea"/>
          <a:cs typeface="+mn-cs"/>
        </a:defRPr>
      </a:lvl2pPr>
      <a:lvl3pPr marL="1496964" eaLnBrk="1" hangingPunct="1">
        <a:defRPr>
          <a:latin typeface="+mn-lt"/>
          <a:ea typeface="+mn-ea"/>
          <a:cs typeface="+mn-cs"/>
        </a:defRPr>
      </a:lvl3pPr>
      <a:lvl4pPr marL="2245446" eaLnBrk="1" hangingPunct="1">
        <a:defRPr>
          <a:latin typeface="+mn-lt"/>
          <a:ea typeface="+mn-ea"/>
          <a:cs typeface="+mn-cs"/>
        </a:defRPr>
      </a:lvl4pPr>
      <a:lvl5pPr marL="2993928" eaLnBrk="1" hangingPunct="1">
        <a:defRPr>
          <a:latin typeface="+mn-lt"/>
          <a:ea typeface="+mn-ea"/>
          <a:cs typeface="+mn-cs"/>
        </a:defRPr>
      </a:lvl5pPr>
      <a:lvl6pPr marL="3742411" eaLnBrk="1" hangingPunct="1">
        <a:defRPr>
          <a:latin typeface="+mn-lt"/>
          <a:ea typeface="+mn-ea"/>
          <a:cs typeface="+mn-cs"/>
        </a:defRPr>
      </a:lvl6pPr>
      <a:lvl7pPr marL="4490893" eaLnBrk="1" hangingPunct="1">
        <a:defRPr>
          <a:latin typeface="+mn-lt"/>
          <a:ea typeface="+mn-ea"/>
          <a:cs typeface="+mn-cs"/>
        </a:defRPr>
      </a:lvl7pPr>
      <a:lvl8pPr marL="5239375" eaLnBrk="1" hangingPunct="1">
        <a:defRPr>
          <a:latin typeface="+mn-lt"/>
          <a:ea typeface="+mn-ea"/>
          <a:cs typeface="+mn-cs"/>
        </a:defRPr>
      </a:lvl8pPr>
      <a:lvl9pPr marL="5987857" eaLnBrk="1" hangingPunct="1">
        <a:defRPr>
          <a:latin typeface="+mn-lt"/>
          <a:ea typeface="+mn-ea"/>
          <a:cs typeface="+mn-cs"/>
        </a:defRPr>
      </a:lvl9pPr>
    </p:bodyStyle>
    <p:otherStyle>
      <a:lvl1pPr marL="0" eaLnBrk="1" hangingPunct="1">
        <a:defRPr>
          <a:latin typeface="+mn-lt"/>
          <a:ea typeface="+mn-ea"/>
          <a:cs typeface="+mn-cs"/>
        </a:defRPr>
      </a:lvl1pPr>
      <a:lvl2pPr marL="748482" eaLnBrk="1" hangingPunct="1">
        <a:defRPr>
          <a:latin typeface="+mn-lt"/>
          <a:ea typeface="+mn-ea"/>
          <a:cs typeface="+mn-cs"/>
        </a:defRPr>
      </a:lvl2pPr>
      <a:lvl3pPr marL="1496964" eaLnBrk="1" hangingPunct="1">
        <a:defRPr>
          <a:latin typeface="+mn-lt"/>
          <a:ea typeface="+mn-ea"/>
          <a:cs typeface="+mn-cs"/>
        </a:defRPr>
      </a:lvl3pPr>
      <a:lvl4pPr marL="2245446" eaLnBrk="1" hangingPunct="1">
        <a:defRPr>
          <a:latin typeface="+mn-lt"/>
          <a:ea typeface="+mn-ea"/>
          <a:cs typeface="+mn-cs"/>
        </a:defRPr>
      </a:lvl4pPr>
      <a:lvl5pPr marL="2993928" eaLnBrk="1" hangingPunct="1">
        <a:defRPr>
          <a:latin typeface="+mn-lt"/>
          <a:ea typeface="+mn-ea"/>
          <a:cs typeface="+mn-cs"/>
        </a:defRPr>
      </a:lvl5pPr>
      <a:lvl6pPr marL="3742411" eaLnBrk="1" hangingPunct="1">
        <a:defRPr>
          <a:latin typeface="+mn-lt"/>
          <a:ea typeface="+mn-ea"/>
          <a:cs typeface="+mn-cs"/>
        </a:defRPr>
      </a:lvl6pPr>
      <a:lvl7pPr marL="4490893" eaLnBrk="1" hangingPunct="1">
        <a:defRPr>
          <a:latin typeface="+mn-lt"/>
          <a:ea typeface="+mn-ea"/>
          <a:cs typeface="+mn-cs"/>
        </a:defRPr>
      </a:lvl7pPr>
      <a:lvl8pPr marL="5239375" eaLnBrk="1" hangingPunct="1">
        <a:defRPr>
          <a:latin typeface="+mn-lt"/>
          <a:ea typeface="+mn-ea"/>
          <a:cs typeface="+mn-cs"/>
        </a:defRPr>
      </a:lvl8pPr>
      <a:lvl9pPr marL="5987857" eaLnBrk="1" hangingPunct="1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32873ACD-54E1-2297-33D7-3035B85CEF9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858249" y="2402843"/>
            <a:ext cx="7267301" cy="4238625"/>
          </a:xfrm>
        </p:spPr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B8DA039-A87B-3A62-8FD6-9870381B6CA1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6802100" y="2408239"/>
            <a:ext cx="7258050" cy="5973762"/>
          </a:xfrm>
        </p:spPr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0734A884-CE24-122F-66A0-0920202EB357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24765000" y="2408238"/>
            <a:ext cx="7205775" cy="4238625"/>
          </a:xfrm>
        </p:spPr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9DAECA3D-4B1D-EEDE-665C-9F18627302B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0011BC69-A809-E95E-8DAA-5ED09A829CD6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838660" y="16945645"/>
            <a:ext cx="7256442" cy="4314155"/>
          </a:xfrm>
        </p:spPr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EC23AE94-18DA-F9DB-A6D3-810BD7467C4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24744363" y="10718800"/>
            <a:ext cx="7226418" cy="3630613"/>
          </a:xfrm>
        </p:spPr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6557A165-5314-A154-F443-46C5F4696E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object 23">
            <a:extLst>
              <a:ext uri="{FF2B5EF4-FFF2-40B4-BE49-F238E27FC236}">
                <a16:creationId xmlns:a16="http://schemas.microsoft.com/office/drawing/2014/main" id="{D69DF3E5-E23B-1703-8BA1-B17CBD44F81B}"/>
              </a:ext>
            </a:extLst>
          </p:cNvPr>
          <p:cNvSpPr/>
          <p:nvPr/>
        </p:nvSpPr>
        <p:spPr>
          <a:xfrm>
            <a:off x="-381000" y="533400"/>
            <a:ext cx="8803519" cy="22098000"/>
          </a:xfrm>
          <a:custGeom>
            <a:avLst/>
            <a:gdLst/>
            <a:ahLst/>
            <a:cxnLst/>
            <a:rect l="l" t="t" r="r" b="b"/>
            <a:pathLst>
              <a:path w="4432934" h="78740">
                <a:moveTo>
                  <a:pt x="4432674" y="0"/>
                </a:moveTo>
                <a:lnTo>
                  <a:pt x="0" y="0"/>
                </a:lnTo>
                <a:lnTo>
                  <a:pt x="0" y="78182"/>
                </a:lnTo>
                <a:lnTo>
                  <a:pt x="4432674" y="78182"/>
                </a:lnTo>
                <a:lnTo>
                  <a:pt x="4432674" y="0"/>
                </a:lnTo>
                <a:close/>
              </a:path>
            </a:pathLst>
          </a:custGeom>
          <a:solidFill>
            <a:schemeClr val="tx1"/>
          </a:solidFill>
        </p:spPr>
        <p:txBody>
          <a:bodyPr wrap="square" lIns="0" tIns="0" rIns="0" bIns="0" rtlCol="0"/>
          <a:lstStyle/>
          <a:p>
            <a:pPr algn="l" rtl="0"/>
            <a:endParaRPr/>
          </a:p>
        </p:txBody>
      </p:sp>
      <p:sp>
        <p:nvSpPr>
          <p:cNvPr id="12" name="object 23">
            <a:extLst>
              <a:ext uri="{FF2B5EF4-FFF2-40B4-BE49-F238E27FC236}">
                <a16:creationId xmlns:a16="http://schemas.microsoft.com/office/drawing/2014/main" id="{E6E3F825-83DE-AAD8-3465-A91812BFC9E6}"/>
              </a:ext>
            </a:extLst>
          </p:cNvPr>
          <p:cNvSpPr/>
          <p:nvPr/>
        </p:nvSpPr>
        <p:spPr>
          <a:xfrm>
            <a:off x="16780809" y="16945645"/>
            <a:ext cx="7257330" cy="4314155"/>
          </a:xfrm>
          <a:custGeom>
            <a:avLst/>
            <a:gdLst/>
            <a:ahLst/>
            <a:cxnLst/>
            <a:rect l="l" t="t" r="r" b="b"/>
            <a:pathLst>
              <a:path w="4432934" h="78740">
                <a:moveTo>
                  <a:pt x="4432674" y="0"/>
                </a:moveTo>
                <a:lnTo>
                  <a:pt x="0" y="0"/>
                </a:lnTo>
                <a:lnTo>
                  <a:pt x="0" y="78182"/>
                </a:lnTo>
                <a:lnTo>
                  <a:pt x="4432674" y="78182"/>
                </a:lnTo>
                <a:lnTo>
                  <a:pt x="4432674" y="0"/>
                </a:lnTo>
                <a:close/>
              </a:path>
            </a:pathLst>
          </a:custGeom>
          <a:solidFill>
            <a:srgbClr val="D6BE9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2">
            <a:extLst>
              <a:ext uri="{FF2B5EF4-FFF2-40B4-BE49-F238E27FC236}">
                <a16:creationId xmlns:a16="http://schemas.microsoft.com/office/drawing/2014/main" id="{F11D07BF-3BCE-8720-866F-ED4962275A39}"/>
              </a:ext>
            </a:extLst>
          </p:cNvPr>
          <p:cNvSpPr txBox="1"/>
          <p:nvPr/>
        </p:nvSpPr>
        <p:spPr>
          <a:xfrm>
            <a:off x="24723847" y="18464689"/>
            <a:ext cx="7246934" cy="1724518"/>
          </a:xfrm>
          <a:prstGeom prst="rect">
            <a:avLst/>
          </a:prstGeom>
        </p:spPr>
        <p:txBody>
          <a:bodyPr vert="horz" wrap="square" lIns="0" tIns="39504" rIns="0" bIns="0" rtlCol="0">
            <a:spAutoFit/>
          </a:bodyPr>
          <a:lstStyle/>
          <a:p>
            <a:pPr marR="8316" indent="-1040">
              <a:lnSpc>
                <a:spcPts val="3307"/>
              </a:lnSpc>
              <a:spcBef>
                <a:spcPts val="311"/>
              </a:spcBef>
            </a:pPr>
            <a:r>
              <a:rPr sz="2783" b="1" dirty="0">
                <a:latin typeface="Franklin Gothic Medium" panose="020B0603020102020204" pitchFamily="34" charset="0"/>
                <a:cs typeface="AcuminProSemiCond-Black"/>
              </a:rPr>
              <a:t>CONTRIBUTORS: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First Lastname, First Lastname, First Lastname, First Lastname, First Lastname, First Lastname, First Lastname, First Lastname, First Lastname, First Lastname</a:t>
            </a:r>
            <a:endParaRPr sz="2538">
              <a:latin typeface="Franklin Gothic Medium" panose="020B0603020102020204" pitchFamily="34" charset="0"/>
              <a:cs typeface="AcuminProSemiCond-Medium"/>
            </a:endParaRPr>
          </a:p>
        </p:txBody>
      </p:sp>
      <p:sp>
        <p:nvSpPr>
          <p:cNvPr id="14" name="object 8">
            <a:extLst>
              <a:ext uri="{FF2B5EF4-FFF2-40B4-BE49-F238E27FC236}">
                <a16:creationId xmlns:a16="http://schemas.microsoft.com/office/drawing/2014/main" id="{D2ADADB9-0571-CBB7-4655-5F4573F637AA}"/>
              </a:ext>
            </a:extLst>
          </p:cNvPr>
          <p:cNvSpPr txBox="1"/>
          <p:nvPr/>
        </p:nvSpPr>
        <p:spPr>
          <a:xfrm>
            <a:off x="870666" y="12005868"/>
            <a:ext cx="6466207" cy="1557732"/>
          </a:xfrm>
          <a:prstGeom prst="rect">
            <a:avLst/>
          </a:prstGeom>
        </p:spPr>
        <p:txBody>
          <a:bodyPr vert="horz" wrap="square" lIns="0" tIns="444942" rIns="0" bIns="0" rtlCol="0">
            <a:spAutoFit/>
          </a:bodyPr>
          <a:lstStyle/>
          <a:p>
            <a:pPr marL="20791">
              <a:spcBef>
                <a:spcPts val="3503"/>
              </a:spcBef>
            </a:pPr>
            <a:r>
              <a:rPr sz="7203" b="1" kern="1200" spc="100" dirty="0">
                <a:solidFill>
                  <a:srgbClr val="D6BE91"/>
                </a:solidFill>
                <a:latin typeface="Impact"/>
                <a:cs typeface="Impact"/>
              </a:rPr>
              <a:t>OVERVIEW</a:t>
            </a:r>
            <a:endParaRPr sz="3110" kern="1200" spc="100">
              <a:latin typeface="AcuminProSemiCond-Semibold"/>
              <a:cs typeface="AcuminProSemiCond-Semibold"/>
            </a:endParaRPr>
          </a:p>
        </p:txBody>
      </p:sp>
      <p:sp>
        <p:nvSpPr>
          <p:cNvPr id="15" name="object 15">
            <a:extLst>
              <a:ext uri="{FF2B5EF4-FFF2-40B4-BE49-F238E27FC236}">
                <a16:creationId xmlns:a16="http://schemas.microsoft.com/office/drawing/2014/main" id="{F4930196-46A0-3E84-6801-5BF2F943CEB8}"/>
              </a:ext>
            </a:extLst>
          </p:cNvPr>
          <p:cNvSpPr txBox="1">
            <a:spLocks/>
          </p:cNvSpPr>
          <p:nvPr/>
        </p:nvSpPr>
        <p:spPr>
          <a:xfrm>
            <a:off x="890433" y="5416285"/>
            <a:ext cx="7034367" cy="6534486"/>
          </a:xfrm>
          <a:prstGeom prst="rect">
            <a:avLst/>
          </a:prstGeom>
        </p:spPr>
        <p:txBody>
          <a:bodyPr vert="horz" wrap="square" lIns="0" tIns="375290" rIns="0" bIns="0" rtlCol="0">
            <a:spAutoFit/>
          </a:bodyPr>
          <a:lstStyle>
            <a:lvl1pPr eaLnBrk="1" hangingPunct="1">
              <a:defRPr sz="12360" b="1" i="0">
                <a:solidFill>
                  <a:schemeClr val="bg1"/>
                </a:solidFill>
                <a:latin typeface="Impact"/>
                <a:ea typeface="+mj-ea"/>
                <a:cs typeface="Impact"/>
              </a:defRPr>
            </a:lvl1pPr>
          </a:lstStyle>
          <a:p>
            <a:pPr marL="20791" marR="8316">
              <a:lnSpc>
                <a:spcPts val="12000"/>
              </a:lnSpc>
              <a:spcBef>
                <a:spcPts val="2955"/>
              </a:spcBef>
            </a:pPr>
            <a:r>
              <a:rPr lang="en-US" kern="1200" spc="100" dirty="0"/>
              <a:t>RESEARCH POSTER</a:t>
            </a:r>
          </a:p>
          <a:p>
            <a:pPr marL="20791" marR="3262135">
              <a:lnSpc>
                <a:spcPts val="12000"/>
              </a:lnSpc>
              <a:spcBef>
                <a:spcPts val="8"/>
              </a:spcBef>
            </a:pPr>
            <a:r>
              <a:rPr lang="en-US" kern="1200" spc="100" dirty="0"/>
              <a:t>TITLE HERE</a:t>
            </a:r>
          </a:p>
        </p:txBody>
      </p:sp>
      <p:sp>
        <p:nvSpPr>
          <p:cNvPr id="16" name="object 16">
            <a:extLst>
              <a:ext uri="{FF2B5EF4-FFF2-40B4-BE49-F238E27FC236}">
                <a16:creationId xmlns:a16="http://schemas.microsoft.com/office/drawing/2014/main" id="{8A92D6B9-4AE0-CCE3-5710-B30B992BF1EE}"/>
              </a:ext>
            </a:extLst>
          </p:cNvPr>
          <p:cNvSpPr txBox="1"/>
          <p:nvPr/>
        </p:nvSpPr>
        <p:spPr>
          <a:xfrm>
            <a:off x="8838659" y="6660486"/>
            <a:ext cx="7113867" cy="1052844"/>
          </a:xfrm>
          <a:prstGeom prst="rect">
            <a:avLst/>
          </a:prstGeom>
        </p:spPr>
        <p:txBody>
          <a:bodyPr vert="horz" wrap="square" lIns="0" tIns="206875" rIns="0" bIns="0" rtlCol="0">
            <a:spAutoFit/>
          </a:bodyPr>
          <a:lstStyle/>
          <a:p>
            <a:pPr marL="20791">
              <a:spcBef>
                <a:spcPts val="1627"/>
              </a:spcBef>
            </a:pPr>
            <a:r>
              <a:rPr sz="5484" b="1" dirty="0">
                <a:latin typeface="Impact"/>
                <a:cs typeface="Impact"/>
              </a:rPr>
              <a:t>SUBHEAD</a:t>
            </a:r>
            <a:r>
              <a:rPr sz="5484" b="1" spc="334" dirty="0">
                <a:latin typeface="Impact"/>
                <a:cs typeface="Impact"/>
              </a:rPr>
              <a:t> </a:t>
            </a:r>
            <a:r>
              <a:rPr sz="5484" b="1" dirty="0">
                <a:latin typeface="Impact"/>
                <a:cs typeface="Impact"/>
              </a:rPr>
              <a:t>GOES</a:t>
            </a:r>
            <a:r>
              <a:rPr sz="5484" b="1" spc="327" dirty="0">
                <a:latin typeface="Impact"/>
                <a:cs typeface="Impact"/>
              </a:rPr>
              <a:t> </a:t>
            </a:r>
            <a:r>
              <a:rPr sz="5484" b="1" spc="-33" dirty="0">
                <a:latin typeface="Impact"/>
                <a:cs typeface="Impact"/>
              </a:rPr>
              <a:t>HERE</a:t>
            </a:r>
            <a:endParaRPr sz="2538">
              <a:latin typeface="AcuminProSemiCond-Medium"/>
              <a:cs typeface="AcuminProSemiCond-Medium"/>
            </a:endParaRPr>
          </a:p>
        </p:txBody>
      </p:sp>
      <p:sp>
        <p:nvSpPr>
          <p:cNvPr id="17" name="object 17">
            <a:extLst>
              <a:ext uri="{FF2B5EF4-FFF2-40B4-BE49-F238E27FC236}">
                <a16:creationId xmlns:a16="http://schemas.microsoft.com/office/drawing/2014/main" id="{0A37F337-64C0-290D-86A6-5354D2AA2D12}"/>
              </a:ext>
            </a:extLst>
          </p:cNvPr>
          <p:cNvSpPr txBox="1"/>
          <p:nvPr/>
        </p:nvSpPr>
        <p:spPr>
          <a:xfrm>
            <a:off x="12809702" y="10972800"/>
            <a:ext cx="3473324" cy="1684655"/>
          </a:xfrm>
          <a:prstGeom prst="rect">
            <a:avLst/>
          </a:prstGeom>
        </p:spPr>
        <p:txBody>
          <a:bodyPr vert="horz" wrap="square" lIns="0" tIns="93562" rIns="0" bIns="0" rtlCol="0">
            <a:spAutoFit/>
          </a:bodyPr>
          <a:lstStyle/>
          <a:p>
            <a:pPr marL="20791" marR="152815">
              <a:lnSpc>
                <a:spcPts val="6155"/>
              </a:lnSpc>
              <a:spcBef>
                <a:spcPts val="737"/>
              </a:spcBef>
            </a:pPr>
            <a:r>
              <a:rPr sz="5484" b="1" spc="100" dirty="0">
                <a:latin typeface="Impact"/>
                <a:cs typeface="Impact"/>
              </a:rPr>
              <a:t>SUBHEAD GOES HERE</a:t>
            </a:r>
            <a:endParaRPr sz="2538" spc="100">
              <a:latin typeface="Franklin Gothic Medium" panose="020B0603020102020204" pitchFamily="34" charset="0"/>
              <a:cs typeface="AcuminProSemiCond-Medium"/>
            </a:endParaRPr>
          </a:p>
        </p:txBody>
      </p:sp>
      <p:sp>
        <p:nvSpPr>
          <p:cNvPr id="18" name="object 20">
            <a:extLst>
              <a:ext uri="{FF2B5EF4-FFF2-40B4-BE49-F238E27FC236}">
                <a16:creationId xmlns:a16="http://schemas.microsoft.com/office/drawing/2014/main" id="{6032CFCA-65FD-72DE-8906-9DECDCA4399D}"/>
              </a:ext>
            </a:extLst>
          </p:cNvPr>
          <p:cNvSpPr txBox="1"/>
          <p:nvPr/>
        </p:nvSpPr>
        <p:spPr>
          <a:xfrm>
            <a:off x="16780745" y="8610600"/>
            <a:ext cx="7252132" cy="862325"/>
          </a:xfrm>
          <a:prstGeom prst="rect">
            <a:avLst/>
          </a:prstGeom>
        </p:spPr>
        <p:txBody>
          <a:bodyPr vert="horz" wrap="square" lIns="0" tIns="15594" rIns="0" bIns="0" rtlCol="0">
            <a:spAutoFit/>
          </a:bodyPr>
          <a:lstStyle/>
          <a:p>
            <a:pPr marL="20791" marR="214149">
              <a:lnSpc>
                <a:spcPct val="101800"/>
              </a:lnSpc>
              <a:spcBef>
                <a:spcPts val="123"/>
              </a:spcBef>
            </a:pPr>
            <a:r>
              <a:rPr sz="1801" b="1" i="1" dirty="0">
                <a:latin typeface="Franklin Gothic Medium" panose="020B0603020102020204" pitchFamily="34" charset="0"/>
                <a:cs typeface="AcuminProSemiCond-SemiboldItalic"/>
              </a:rPr>
              <a:t>Short</a:t>
            </a:r>
            <a:r>
              <a:rPr sz="1801" b="1" i="1" spc="8" dirty="0">
                <a:latin typeface="Franklin Gothic Medium" panose="020B0603020102020204" pitchFamily="34" charset="0"/>
                <a:cs typeface="AcuminProSemiCond-SemiboldItalic"/>
              </a:rPr>
              <a:t> </a:t>
            </a:r>
            <a:r>
              <a:rPr sz="1801" b="1" i="1" dirty="0">
                <a:latin typeface="Franklin Gothic Medium" panose="020B0603020102020204" pitchFamily="34" charset="0"/>
                <a:cs typeface="AcuminProSemiCond-SemiboldItalic"/>
              </a:rPr>
              <a:t>caption</a:t>
            </a:r>
            <a:r>
              <a:rPr sz="1801" b="1" i="1" spc="8" dirty="0">
                <a:latin typeface="Franklin Gothic Medium" panose="020B0603020102020204" pitchFamily="34" charset="0"/>
                <a:cs typeface="AcuminProSemiCond-SemiboldItalic"/>
              </a:rPr>
              <a:t> </a:t>
            </a:r>
            <a:r>
              <a:rPr sz="1801" b="1" i="1" dirty="0">
                <a:latin typeface="Franklin Gothic Medium" panose="020B0603020102020204" pitchFamily="34" charset="0"/>
                <a:cs typeface="AcuminProSemiCond-SemiboldItalic"/>
              </a:rPr>
              <a:t>for</a:t>
            </a:r>
            <a:r>
              <a:rPr sz="1801" b="1" i="1" spc="8" dirty="0">
                <a:latin typeface="Franklin Gothic Medium" panose="020B0603020102020204" pitchFamily="34" charset="0"/>
                <a:cs typeface="AcuminProSemiCond-SemiboldItalic"/>
              </a:rPr>
              <a:t> </a:t>
            </a:r>
            <a:r>
              <a:rPr sz="1801" b="1" i="1" dirty="0">
                <a:latin typeface="Franklin Gothic Medium" panose="020B0603020102020204" pitchFamily="34" charset="0"/>
                <a:cs typeface="AcuminProSemiCond-SemiboldItalic"/>
              </a:rPr>
              <a:t>graphic.</a:t>
            </a:r>
            <a:r>
              <a:rPr sz="1801" b="1" i="1" spc="8" dirty="0">
                <a:latin typeface="Franklin Gothic Medium" panose="020B0603020102020204" pitchFamily="34" charset="0"/>
                <a:cs typeface="AcuminProSemiCond-SemiboldItalic"/>
              </a:rPr>
              <a:t> </a:t>
            </a:r>
            <a:r>
              <a:rPr sz="1801" b="1" i="1" dirty="0">
                <a:latin typeface="Franklin Gothic Medium" panose="020B0603020102020204" pitchFamily="34" charset="0"/>
                <a:cs typeface="AcuminProSemiCond-SemiboldItalic"/>
              </a:rPr>
              <a:t>20</a:t>
            </a:r>
            <a:r>
              <a:rPr sz="1801" b="1" i="1" spc="16" dirty="0">
                <a:latin typeface="Franklin Gothic Medium" panose="020B0603020102020204" pitchFamily="34" charset="0"/>
                <a:cs typeface="AcuminProSemiCond-SemiboldItalic"/>
              </a:rPr>
              <a:t> </a:t>
            </a:r>
            <a:r>
              <a:rPr sz="1801" b="1" i="1" dirty="0">
                <a:latin typeface="Franklin Gothic Medium" panose="020B0603020102020204" pitchFamily="34" charset="0"/>
                <a:cs typeface="AcuminProSemiCond-SemiboldItalic"/>
              </a:rPr>
              <a:t>words.</a:t>
            </a:r>
            <a:r>
              <a:rPr sz="1801" b="1" i="1" spc="8" dirty="0">
                <a:latin typeface="Franklin Gothic Medium" panose="020B0603020102020204" pitchFamily="34" charset="0"/>
                <a:cs typeface="AcuminProSemiCond-SemiboldItalic"/>
              </a:rPr>
              <a:t> </a:t>
            </a:r>
            <a:r>
              <a:rPr sz="1801" b="1" i="1" dirty="0">
                <a:latin typeface="Franklin Gothic Medium" panose="020B0603020102020204" pitchFamily="34" charset="0"/>
                <a:cs typeface="AcuminProSemiCond-SemiboldItalic"/>
              </a:rPr>
              <a:t>Lorem</a:t>
            </a:r>
            <a:r>
              <a:rPr sz="1801" b="1" i="1" spc="8" dirty="0">
                <a:latin typeface="Franklin Gothic Medium" panose="020B0603020102020204" pitchFamily="34" charset="0"/>
                <a:cs typeface="AcuminProSemiCond-SemiboldItalic"/>
              </a:rPr>
              <a:t> </a:t>
            </a:r>
            <a:r>
              <a:rPr sz="1801" b="1" i="1" dirty="0">
                <a:latin typeface="Franklin Gothic Medium" panose="020B0603020102020204" pitchFamily="34" charset="0"/>
                <a:cs typeface="AcuminProSemiCond-SemiboldItalic"/>
              </a:rPr>
              <a:t>ipsum</a:t>
            </a:r>
            <a:r>
              <a:rPr sz="1801" b="1" i="1" spc="8" dirty="0">
                <a:latin typeface="Franklin Gothic Medium" panose="020B0603020102020204" pitchFamily="34" charset="0"/>
                <a:cs typeface="AcuminProSemiCond-SemiboldItalic"/>
              </a:rPr>
              <a:t> </a:t>
            </a:r>
            <a:r>
              <a:rPr sz="1801" b="1" i="1" dirty="0">
                <a:latin typeface="Franklin Gothic Medium" panose="020B0603020102020204" pitchFamily="34" charset="0"/>
                <a:cs typeface="AcuminProSemiCond-SemiboldItalic"/>
              </a:rPr>
              <a:t>dolor</a:t>
            </a:r>
            <a:r>
              <a:rPr sz="1801" b="1" i="1" spc="8" dirty="0">
                <a:latin typeface="Franklin Gothic Medium" panose="020B0603020102020204" pitchFamily="34" charset="0"/>
                <a:cs typeface="AcuminProSemiCond-SemiboldItalic"/>
              </a:rPr>
              <a:t> </a:t>
            </a:r>
            <a:r>
              <a:rPr sz="1801" b="1" i="1" dirty="0">
                <a:latin typeface="Franklin Gothic Medium" panose="020B0603020102020204" pitchFamily="34" charset="0"/>
                <a:cs typeface="AcuminProSemiCond-SemiboldItalic"/>
              </a:rPr>
              <a:t>sit</a:t>
            </a:r>
            <a:r>
              <a:rPr sz="1801" b="1" i="1" spc="16" dirty="0">
                <a:latin typeface="Franklin Gothic Medium" panose="020B0603020102020204" pitchFamily="34" charset="0"/>
                <a:cs typeface="AcuminProSemiCond-SemiboldItalic"/>
              </a:rPr>
              <a:t> </a:t>
            </a:r>
            <a:r>
              <a:rPr sz="1801" b="1" i="1" spc="-33" dirty="0">
                <a:latin typeface="Franklin Gothic Medium" panose="020B0603020102020204" pitchFamily="34" charset="0"/>
                <a:cs typeface="AcuminProSemiCond-SemiboldItalic"/>
              </a:rPr>
              <a:t>amet, </a:t>
            </a:r>
            <a:r>
              <a:rPr sz="1801" b="1" i="1" dirty="0">
                <a:latin typeface="Franklin Gothic Medium" panose="020B0603020102020204" pitchFamily="34" charset="0"/>
                <a:cs typeface="AcuminProSemiCond-SemiboldItalic"/>
              </a:rPr>
              <a:t>consectetuer</a:t>
            </a:r>
            <a:r>
              <a:rPr sz="1801" b="1" i="1" spc="-25" dirty="0">
                <a:latin typeface="Franklin Gothic Medium" panose="020B0603020102020204" pitchFamily="34" charset="0"/>
                <a:cs typeface="AcuminProSemiCond-SemiboldItalic"/>
              </a:rPr>
              <a:t> </a:t>
            </a:r>
            <a:r>
              <a:rPr sz="1801" b="1" i="1" dirty="0">
                <a:latin typeface="Franklin Gothic Medium" panose="020B0603020102020204" pitchFamily="34" charset="0"/>
                <a:cs typeface="AcuminProSemiCond-SemiboldItalic"/>
              </a:rPr>
              <a:t>adipiscing elit,</a:t>
            </a:r>
            <a:r>
              <a:rPr sz="1801" b="1" i="1" spc="-8" dirty="0">
                <a:latin typeface="Franklin Gothic Medium" panose="020B0603020102020204" pitchFamily="34" charset="0"/>
                <a:cs typeface="AcuminProSemiCond-SemiboldItalic"/>
              </a:rPr>
              <a:t> </a:t>
            </a:r>
            <a:r>
              <a:rPr sz="1801" b="1" i="1" dirty="0">
                <a:latin typeface="Franklin Gothic Medium" panose="020B0603020102020204" pitchFamily="34" charset="0"/>
                <a:cs typeface="AcuminProSemiCond-SemiboldItalic"/>
              </a:rPr>
              <a:t>sed diam nonummy</a:t>
            </a:r>
            <a:r>
              <a:rPr sz="1801" b="1" i="1" spc="-8" dirty="0">
                <a:latin typeface="Franklin Gothic Medium" panose="020B0603020102020204" pitchFamily="34" charset="0"/>
                <a:cs typeface="AcuminProSemiCond-SemiboldItalic"/>
              </a:rPr>
              <a:t> </a:t>
            </a:r>
            <a:r>
              <a:rPr sz="1801" b="1" i="1" dirty="0">
                <a:latin typeface="Franklin Gothic Medium" panose="020B0603020102020204" pitchFamily="34" charset="0"/>
                <a:cs typeface="AcuminProSemiCond-SemiboldItalic"/>
              </a:rPr>
              <a:t>nibh euismod </a:t>
            </a:r>
            <a:r>
              <a:rPr sz="1801" b="1" i="1" spc="-16" dirty="0">
                <a:latin typeface="Franklin Gothic Medium" panose="020B0603020102020204" pitchFamily="34" charset="0"/>
                <a:cs typeface="AcuminProSemiCond-SemiboldItalic"/>
              </a:rPr>
              <a:t>tincidunt </a:t>
            </a:r>
            <a:r>
              <a:rPr sz="1801" b="1" i="1" dirty="0">
                <a:latin typeface="Franklin Gothic Medium" panose="020B0603020102020204" pitchFamily="34" charset="0"/>
                <a:cs typeface="AcuminProSemiCond-SemiboldItalic"/>
              </a:rPr>
              <a:t>ut</a:t>
            </a:r>
            <a:r>
              <a:rPr sz="1801" b="1" i="1" spc="-8" dirty="0">
                <a:latin typeface="Franklin Gothic Medium" panose="020B0603020102020204" pitchFamily="34" charset="0"/>
                <a:cs typeface="AcuminProSemiCond-SemiboldItalic"/>
              </a:rPr>
              <a:t> </a:t>
            </a:r>
            <a:r>
              <a:rPr sz="1801" b="1" i="1" spc="-16" dirty="0">
                <a:latin typeface="Franklin Gothic Medium" panose="020B0603020102020204" pitchFamily="34" charset="0"/>
                <a:cs typeface="AcuminProSemiCond-SemiboldItalic"/>
              </a:rPr>
              <a:t>laoreet.</a:t>
            </a:r>
            <a:endParaRPr sz="2538">
              <a:latin typeface="Franklin Gothic Medium" panose="020B0603020102020204" pitchFamily="34" charset="0"/>
              <a:cs typeface="AcuminProSemiCond-Medium"/>
            </a:endParaRPr>
          </a:p>
        </p:txBody>
      </p:sp>
      <p:sp>
        <p:nvSpPr>
          <p:cNvPr id="19" name="object 21">
            <a:extLst>
              <a:ext uri="{FF2B5EF4-FFF2-40B4-BE49-F238E27FC236}">
                <a16:creationId xmlns:a16="http://schemas.microsoft.com/office/drawing/2014/main" id="{81496A06-817B-2E90-FC95-9BDD82A52C99}"/>
              </a:ext>
            </a:extLst>
          </p:cNvPr>
          <p:cNvSpPr/>
          <p:nvPr/>
        </p:nvSpPr>
        <p:spPr>
          <a:xfrm>
            <a:off x="8859450" y="10515600"/>
            <a:ext cx="7257330" cy="128908"/>
          </a:xfrm>
          <a:custGeom>
            <a:avLst/>
            <a:gdLst/>
            <a:ahLst/>
            <a:cxnLst/>
            <a:rect l="l" t="t" r="r" b="b"/>
            <a:pathLst>
              <a:path w="4432934" h="78739">
                <a:moveTo>
                  <a:pt x="4432674" y="0"/>
                </a:moveTo>
                <a:lnTo>
                  <a:pt x="0" y="0"/>
                </a:lnTo>
                <a:lnTo>
                  <a:pt x="0" y="78182"/>
                </a:lnTo>
                <a:lnTo>
                  <a:pt x="4432674" y="78182"/>
                </a:lnTo>
                <a:lnTo>
                  <a:pt x="4432674" y="0"/>
                </a:lnTo>
                <a:close/>
              </a:path>
            </a:pathLst>
          </a:custGeom>
          <a:solidFill>
            <a:srgbClr val="D6BE9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2">
            <a:extLst>
              <a:ext uri="{FF2B5EF4-FFF2-40B4-BE49-F238E27FC236}">
                <a16:creationId xmlns:a16="http://schemas.microsoft.com/office/drawing/2014/main" id="{40B6BFE2-599F-9815-9CCB-0249942F3EF8}"/>
              </a:ext>
            </a:extLst>
          </p:cNvPr>
          <p:cNvSpPr/>
          <p:nvPr/>
        </p:nvSpPr>
        <p:spPr>
          <a:xfrm>
            <a:off x="24744639" y="10135032"/>
            <a:ext cx="7257330" cy="128908"/>
          </a:xfrm>
          <a:custGeom>
            <a:avLst/>
            <a:gdLst/>
            <a:ahLst/>
            <a:cxnLst/>
            <a:rect l="l" t="t" r="r" b="b"/>
            <a:pathLst>
              <a:path w="4432934" h="78739">
                <a:moveTo>
                  <a:pt x="4432674" y="0"/>
                </a:moveTo>
                <a:lnTo>
                  <a:pt x="0" y="0"/>
                </a:lnTo>
                <a:lnTo>
                  <a:pt x="0" y="78182"/>
                </a:lnTo>
                <a:lnTo>
                  <a:pt x="4432674" y="78182"/>
                </a:lnTo>
                <a:lnTo>
                  <a:pt x="4432674" y="0"/>
                </a:lnTo>
                <a:close/>
              </a:path>
            </a:pathLst>
          </a:custGeom>
          <a:solidFill>
            <a:srgbClr val="D6BE9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3">
            <a:extLst>
              <a:ext uri="{FF2B5EF4-FFF2-40B4-BE49-F238E27FC236}">
                <a16:creationId xmlns:a16="http://schemas.microsoft.com/office/drawing/2014/main" id="{3EA280B3-F96B-3F11-183E-E2E8CCFD04B0}"/>
              </a:ext>
            </a:extLst>
          </p:cNvPr>
          <p:cNvSpPr/>
          <p:nvPr/>
        </p:nvSpPr>
        <p:spPr>
          <a:xfrm>
            <a:off x="24744639" y="17961237"/>
            <a:ext cx="7257330" cy="128908"/>
          </a:xfrm>
          <a:custGeom>
            <a:avLst/>
            <a:gdLst/>
            <a:ahLst/>
            <a:cxnLst/>
            <a:rect l="l" t="t" r="r" b="b"/>
            <a:pathLst>
              <a:path w="4432934" h="78740">
                <a:moveTo>
                  <a:pt x="4432674" y="0"/>
                </a:moveTo>
                <a:lnTo>
                  <a:pt x="0" y="0"/>
                </a:lnTo>
                <a:lnTo>
                  <a:pt x="0" y="78182"/>
                </a:lnTo>
                <a:lnTo>
                  <a:pt x="4432674" y="78182"/>
                </a:lnTo>
                <a:lnTo>
                  <a:pt x="4432674" y="0"/>
                </a:lnTo>
                <a:close/>
              </a:path>
            </a:pathLst>
          </a:custGeom>
          <a:solidFill>
            <a:srgbClr val="D6BE9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16">
            <a:extLst>
              <a:ext uri="{FF2B5EF4-FFF2-40B4-BE49-F238E27FC236}">
                <a16:creationId xmlns:a16="http://schemas.microsoft.com/office/drawing/2014/main" id="{68F373F8-3CC3-1F41-6C90-4566F6EC4FD0}"/>
              </a:ext>
            </a:extLst>
          </p:cNvPr>
          <p:cNvSpPr txBox="1"/>
          <p:nvPr/>
        </p:nvSpPr>
        <p:spPr>
          <a:xfrm>
            <a:off x="8838659" y="7620000"/>
            <a:ext cx="7113867" cy="2518630"/>
          </a:xfrm>
          <a:prstGeom prst="rect">
            <a:avLst/>
          </a:prstGeom>
        </p:spPr>
        <p:txBody>
          <a:bodyPr vert="horz" wrap="square" lIns="0" tIns="206875" rIns="0" bIns="0" rtlCol="0">
            <a:spAutoFit/>
          </a:bodyPr>
          <a:lstStyle/>
          <a:p>
            <a:pPr marR="8316">
              <a:lnSpc>
                <a:spcPts val="2996"/>
              </a:lnSpc>
            </a:pP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45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words.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Lorem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ipsum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dolor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sit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amet,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16" dirty="0">
                <a:latin typeface="Franklin Gothic Medium" panose="020B0603020102020204" pitchFamily="34" charset="0"/>
                <a:cs typeface="AcuminProSemiCond-Medium"/>
              </a:rPr>
              <a:t>adipiscing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elit,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sed</a:t>
            </a:r>
            <a:r>
              <a:rPr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diam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nonummy</a:t>
            </a:r>
            <a:r>
              <a:rPr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nibh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euismod</a:t>
            </a:r>
            <a:r>
              <a:rPr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tincidunt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41" dirty="0">
                <a:latin typeface="Franklin Gothic Medium" panose="020B0603020102020204" pitchFamily="34" charset="0"/>
                <a:cs typeface="AcuminProSemiCond-Medium"/>
              </a:rPr>
              <a:t>ut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laoreet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dolore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magna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aliquam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erat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volutpat.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33" dirty="0">
                <a:latin typeface="Franklin Gothic Medium" panose="020B0603020102020204" pitchFamily="34" charset="0"/>
                <a:cs typeface="AcuminProSemiCond-Medium"/>
              </a:rPr>
              <a:t>wisi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enim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ad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minim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veniam,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quis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nostrud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exerci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16" dirty="0">
                <a:latin typeface="Franklin Gothic Medium" panose="020B0603020102020204" pitchFamily="34" charset="0"/>
                <a:cs typeface="AcuminProSemiCond-Medium"/>
              </a:rPr>
              <a:t>tation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ullamcorper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suscipit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lobortis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nisl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aliquip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ex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41" dirty="0">
                <a:latin typeface="Franklin Gothic Medium" panose="020B0603020102020204" pitchFamily="34" charset="0"/>
                <a:cs typeface="AcuminProSemiCond-Medium"/>
              </a:rPr>
              <a:t>ea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commodo.</a:t>
            </a:r>
            <a:r>
              <a:rPr sz="2538" spc="115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Duis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autem</a:t>
            </a:r>
            <a:r>
              <a:rPr sz="2538" spc="115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vel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eum</a:t>
            </a:r>
            <a:r>
              <a:rPr sz="2538" spc="115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iriure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16" dirty="0">
                <a:latin typeface="Franklin Gothic Medium" panose="020B0603020102020204" pitchFamily="34" charset="0"/>
                <a:cs typeface="AcuminProSemiCond-Medium"/>
              </a:rPr>
              <a:t>dolor.</a:t>
            </a:r>
            <a:endParaRPr sz="2538">
              <a:latin typeface="Franklin Gothic Medium" panose="020B0603020102020204" pitchFamily="34" charset="0"/>
              <a:cs typeface="AcuminProSemiCond-Medium"/>
            </a:endParaRPr>
          </a:p>
        </p:txBody>
      </p:sp>
      <p:sp>
        <p:nvSpPr>
          <p:cNvPr id="23" name="object 17">
            <a:extLst>
              <a:ext uri="{FF2B5EF4-FFF2-40B4-BE49-F238E27FC236}">
                <a16:creationId xmlns:a16="http://schemas.microsoft.com/office/drawing/2014/main" id="{8B0BE7DB-FF9F-B5BA-037E-AF7381073ADB}"/>
              </a:ext>
            </a:extLst>
          </p:cNvPr>
          <p:cNvSpPr txBox="1"/>
          <p:nvPr/>
        </p:nvSpPr>
        <p:spPr>
          <a:xfrm>
            <a:off x="12809702" y="12695491"/>
            <a:ext cx="3307078" cy="3941683"/>
          </a:xfrm>
          <a:prstGeom prst="rect">
            <a:avLst/>
          </a:prstGeom>
        </p:spPr>
        <p:txBody>
          <a:bodyPr vert="horz" wrap="square" lIns="0" tIns="93562" rIns="0" bIns="0" rtlCol="0">
            <a:spAutoFit/>
          </a:bodyPr>
          <a:lstStyle/>
          <a:p>
            <a:pPr marR="8316">
              <a:lnSpc>
                <a:spcPts val="2996"/>
              </a:lnSpc>
            </a:pP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2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5</a:t>
            </a:r>
            <a:r>
              <a:rPr sz="2538" spc="115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words.</a:t>
            </a:r>
            <a:r>
              <a:rPr sz="2538" spc="115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16" dirty="0">
                <a:latin typeface="Franklin Gothic Medium" panose="020B0603020102020204" pitchFamily="34" charset="0"/>
                <a:cs typeface="AcuminProSemiCond-Medium"/>
              </a:rPr>
              <a:t>Lorem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ipsum</a:t>
            </a:r>
            <a:r>
              <a:rPr sz="2538" spc="98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dolor</a:t>
            </a:r>
            <a:r>
              <a:rPr sz="2538" spc="10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sit</a:t>
            </a:r>
            <a:r>
              <a:rPr sz="2538" spc="98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33" dirty="0">
                <a:latin typeface="Franklin Gothic Medium" panose="020B0603020102020204" pitchFamily="34" charset="0"/>
                <a:cs typeface="AcuminProSemiCond-Medium"/>
              </a:rPr>
              <a:t>amet,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adipiscing</a:t>
            </a:r>
            <a:r>
              <a:rPr sz="2538" spc="22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elit,</a:t>
            </a:r>
            <a:r>
              <a:rPr sz="2538" spc="22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41" dirty="0">
                <a:latin typeface="Franklin Gothic Medium" panose="020B0603020102020204" pitchFamily="34" charset="0"/>
                <a:cs typeface="AcuminProSemiCond-Medium"/>
              </a:rPr>
              <a:t>sed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diam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nonummy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33" dirty="0">
                <a:latin typeface="Franklin Gothic Medium" panose="020B0603020102020204" pitchFamily="34" charset="0"/>
                <a:cs typeface="AcuminProSemiCond-Medium"/>
              </a:rPr>
              <a:t>nibh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euismod</a:t>
            </a:r>
            <a:r>
              <a:rPr sz="2538" spc="180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tincidunt</a:t>
            </a:r>
            <a:r>
              <a:rPr sz="2538" spc="180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57" dirty="0">
                <a:latin typeface="Franklin Gothic Medium" panose="020B0603020102020204" pitchFamily="34" charset="0"/>
                <a:cs typeface="AcuminProSemiCond-Medium"/>
              </a:rPr>
              <a:t>ut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laoreet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dolore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33" dirty="0">
                <a:latin typeface="Franklin Gothic Medium" panose="020B0603020102020204" pitchFamily="34" charset="0"/>
                <a:cs typeface="AcuminProSemiCond-Medium"/>
              </a:rPr>
              <a:t>magna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aliquam</a:t>
            </a:r>
            <a:r>
              <a:rPr sz="2538" spc="10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erat</a:t>
            </a:r>
            <a:r>
              <a:rPr sz="2538" spc="10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16" dirty="0">
                <a:latin typeface="Franklin Gothic Medium" panose="020B0603020102020204" pitchFamily="34" charset="0"/>
                <a:cs typeface="AcuminProSemiCond-Medium"/>
              </a:rPr>
              <a:t>volutpat.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538" spc="74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wisi</a:t>
            </a:r>
            <a:r>
              <a:rPr sz="2538" spc="82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enim</a:t>
            </a:r>
            <a:r>
              <a:rPr sz="2538" spc="82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ad</a:t>
            </a:r>
            <a:r>
              <a:rPr sz="2538" spc="82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16" dirty="0">
                <a:latin typeface="Franklin Gothic Medium" panose="020B0603020102020204" pitchFamily="34" charset="0"/>
                <a:cs typeface="AcuminProSemiCond-Medium"/>
              </a:rPr>
              <a:t>minim veniam</a:t>
            </a:r>
            <a:r>
              <a:rPr lang="en-US" sz="2538" spc="-1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sed</a:t>
            </a:r>
            <a:r>
              <a:rPr lang="en-US"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diam</a:t>
            </a:r>
            <a:r>
              <a:rPr lang="en-US"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nonummy</a:t>
            </a:r>
            <a:r>
              <a:rPr lang="en-US"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nibh</a:t>
            </a:r>
            <a:r>
              <a:rPr sz="2538" spc="-16" dirty="0">
                <a:latin typeface="Franklin Gothic Medium" panose="020B0603020102020204" pitchFamily="34" charset="0"/>
                <a:cs typeface="AcuminProSemiCond-Medium"/>
              </a:rPr>
              <a:t>.</a:t>
            </a:r>
            <a:endParaRPr sz="2538">
              <a:latin typeface="Franklin Gothic Medium" panose="020B0603020102020204" pitchFamily="34" charset="0"/>
              <a:cs typeface="AcuminProSemiCond-Medium"/>
            </a:endParaRPr>
          </a:p>
        </p:txBody>
      </p:sp>
      <p:sp>
        <p:nvSpPr>
          <p:cNvPr id="24" name="object 18">
            <a:extLst>
              <a:ext uri="{FF2B5EF4-FFF2-40B4-BE49-F238E27FC236}">
                <a16:creationId xmlns:a16="http://schemas.microsoft.com/office/drawing/2014/main" id="{097611AC-F16D-0707-1673-4832B40A9EF1}"/>
              </a:ext>
            </a:extLst>
          </p:cNvPr>
          <p:cNvSpPr txBox="1"/>
          <p:nvPr/>
        </p:nvSpPr>
        <p:spPr>
          <a:xfrm>
            <a:off x="24736693" y="6580989"/>
            <a:ext cx="7114907" cy="1191411"/>
          </a:xfrm>
          <a:prstGeom prst="rect">
            <a:avLst/>
          </a:prstGeom>
        </p:spPr>
        <p:txBody>
          <a:bodyPr vert="horz" wrap="square" lIns="0" tIns="344102" rIns="0" bIns="0" rtlCol="0">
            <a:spAutoFit/>
          </a:bodyPr>
          <a:lstStyle/>
          <a:p>
            <a:pPr marL="20791">
              <a:spcBef>
                <a:spcPts val="2709"/>
              </a:spcBef>
            </a:pPr>
            <a:r>
              <a:rPr sz="5484" b="1" spc="100" dirty="0">
                <a:latin typeface="Impact"/>
                <a:cs typeface="Impact"/>
              </a:rPr>
              <a:t>SUBHEAD GOE</a:t>
            </a:r>
            <a:r>
              <a:rPr lang="en-US" sz="5484" b="1" spc="100" dirty="0">
                <a:latin typeface="Impact"/>
                <a:cs typeface="Impact"/>
              </a:rPr>
              <a:t>S</a:t>
            </a:r>
            <a:r>
              <a:rPr sz="5484" b="1" spc="100" dirty="0">
                <a:latin typeface="Impact"/>
                <a:cs typeface="Impact"/>
              </a:rPr>
              <a:t> HERE</a:t>
            </a:r>
            <a:endParaRPr sz="2538" spc="100">
              <a:latin typeface="AcuminProSemiCond-Medium"/>
              <a:cs typeface="AcuminProSemiCond-Medium"/>
            </a:endParaRPr>
          </a:p>
        </p:txBody>
      </p:sp>
      <p:sp>
        <p:nvSpPr>
          <p:cNvPr id="25" name="object 18">
            <a:extLst>
              <a:ext uri="{FF2B5EF4-FFF2-40B4-BE49-F238E27FC236}">
                <a16:creationId xmlns:a16="http://schemas.microsoft.com/office/drawing/2014/main" id="{118E8D2E-33BA-B799-C91A-8C1633E69007}"/>
              </a:ext>
            </a:extLst>
          </p:cNvPr>
          <p:cNvSpPr txBox="1"/>
          <p:nvPr/>
        </p:nvSpPr>
        <p:spPr>
          <a:xfrm>
            <a:off x="24765000" y="7550115"/>
            <a:ext cx="7114907" cy="2272477"/>
          </a:xfrm>
          <a:prstGeom prst="rect">
            <a:avLst/>
          </a:prstGeom>
        </p:spPr>
        <p:txBody>
          <a:bodyPr vert="horz" wrap="square" lIns="0" tIns="344102" rIns="0" bIns="0" rtlCol="0">
            <a:spAutoFit/>
          </a:bodyPr>
          <a:lstStyle/>
          <a:p>
            <a:pPr marR="8316" fontAlgn="t">
              <a:lnSpc>
                <a:spcPts val="2996"/>
              </a:lnSpc>
            </a:pP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35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words.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Lorem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ipsum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dolor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sit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amet,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16" dirty="0">
                <a:latin typeface="Franklin Gothic Medium" panose="020B0603020102020204" pitchFamily="34" charset="0"/>
                <a:cs typeface="AcuminProSemiCond-Medium"/>
              </a:rPr>
              <a:t>adipiscing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elit,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sed</a:t>
            </a:r>
            <a:r>
              <a:rPr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diam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nonummy</a:t>
            </a:r>
            <a:r>
              <a:rPr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nibh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euismod</a:t>
            </a:r>
            <a:r>
              <a:rPr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tincidunt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41" dirty="0">
                <a:latin typeface="Franklin Gothic Medium" panose="020B0603020102020204" pitchFamily="34" charset="0"/>
                <a:cs typeface="AcuminProSemiCond-Medium"/>
              </a:rPr>
              <a:t>ut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laoreet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dolore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magna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aliquam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erat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volutpat.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33" dirty="0">
                <a:latin typeface="Franklin Gothic Medium" panose="020B0603020102020204" pitchFamily="34" charset="0"/>
                <a:cs typeface="AcuminProSemiCond-Medium"/>
              </a:rPr>
              <a:t>wisi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enim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ad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minim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veniam,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quis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nostrud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exerci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16" dirty="0">
                <a:latin typeface="Franklin Gothic Medium" panose="020B0603020102020204" pitchFamily="34" charset="0"/>
                <a:cs typeface="AcuminProSemiCond-Medium"/>
              </a:rPr>
              <a:t>tation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ullamcorper</a:t>
            </a:r>
            <a:r>
              <a:rPr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suscipit</a:t>
            </a:r>
            <a:r>
              <a:rPr sz="2538" spc="164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lobortis</a:t>
            </a:r>
            <a:r>
              <a:rPr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nisl</a:t>
            </a:r>
            <a:r>
              <a:rPr sz="2538" spc="164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538" spc="164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16" dirty="0">
                <a:latin typeface="Franklin Gothic Medium" panose="020B0603020102020204" pitchFamily="34" charset="0"/>
                <a:cs typeface="AcuminProSemiCond-Medium"/>
              </a:rPr>
              <a:t>aliquip.</a:t>
            </a:r>
            <a:endParaRPr sz="2538">
              <a:latin typeface="Franklin Gothic Medium" panose="020B0603020102020204" pitchFamily="34" charset="0"/>
              <a:cs typeface="AcuminProSemiCond-Medium"/>
            </a:endParaRPr>
          </a:p>
        </p:txBody>
      </p:sp>
      <p:sp>
        <p:nvSpPr>
          <p:cNvPr id="26" name="object 18">
            <a:extLst>
              <a:ext uri="{FF2B5EF4-FFF2-40B4-BE49-F238E27FC236}">
                <a16:creationId xmlns:a16="http://schemas.microsoft.com/office/drawing/2014/main" id="{06E23041-E2BC-F058-7BBC-1DDA1285B0D1}"/>
              </a:ext>
            </a:extLst>
          </p:cNvPr>
          <p:cNvSpPr txBox="1"/>
          <p:nvPr/>
        </p:nvSpPr>
        <p:spPr>
          <a:xfrm>
            <a:off x="24736693" y="14353389"/>
            <a:ext cx="7114907" cy="1191411"/>
          </a:xfrm>
          <a:prstGeom prst="rect">
            <a:avLst/>
          </a:prstGeom>
        </p:spPr>
        <p:txBody>
          <a:bodyPr vert="horz" wrap="square" lIns="0" tIns="344102" rIns="0" bIns="0" rtlCol="0">
            <a:spAutoFit/>
          </a:bodyPr>
          <a:lstStyle/>
          <a:p>
            <a:pPr marL="20791">
              <a:spcBef>
                <a:spcPts val="2709"/>
              </a:spcBef>
            </a:pPr>
            <a:r>
              <a:rPr sz="5484" b="1" spc="100" dirty="0">
                <a:latin typeface="Impact"/>
                <a:cs typeface="Impact"/>
              </a:rPr>
              <a:t>SUBHEAD GOE</a:t>
            </a:r>
            <a:r>
              <a:rPr lang="en-US" sz="5484" b="1" spc="100" dirty="0">
                <a:latin typeface="Impact"/>
                <a:cs typeface="Impact"/>
              </a:rPr>
              <a:t>S</a:t>
            </a:r>
            <a:r>
              <a:rPr sz="5484" b="1" spc="100" dirty="0">
                <a:latin typeface="Impact"/>
                <a:cs typeface="Impact"/>
              </a:rPr>
              <a:t> HERE</a:t>
            </a:r>
            <a:endParaRPr sz="2538" spc="100">
              <a:latin typeface="AcuminProSemiCond-Medium"/>
              <a:cs typeface="AcuminProSemiCond-Medium"/>
            </a:endParaRPr>
          </a:p>
        </p:txBody>
      </p:sp>
      <p:sp>
        <p:nvSpPr>
          <p:cNvPr id="27" name="object 18">
            <a:extLst>
              <a:ext uri="{FF2B5EF4-FFF2-40B4-BE49-F238E27FC236}">
                <a16:creationId xmlns:a16="http://schemas.microsoft.com/office/drawing/2014/main" id="{0394F096-DC2F-CBFC-8632-5BD085A17781}"/>
              </a:ext>
            </a:extLst>
          </p:cNvPr>
          <p:cNvSpPr txBox="1"/>
          <p:nvPr/>
        </p:nvSpPr>
        <p:spPr>
          <a:xfrm>
            <a:off x="24736693" y="15322515"/>
            <a:ext cx="7114907" cy="2272477"/>
          </a:xfrm>
          <a:prstGeom prst="rect">
            <a:avLst/>
          </a:prstGeom>
        </p:spPr>
        <p:txBody>
          <a:bodyPr vert="horz" wrap="square" lIns="0" tIns="344102" rIns="0" bIns="0" rtlCol="0">
            <a:spAutoFit/>
          </a:bodyPr>
          <a:lstStyle/>
          <a:p>
            <a:pPr marR="8316">
              <a:lnSpc>
                <a:spcPts val="2996"/>
              </a:lnSpc>
            </a:pP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35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words.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Lorem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ipsum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dolor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sit</a:t>
            </a:r>
            <a:r>
              <a:rPr lang="en-US"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amet,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spc="-16" dirty="0">
                <a:latin typeface="Franklin Gothic Medium" panose="020B0603020102020204" pitchFamily="34" charset="0"/>
                <a:cs typeface="AcuminProSemiCond-Medium"/>
              </a:rPr>
              <a:t>adipiscing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elit,</a:t>
            </a:r>
            <a:r>
              <a:rPr lang="en-US"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sed</a:t>
            </a:r>
            <a:r>
              <a:rPr lang="en-US"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diam</a:t>
            </a:r>
            <a:r>
              <a:rPr lang="en-US"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nonummy</a:t>
            </a:r>
            <a:r>
              <a:rPr lang="en-US"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nibh</a:t>
            </a:r>
            <a:r>
              <a:rPr lang="en-US"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euismod</a:t>
            </a:r>
            <a:r>
              <a:rPr lang="en-US"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tincidunt</a:t>
            </a:r>
            <a:r>
              <a:rPr lang="en-US"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spc="-41" dirty="0">
                <a:latin typeface="Franklin Gothic Medium" panose="020B0603020102020204" pitchFamily="34" charset="0"/>
                <a:cs typeface="AcuminProSemiCond-Medium"/>
              </a:rPr>
              <a:t>ut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laoreet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dolore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magna</a:t>
            </a:r>
            <a:r>
              <a:rPr lang="en-US"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aliquam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erat</a:t>
            </a:r>
            <a:r>
              <a:rPr lang="en-US"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volutpat.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spc="-33" dirty="0">
                <a:latin typeface="Franklin Gothic Medium" panose="020B0603020102020204" pitchFamily="34" charset="0"/>
                <a:cs typeface="AcuminProSemiCond-Medium"/>
              </a:rPr>
              <a:t>wisi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enim</a:t>
            </a:r>
            <a:r>
              <a:rPr lang="en-US"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ad</a:t>
            </a:r>
            <a:r>
              <a:rPr lang="en-US"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minim</a:t>
            </a:r>
            <a:r>
              <a:rPr lang="en-US"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veniam,</a:t>
            </a:r>
            <a:r>
              <a:rPr lang="en-US"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quis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nostrud</a:t>
            </a:r>
            <a:r>
              <a:rPr lang="en-US"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exerci</a:t>
            </a:r>
            <a:r>
              <a:rPr lang="en-US"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spc="-16" dirty="0">
                <a:latin typeface="Franklin Gothic Medium" panose="020B0603020102020204" pitchFamily="34" charset="0"/>
                <a:cs typeface="AcuminProSemiCond-Medium"/>
              </a:rPr>
              <a:t>tation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ullamcorper</a:t>
            </a:r>
            <a:r>
              <a:rPr lang="en-US"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suscipit</a:t>
            </a:r>
            <a:r>
              <a:rPr lang="en-US" sz="2538" spc="164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lobortis</a:t>
            </a:r>
            <a:r>
              <a:rPr lang="en-US"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nisl</a:t>
            </a:r>
            <a:r>
              <a:rPr lang="en-US" sz="2538" spc="164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lang="en-US" sz="2538" spc="164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spc="-16" dirty="0">
                <a:latin typeface="Franklin Gothic Medium" panose="020B0603020102020204" pitchFamily="34" charset="0"/>
                <a:cs typeface="AcuminProSemiCond-Medium"/>
              </a:rPr>
              <a:t>aliquip.</a:t>
            </a:r>
            <a:endParaRPr lang="en-US" sz="2538">
              <a:latin typeface="Franklin Gothic Medium" panose="020B0603020102020204" pitchFamily="34" charset="0"/>
              <a:cs typeface="AcuminProSemiCond-Medium"/>
            </a:endParaRPr>
          </a:p>
        </p:txBody>
      </p:sp>
      <p:sp>
        <p:nvSpPr>
          <p:cNvPr id="28" name="object 20">
            <a:extLst>
              <a:ext uri="{FF2B5EF4-FFF2-40B4-BE49-F238E27FC236}">
                <a16:creationId xmlns:a16="http://schemas.microsoft.com/office/drawing/2014/main" id="{F268FBF0-8459-C042-9113-27F08732BF20}"/>
              </a:ext>
            </a:extLst>
          </p:cNvPr>
          <p:cNvSpPr txBox="1"/>
          <p:nvPr/>
        </p:nvSpPr>
        <p:spPr>
          <a:xfrm>
            <a:off x="16780745" y="11058753"/>
            <a:ext cx="7252132" cy="5401836"/>
          </a:xfrm>
          <a:prstGeom prst="rect">
            <a:avLst/>
          </a:prstGeom>
        </p:spPr>
        <p:txBody>
          <a:bodyPr vert="horz" wrap="square" lIns="0" tIns="15594" rIns="0" bIns="0" rtlCol="0">
            <a:spAutoFit/>
          </a:bodyPr>
          <a:lstStyle/>
          <a:p>
            <a:pPr marR="8316">
              <a:lnSpc>
                <a:spcPts val="2996"/>
              </a:lnSpc>
              <a:spcBef>
                <a:spcPts val="1678"/>
              </a:spcBef>
            </a:pP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95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words.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Lorem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ipsum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dolor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sit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amet,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16" dirty="0">
                <a:latin typeface="Franklin Gothic Medium" panose="020B0603020102020204" pitchFamily="34" charset="0"/>
                <a:cs typeface="AcuminProSemiCond-Medium"/>
              </a:rPr>
              <a:t>consectetuer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adipiscing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elit,</a:t>
            </a:r>
            <a:r>
              <a:rPr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sed</a:t>
            </a:r>
            <a:r>
              <a:rPr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diam</a:t>
            </a:r>
            <a:r>
              <a:rPr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nonummy</a:t>
            </a:r>
            <a:r>
              <a:rPr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nibh</a:t>
            </a:r>
            <a:r>
              <a:rPr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16" dirty="0">
                <a:latin typeface="Franklin Gothic Medium" panose="020B0603020102020204" pitchFamily="34" charset="0"/>
                <a:cs typeface="AcuminProSemiCond-Medium"/>
              </a:rPr>
              <a:t>euismod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tincidunt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laoreet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dolore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magna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aliquam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33" dirty="0">
                <a:latin typeface="Franklin Gothic Medium" panose="020B0603020102020204" pitchFamily="34" charset="0"/>
                <a:cs typeface="AcuminProSemiCond-Medium"/>
              </a:rPr>
              <a:t>erat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volutpat.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wisi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enim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ad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minim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veniam,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33" dirty="0">
                <a:latin typeface="Franklin Gothic Medium" panose="020B0603020102020204" pitchFamily="34" charset="0"/>
                <a:cs typeface="AcuminProSemiCond-Medium"/>
              </a:rPr>
              <a:t>quis</a:t>
            </a:r>
            <a:r>
              <a:rPr lang="en-US" sz="2538" spc="81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nostrud</a:t>
            </a:r>
            <a:r>
              <a:rPr sz="2538" spc="164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exerci</a:t>
            </a:r>
            <a:r>
              <a:rPr sz="2538" spc="164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tation</a:t>
            </a:r>
            <a:r>
              <a:rPr sz="2538" spc="172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ullamcorper</a:t>
            </a:r>
            <a:r>
              <a:rPr sz="2538" spc="164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suscipit</a:t>
            </a:r>
            <a:r>
              <a:rPr sz="2538" spc="164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16" dirty="0">
                <a:latin typeface="Franklin Gothic Medium" panose="020B0603020102020204" pitchFamily="34" charset="0"/>
                <a:cs typeface="AcuminProSemiCond-Medium"/>
              </a:rPr>
              <a:t>lobortis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nisl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aliquip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ex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ea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commodo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consequat.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33" dirty="0">
                <a:latin typeface="Franklin Gothic Medium" panose="020B0603020102020204" pitchFamily="34" charset="0"/>
                <a:cs typeface="AcuminProSemiCond-Medium"/>
              </a:rPr>
              <a:t>Duis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autem</a:t>
            </a:r>
            <a:r>
              <a:rPr sz="2538" spc="98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vel</a:t>
            </a:r>
            <a:r>
              <a:rPr sz="2538" spc="98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eum</a:t>
            </a:r>
            <a:r>
              <a:rPr sz="2538" spc="98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iriure</a:t>
            </a:r>
            <a:r>
              <a:rPr sz="2538" spc="98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dolor</a:t>
            </a:r>
            <a:r>
              <a:rPr sz="2538" spc="98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in</a:t>
            </a:r>
            <a:r>
              <a:rPr sz="2538" spc="98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hendrerit</a:t>
            </a:r>
            <a:r>
              <a:rPr sz="2538" spc="98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in</a:t>
            </a:r>
            <a:r>
              <a:rPr sz="2538" spc="10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16" dirty="0">
                <a:latin typeface="Franklin Gothic Medium" panose="020B0603020102020204" pitchFamily="34" charset="0"/>
                <a:cs typeface="AcuminProSemiCond-Medium"/>
              </a:rPr>
              <a:t>vulputate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velit</a:t>
            </a:r>
            <a:r>
              <a:rPr sz="2538" spc="10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esse</a:t>
            </a:r>
            <a:r>
              <a:rPr sz="2538" spc="10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16" dirty="0">
                <a:latin typeface="Franklin Gothic Medium" panose="020B0603020102020204" pitchFamily="34" charset="0"/>
                <a:cs typeface="AcuminProSemiCond-Medium"/>
              </a:rPr>
              <a:t>molestie.</a:t>
            </a:r>
            <a:endParaRPr sz="2538">
              <a:latin typeface="Franklin Gothic Medium" panose="020B0603020102020204" pitchFamily="34" charset="0"/>
              <a:cs typeface="AcuminProSemiCond-Medium"/>
            </a:endParaRPr>
          </a:p>
          <a:p>
            <a:pPr marR="338896" indent="456366">
              <a:lnSpc>
                <a:spcPts val="2996"/>
              </a:lnSpc>
              <a:spcBef>
                <a:spcPts val="33"/>
              </a:spcBef>
            </a:pP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Lorem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ipsum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dolor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sit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amet,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16" dirty="0">
                <a:latin typeface="Franklin Gothic Medium" panose="020B0603020102020204" pitchFamily="34" charset="0"/>
                <a:cs typeface="AcuminProSemiCond-Medium"/>
              </a:rPr>
              <a:t>consectetuer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adipiscing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elit,</a:t>
            </a:r>
            <a:r>
              <a:rPr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sed</a:t>
            </a:r>
            <a:r>
              <a:rPr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diam</a:t>
            </a:r>
            <a:r>
              <a:rPr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nonummy</a:t>
            </a:r>
            <a:r>
              <a:rPr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nibh</a:t>
            </a:r>
            <a:r>
              <a:rPr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16" dirty="0">
                <a:latin typeface="Franklin Gothic Medium" panose="020B0603020102020204" pitchFamily="34" charset="0"/>
                <a:cs typeface="AcuminProSemiCond-Medium"/>
              </a:rPr>
              <a:t>euismod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tincidunt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laoreet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dolore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magna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aliquam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33" dirty="0">
                <a:latin typeface="Franklin Gothic Medium" panose="020B0603020102020204" pitchFamily="34" charset="0"/>
                <a:cs typeface="AcuminProSemiCond-Medium"/>
              </a:rPr>
              <a:t>erat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volutpat.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wisi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enim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ad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minim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veniam,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33" dirty="0">
                <a:latin typeface="Franklin Gothic Medium" panose="020B0603020102020204" pitchFamily="34" charset="0"/>
                <a:cs typeface="AcuminProSemiCond-Medium"/>
              </a:rPr>
              <a:t>quis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nostrud</a:t>
            </a:r>
            <a:r>
              <a:rPr sz="2538" spc="164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exerci</a:t>
            </a:r>
            <a:r>
              <a:rPr sz="2538" spc="164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tation</a:t>
            </a:r>
            <a:r>
              <a:rPr sz="2538" spc="172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ullamcorper</a:t>
            </a:r>
            <a:r>
              <a:rPr sz="2538" spc="164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suscipit</a:t>
            </a:r>
            <a:r>
              <a:rPr sz="2538" spc="164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16" dirty="0">
                <a:latin typeface="Franklin Gothic Medium" panose="020B0603020102020204" pitchFamily="34" charset="0"/>
                <a:cs typeface="AcuminProSemiCond-Medium"/>
              </a:rPr>
              <a:t>lobortis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nisl</a:t>
            </a:r>
            <a:r>
              <a:rPr sz="2538" spc="10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538" spc="115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aliquip</a:t>
            </a:r>
            <a:r>
              <a:rPr sz="2538" spc="10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ex</a:t>
            </a:r>
            <a:r>
              <a:rPr sz="2538" spc="115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ea</a:t>
            </a:r>
            <a:r>
              <a:rPr sz="2538" spc="10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16" dirty="0">
                <a:latin typeface="Franklin Gothic Medium" panose="020B0603020102020204" pitchFamily="34" charset="0"/>
                <a:cs typeface="AcuminProSemiCond-Medium"/>
              </a:rPr>
              <a:t>consequat.</a:t>
            </a:r>
            <a:endParaRPr sz="2538">
              <a:latin typeface="Franklin Gothic Medium" panose="020B0603020102020204" pitchFamily="34" charset="0"/>
              <a:cs typeface="AcuminProSemiCond-Medium"/>
            </a:endParaRPr>
          </a:p>
        </p:txBody>
      </p:sp>
      <p:sp>
        <p:nvSpPr>
          <p:cNvPr id="29" name="object 20">
            <a:extLst>
              <a:ext uri="{FF2B5EF4-FFF2-40B4-BE49-F238E27FC236}">
                <a16:creationId xmlns:a16="http://schemas.microsoft.com/office/drawing/2014/main" id="{AC03F961-978C-FF73-4ADA-7C43A40D574B}"/>
              </a:ext>
            </a:extLst>
          </p:cNvPr>
          <p:cNvSpPr txBox="1"/>
          <p:nvPr/>
        </p:nvSpPr>
        <p:spPr>
          <a:xfrm>
            <a:off x="16780745" y="10036905"/>
            <a:ext cx="7252132" cy="859695"/>
          </a:xfrm>
          <a:prstGeom prst="rect">
            <a:avLst/>
          </a:prstGeom>
        </p:spPr>
        <p:txBody>
          <a:bodyPr vert="horz" wrap="square" lIns="0" tIns="15594" rIns="0" bIns="0" rtlCol="0">
            <a:spAutoFit/>
          </a:bodyPr>
          <a:lstStyle/>
          <a:p>
            <a:pPr marL="20791">
              <a:spcBef>
                <a:spcPts val="8"/>
              </a:spcBef>
            </a:pPr>
            <a:r>
              <a:rPr sz="5484" b="1" spc="100" dirty="0">
                <a:latin typeface="Impact"/>
                <a:cs typeface="Impact"/>
              </a:rPr>
              <a:t>SUBHEAD GOES HERE</a:t>
            </a:r>
            <a:endParaRPr sz="5484" spc="100">
              <a:latin typeface="Impact"/>
              <a:cs typeface="Impact"/>
            </a:endParaRPr>
          </a:p>
        </p:txBody>
      </p:sp>
      <p:sp>
        <p:nvSpPr>
          <p:cNvPr id="30" name="object 18">
            <a:extLst>
              <a:ext uri="{FF2B5EF4-FFF2-40B4-BE49-F238E27FC236}">
                <a16:creationId xmlns:a16="http://schemas.microsoft.com/office/drawing/2014/main" id="{2FFBC81E-EF24-B665-BF17-72BB9225536D}"/>
              </a:ext>
            </a:extLst>
          </p:cNvPr>
          <p:cNvSpPr txBox="1"/>
          <p:nvPr/>
        </p:nvSpPr>
        <p:spPr>
          <a:xfrm>
            <a:off x="17121689" y="17020389"/>
            <a:ext cx="7114907" cy="1191411"/>
          </a:xfrm>
          <a:prstGeom prst="rect">
            <a:avLst/>
          </a:prstGeom>
        </p:spPr>
        <p:txBody>
          <a:bodyPr vert="horz" wrap="square" lIns="0" tIns="344102" rIns="0" bIns="0" rtlCol="0">
            <a:spAutoFit/>
          </a:bodyPr>
          <a:lstStyle/>
          <a:p>
            <a:pPr marL="20791">
              <a:spcBef>
                <a:spcPts val="2709"/>
              </a:spcBef>
            </a:pPr>
            <a:r>
              <a:rPr lang="en-US" sz="5484" b="1" spc="100" dirty="0">
                <a:latin typeface="Impact"/>
                <a:cs typeface="Impact"/>
              </a:rPr>
              <a:t>CONCLUSIONS</a:t>
            </a:r>
            <a:endParaRPr sz="2538" spc="100">
              <a:latin typeface="AcuminProSemiCond-Medium"/>
              <a:cs typeface="AcuminProSemiCond-Medium"/>
            </a:endParaRPr>
          </a:p>
        </p:txBody>
      </p:sp>
      <p:sp>
        <p:nvSpPr>
          <p:cNvPr id="31" name="object 18">
            <a:extLst>
              <a:ext uri="{FF2B5EF4-FFF2-40B4-BE49-F238E27FC236}">
                <a16:creationId xmlns:a16="http://schemas.microsoft.com/office/drawing/2014/main" id="{62DA3ECA-363F-50BF-3AD8-253EF625615E}"/>
              </a:ext>
            </a:extLst>
          </p:cNvPr>
          <p:cNvSpPr txBox="1"/>
          <p:nvPr/>
        </p:nvSpPr>
        <p:spPr>
          <a:xfrm>
            <a:off x="17121689" y="18037926"/>
            <a:ext cx="6500311" cy="2657197"/>
          </a:xfrm>
          <a:prstGeom prst="rect">
            <a:avLst/>
          </a:prstGeom>
        </p:spPr>
        <p:txBody>
          <a:bodyPr vert="horz" wrap="square" lIns="0" tIns="344102" rIns="0" bIns="0" rtlCol="0">
            <a:spAutoFit/>
          </a:bodyPr>
          <a:lstStyle/>
          <a:p>
            <a:pPr marR="8316">
              <a:lnSpc>
                <a:spcPts val="2996"/>
              </a:lnSpc>
            </a:pP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35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words.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Lorem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ipsum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dolor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sit</a:t>
            </a:r>
            <a:r>
              <a:rPr lang="en-US"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amet,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spc="-16" dirty="0">
                <a:latin typeface="Franklin Gothic Medium" panose="020B0603020102020204" pitchFamily="34" charset="0"/>
                <a:cs typeface="AcuminProSemiCond-Medium"/>
              </a:rPr>
              <a:t>adipiscing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elit,</a:t>
            </a:r>
            <a:r>
              <a:rPr lang="en-US"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sed</a:t>
            </a:r>
            <a:r>
              <a:rPr lang="en-US"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diam</a:t>
            </a:r>
            <a:r>
              <a:rPr lang="en-US"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nonummy</a:t>
            </a:r>
            <a:r>
              <a:rPr lang="en-US"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nibh</a:t>
            </a:r>
            <a:r>
              <a:rPr lang="en-US"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euismod</a:t>
            </a:r>
            <a:r>
              <a:rPr lang="en-US"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tincidunt</a:t>
            </a:r>
            <a:r>
              <a:rPr lang="en-US"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spc="-41" dirty="0">
                <a:latin typeface="Franklin Gothic Medium" panose="020B0603020102020204" pitchFamily="34" charset="0"/>
                <a:cs typeface="AcuminProSemiCond-Medium"/>
              </a:rPr>
              <a:t>ut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laoreet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dolore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magna</a:t>
            </a:r>
            <a:r>
              <a:rPr lang="en-US"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aliquam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erat</a:t>
            </a:r>
            <a:r>
              <a:rPr lang="en-US"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volutpat.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spc="-33" dirty="0">
                <a:latin typeface="Franklin Gothic Medium" panose="020B0603020102020204" pitchFamily="34" charset="0"/>
                <a:cs typeface="AcuminProSemiCond-Medium"/>
              </a:rPr>
              <a:t>wisi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enim</a:t>
            </a:r>
            <a:r>
              <a:rPr lang="en-US"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ad</a:t>
            </a:r>
            <a:r>
              <a:rPr lang="en-US"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minim</a:t>
            </a:r>
            <a:r>
              <a:rPr lang="en-US"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veniam,</a:t>
            </a:r>
            <a:r>
              <a:rPr lang="en-US"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quis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nostrud</a:t>
            </a:r>
            <a:r>
              <a:rPr lang="en-US"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exerci</a:t>
            </a:r>
            <a:r>
              <a:rPr lang="en-US"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spc="-16" dirty="0">
                <a:latin typeface="Franklin Gothic Medium" panose="020B0603020102020204" pitchFamily="34" charset="0"/>
                <a:cs typeface="AcuminProSemiCond-Medium"/>
              </a:rPr>
              <a:t>tation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ullamcorper</a:t>
            </a:r>
            <a:r>
              <a:rPr lang="en-US"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suscipit</a:t>
            </a:r>
            <a:r>
              <a:rPr lang="en-US" sz="2538" spc="164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lobortis</a:t>
            </a:r>
            <a:r>
              <a:rPr lang="en-US"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nisl</a:t>
            </a:r>
            <a:r>
              <a:rPr lang="en-US" sz="2538" spc="164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lang="en-US" sz="2538" spc="164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spc="-16" dirty="0">
                <a:latin typeface="Franklin Gothic Medium" panose="020B0603020102020204" pitchFamily="34" charset="0"/>
                <a:cs typeface="AcuminProSemiCond-Medium"/>
              </a:rPr>
              <a:t>aliquip.</a:t>
            </a:r>
            <a:endParaRPr lang="en-US" sz="2538">
              <a:latin typeface="Franklin Gothic Medium" panose="020B0603020102020204" pitchFamily="34" charset="0"/>
              <a:cs typeface="AcuminProSemiCond-Medium"/>
            </a:endParaRPr>
          </a:p>
        </p:txBody>
      </p:sp>
      <p:sp>
        <p:nvSpPr>
          <p:cNvPr id="33" name="object 23">
            <a:extLst>
              <a:ext uri="{FF2B5EF4-FFF2-40B4-BE49-F238E27FC236}">
                <a16:creationId xmlns:a16="http://schemas.microsoft.com/office/drawing/2014/main" id="{D515DE35-3AFD-73AF-AB5E-C9917A82E3A5}"/>
              </a:ext>
            </a:extLst>
          </p:cNvPr>
          <p:cNvSpPr/>
          <p:nvPr/>
        </p:nvSpPr>
        <p:spPr>
          <a:xfrm>
            <a:off x="-381000" y="-457200"/>
            <a:ext cx="33680400" cy="1052844"/>
          </a:xfrm>
          <a:custGeom>
            <a:avLst/>
            <a:gdLst/>
            <a:ahLst/>
            <a:cxnLst/>
            <a:rect l="l" t="t" r="r" b="b"/>
            <a:pathLst>
              <a:path w="4432934" h="78740">
                <a:moveTo>
                  <a:pt x="4432674" y="0"/>
                </a:moveTo>
                <a:lnTo>
                  <a:pt x="0" y="0"/>
                </a:lnTo>
                <a:lnTo>
                  <a:pt x="0" y="78182"/>
                </a:lnTo>
                <a:lnTo>
                  <a:pt x="4432674" y="78182"/>
                </a:lnTo>
                <a:lnTo>
                  <a:pt x="4432674" y="0"/>
                </a:lnTo>
                <a:close/>
              </a:path>
            </a:pathLst>
          </a:custGeom>
          <a:solidFill>
            <a:srgbClr val="D6BE91"/>
          </a:solidFill>
        </p:spPr>
        <p:txBody>
          <a:bodyPr wrap="square" lIns="0" tIns="0" rIns="0" bIns="0" rtlCol="0"/>
          <a:lstStyle/>
          <a:p>
            <a:endParaRPr/>
          </a:p>
        </p:txBody>
      </p: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5E8872C0-43EC-4FB9-F424-D67F4799B4CD}"/>
              </a:ext>
            </a:extLst>
          </p:cNvPr>
          <p:cNvCxnSpPr/>
          <p:nvPr/>
        </p:nvCxnSpPr>
        <p:spPr>
          <a:xfrm>
            <a:off x="12487901" y="-334742"/>
            <a:ext cx="0" cy="2514600"/>
          </a:xfrm>
          <a:prstGeom prst="line">
            <a:avLst/>
          </a:prstGeom>
          <a:ln w="88900">
            <a:solidFill>
              <a:srgbClr val="D6BE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BC2DC08C-8146-C35B-D8A7-DF1ED4F1CAE1}"/>
              </a:ext>
            </a:extLst>
          </p:cNvPr>
          <p:cNvCxnSpPr/>
          <p:nvPr/>
        </p:nvCxnSpPr>
        <p:spPr>
          <a:xfrm>
            <a:off x="20421600" y="-334742"/>
            <a:ext cx="0" cy="2514600"/>
          </a:xfrm>
          <a:prstGeom prst="line">
            <a:avLst/>
          </a:prstGeom>
          <a:ln w="88900">
            <a:solidFill>
              <a:srgbClr val="D6BE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24A5F621-E7B7-594A-B233-D85E8BA32F12}"/>
              </a:ext>
            </a:extLst>
          </p:cNvPr>
          <p:cNvCxnSpPr/>
          <p:nvPr/>
        </p:nvCxnSpPr>
        <p:spPr>
          <a:xfrm>
            <a:off x="28346400" y="-334742"/>
            <a:ext cx="0" cy="2514600"/>
          </a:xfrm>
          <a:prstGeom prst="line">
            <a:avLst/>
          </a:prstGeom>
          <a:ln w="88900">
            <a:solidFill>
              <a:srgbClr val="D6BE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object 8">
            <a:extLst>
              <a:ext uri="{FF2B5EF4-FFF2-40B4-BE49-F238E27FC236}">
                <a16:creationId xmlns:a16="http://schemas.microsoft.com/office/drawing/2014/main" id="{EA1C4442-299B-303F-D866-1A3C006C4E57}"/>
              </a:ext>
            </a:extLst>
          </p:cNvPr>
          <p:cNvSpPr txBox="1"/>
          <p:nvPr/>
        </p:nvSpPr>
        <p:spPr>
          <a:xfrm>
            <a:off x="870666" y="13272872"/>
            <a:ext cx="6466207" cy="7986928"/>
          </a:xfrm>
          <a:prstGeom prst="rect">
            <a:avLst/>
          </a:prstGeom>
        </p:spPr>
        <p:txBody>
          <a:bodyPr vert="horz" wrap="square" lIns="0" tIns="444942" rIns="0" bIns="0" rtlCol="0">
            <a:spAutoFit/>
          </a:bodyPr>
          <a:lstStyle/>
          <a:p>
            <a:pPr marL="33266" marR="504186">
              <a:lnSpc>
                <a:spcPct val="104500"/>
              </a:lnSpc>
              <a:spcBef>
                <a:spcPts val="1261"/>
              </a:spcBef>
            </a:pP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75</a:t>
            </a:r>
            <a:r>
              <a:rPr sz="3110" b="1" spc="-82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words.</a:t>
            </a:r>
            <a:r>
              <a:rPr sz="3110" b="1" spc="-82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Lorem</a:t>
            </a:r>
            <a:r>
              <a:rPr sz="3110" b="1" spc="-74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ipsum</a:t>
            </a:r>
            <a:r>
              <a:rPr sz="3110" b="1" spc="-82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dolor</a:t>
            </a:r>
            <a:r>
              <a:rPr sz="3110" b="1" spc="-82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spc="-4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sit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amet,</a:t>
            </a:r>
            <a:r>
              <a:rPr sz="3110" b="1" spc="-65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consectetuer</a:t>
            </a:r>
            <a:r>
              <a:rPr sz="3110" b="1" spc="-65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adipiscing</a:t>
            </a:r>
            <a:r>
              <a:rPr sz="3110" b="1" spc="-65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spc="-16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elit,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sed</a:t>
            </a:r>
            <a:r>
              <a:rPr sz="3110" b="1" spc="-74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diam</a:t>
            </a:r>
            <a:r>
              <a:rPr sz="3110" b="1" spc="-65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spc="-16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nonummy</a:t>
            </a:r>
            <a:r>
              <a:rPr sz="3110" b="1" spc="-65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nibh</a:t>
            </a:r>
            <a:r>
              <a:rPr sz="3110" b="1" spc="-74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spc="-16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euismod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tincidunt</a:t>
            </a:r>
            <a:r>
              <a:rPr sz="3110" b="1" spc="-98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ut</a:t>
            </a:r>
            <a:r>
              <a:rPr sz="3110" b="1" spc="-90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laoreet</a:t>
            </a:r>
            <a:r>
              <a:rPr sz="3110" b="1" spc="-90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dolore</a:t>
            </a:r>
            <a:r>
              <a:rPr sz="3110" b="1" spc="-90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spc="-16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magna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aliquam</a:t>
            </a:r>
            <a:r>
              <a:rPr sz="3110" b="1" spc="-98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erat</a:t>
            </a:r>
            <a:r>
              <a:rPr sz="3110" b="1" spc="-90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volutpat.</a:t>
            </a:r>
            <a:r>
              <a:rPr sz="3110" b="1" spc="-90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Ut</a:t>
            </a:r>
            <a:r>
              <a:rPr sz="3110" b="1" spc="-90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wisi</a:t>
            </a:r>
            <a:r>
              <a:rPr sz="3110" b="1" spc="-90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spc="-33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enim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ad</a:t>
            </a:r>
            <a:r>
              <a:rPr sz="3110" b="1" spc="-90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minim</a:t>
            </a:r>
            <a:r>
              <a:rPr sz="3110" b="1" spc="-82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veniam,</a:t>
            </a:r>
            <a:r>
              <a:rPr sz="3110" b="1" spc="-82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quis</a:t>
            </a:r>
            <a:r>
              <a:rPr sz="3110" b="1" spc="-82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spc="-16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nostrud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exerci</a:t>
            </a:r>
            <a:r>
              <a:rPr sz="3110" b="1" spc="-13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tation</a:t>
            </a:r>
            <a:r>
              <a:rPr sz="3110" b="1" spc="-13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ullamcorper</a:t>
            </a:r>
            <a:r>
              <a:rPr sz="3110" b="1" spc="-13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spc="-16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suscipit</a:t>
            </a:r>
            <a:endParaRPr sz="3110">
              <a:latin typeface="Franklin Gothic Medium" panose="020B0603020102020204" pitchFamily="34" charset="0"/>
              <a:cs typeface="AcuminProSemiCond-Semibold"/>
            </a:endParaRPr>
          </a:p>
          <a:p>
            <a:pPr marL="33266" marR="8316">
              <a:lnSpc>
                <a:spcPct val="104500"/>
              </a:lnSpc>
            </a:pP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lobortis</a:t>
            </a:r>
            <a:r>
              <a:rPr sz="3110" b="1" spc="-57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nisl</a:t>
            </a:r>
            <a:r>
              <a:rPr sz="3110" b="1" spc="-57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ut</a:t>
            </a:r>
            <a:r>
              <a:rPr sz="3110" b="1" spc="-57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aliquip</a:t>
            </a:r>
            <a:r>
              <a:rPr sz="3110" b="1" spc="-57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exea</a:t>
            </a:r>
            <a:r>
              <a:rPr sz="3110" b="1" spc="-57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spc="-16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commodo consequat.</a:t>
            </a:r>
            <a:endParaRPr sz="3110">
              <a:latin typeface="Franklin Gothic Medium" panose="020B0603020102020204" pitchFamily="34" charset="0"/>
              <a:cs typeface="AcuminProSemiCond-Semibold"/>
            </a:endParaRPr>
          </a:p>
          <a:p>
            <a:pPr marL="33266" marR="548887" indent="456366" algn="just">
              <a:lnSpc>
                <a:spcPct val="104500"/>
              </a:lnSpc>
            </a:pP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Duis</a:t>
            </a:r>
            <a:r>
              <a:rPr sz="3110" b="1" spc="-98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autem</a:t>
            </a:r>
            <a:r>
              <a:rPr sz="3110" b="1" spc="-98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vel</a:t>
            </a:r>
            <a:r>
              <a:rPr sz="3110" b="1" spc="-90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eum</a:t>
            </a:r>
            <a:r>
              <a:rPr sz="3110" b="1" spc="-98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iriure</a:t>
            </a:r>
            <a:r>
              <a:rPr sz="3110" b="1" spc="-90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spc="-16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dolor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in</a:t>
            </a:r>
            <a:r>
              <a:rPr sz="3110" b="1" spc="-82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hendrerit</a:t>
            </a:r>
            <a:r>
              <a:rPr sz="3110" b="1" spc="-82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in</a:t>
            </a:r>
            <a:r>
              <a:rPr sz="3110" b="1" spc="-82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nulla</a:t>
            </a:r>
            <a:r>
              <a:rPr sz="3110" b="1" spc="-74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at</a:t>
            </a:r>
            <a:r>
              <a:rPr sz="3110" b="1" spc="-82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vero</a:t>
            </a:r>
            <a:r>
              <a:rPr sz="3110" b="1" spc="-82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eros</a:t>
            </a:r>
            <a:r>
              <a:rPr sz="3110" b="1" spc="-82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spc="-4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et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et</a:t>
            </a:r>
            <a:r>
              <a:rPr sz="3110" b="1" spc="-74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iusto</a:t>
            </a:r>
            <a:r>
              <a:rPr sz="3110" b="1" spc="-74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odio</a:t>
            </a:r>
            <a:r>
              <a:rPr sz="3110" b="1" spc="-74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dignissim</a:t>
            </a:r>
            <a:r>
              <a:rPr sz="3110" b="1" spc="-65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qui</a:t>
            </a:r>
            <a:r>
              <a:rPr sz="3110" b="1" spc="-74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spc="-16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blandit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praesent</a:t>
            </a:r>
            <a:r>
              <a:rPr sz="3110" b="1" spc="-82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spc="-16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luptatum</a:t>
            </a:r>
            <a:r>
              <a:rPr sz="3110" b="1" spc="-82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zzril</a:t>
            </a:r>
            <a:r>
              <a:rPr sz="3110" b="1" spc="-82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duis</a:t>
            </a:r>
            <a:r>
              <a:rPr sz="3110" b="1" spc="-82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spc="-16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nulla</a:t>
            </a:r>
            <a:endParaRPr sz="3110">
              <a:latin typeface="Franklin Gothic Medium" panose="020B0603020102020204" pitchFamily="34" charset="0"/>
              <a:cs typeface="AcuminProSemiCond-Semibold"/>
            </a:endParaRPr>
          </a:p>
          <a:p>
            <a:pPr marL="33266" marR="142420" algn="just">
              <a:lnSpc>
                <a:spcPct val="104500"/>
              </a:lnSpc>
            </a:pP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facilisi</a:t>
            </a:r>
            <a:r>
              <a:rPr sz="3110" b="1" spc="548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magna</a:t>
            </a:r>
            <a:r>
              <a:rPr sz="3110" b="1" spc="-98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aliquam</a:t>
            </a:r>
            <a:r>
              <a:rPr sz="3110" b="1" spc="-106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erat</a:t>
            </a:r>
            <a:r>
              <a:rPr sz="3110" b="1" spc="-98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spc="-16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volutpat.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Lorem</a:t>
            </a:r>
            <a:r>
              <a:rPr sz="3110" b="1" spc="-74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ipsum</a:t>
            </a:r>
            <a:r>
              <a:rPr sz="3110" b="1" spc="-74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dolor</a:t>
            </a:r>
            <a:r>
              <a:rPr sz="3110" b="1" spc="-74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sit</a:t>
            </a:r>
            <a:r>
              <a:rPr sz="3110" b="1" spc="-74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amet</a:t>
            </a:r>
            <a:r>
              <a:rPr sz="3110" b="1" spc="-74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spc="-16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elit.</a:t>
            </a:r>
            <a:endParaRPr sz="3110">
              <a:latin typeface="Franklin Gothic Medium" panose="020B0603020102020204" pitchFamily="34" charset="0"/>
              <a:cs typeface="AcuminProSemiCond-Semibold"/>
            </a:endParaRPr>
          </a:p>
        </p:txBody>
      </p:sp>
      <p:pic>
        <p:nvPicPr>
          <p:cNvPr id="38" name="Picture 37">
            <a:extLst>
              <a:ext uri="{FF2B5EF4-FFF2-40B4-BE49-F238E27FC236}">
                <a16:creationId xmlns:a16="http://schemas.microsoft.com/office/drawing/2014/main" id="{F9AB3E09-BD7A-E144-BB4D-5A42922860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000" y="1523999"/>
            <a:ext cx="4473113" cy="3522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134159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search-Poster-Blk-Col-Alternate-Fonts-24x36.pptx" id="{191CAF3D-C160-BC44-AFF5-8C9D378CE639}" vid="{502E1EBB-F43D-3247-9FE9-D64551E504D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</TotalTime>
  <Words>499</Words>
  <Application>Microsoft Macintosh PowerPoint</Application>
  <PresentationFormat>Custom</PresentationFormat>
  <Paragraphs>22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AcuminProSemiCond-Medium</vt:lpstr>
      <vt:lpstr>AcuminProSemiCond-Semibold</vt:lpstr>
      <vt:lpstr>Calibri</vt:lpstr>
      <vt:lpstr>Franklin Gothic Medium</vt:lpstr>
      <vt:lpstr>Impact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Ashton Marie Helmke</dc:creator>
  <cp:lastModifiedBy>Ashton Marie Helmke</cp:lastModifiedBy>
  <cp:revision>2</cp:revision>
  <dcterms:created xsi:type="dcterms:W3CDTF">2023-08-02T15:24:27Z</dcterms:created>
  <dcterms:modified xsi:type="dcterms:W3CDTF">2023-08-02T15:31:33Z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2023-05-10T00:00:00Z</vt:filetime>
  </property>
  <property fmtid="{D5CDD505-2E9C-101B-9397-08002B2CF9AE}" pid="3" name="Creator">
    <vt:lpwstr>Adobe InDesign 17.2 (Macintosh)</vt:lpwstr>
  </property>
  <property fmtid="{D5CDD505-2E9C-101B-9397-08002B2CF9AE}" pid="4" name="LastSaved">
    <vt:filetime>2023-05-10T00:00:00Z</vt:filetime>
  </property>
  <property fmtid="{D5CDD505-2E9C-101B-9397-08002B2CF9AE}" pid="5" name="Producer">
    <vt:lpwstr>Adobe PDF Library 16.0.7</vt:lpwstr>
  </property>
  <property fmtid="{D5CDD505-2E9C-101B-9397-08002B2CF9AE}" pid="6" name="MSIP_Label_4044bd30-2ed7-4c9d-9d12-46200872a97b_Enabled">
    <vt:lpwstr>true</vt:lpwstr>
  </property>
  <property fmtid="{D5CDD505-2E9C-101B-9397-08002B2CF9AE}" pid="7" name="MSIP_Label_4044bd30-2ed7-4c9d-9d12-46200872a97b_SetDate">
    <vt:lpwstr>2023-05-10T18:02:15Z</vt:lpwstr>
  </property>
  <property fmtid="{D5CDD505-2E9C-101B-9397-08002B2CF9AE}" pid="8" name="MSIP_Label_4044bd30-2ed7-4c9d-9d12-46200872a97b_Method">
    <vt:lpwstr>Standard</vt:lpwstr>
  </property>
  <property fmtid="{D5CDD505-2E9C-101B-9397-08002B2CF9AE}" pid="9" name="MSIP_Label_4044bd30-2ed7-4c9d-9d12-46200872a97b_Name">
    <vt:lpwstr>defa4170-0d19-0005-0004-bc88714345d2</vt:lpwstr>
  </property>
  <property fmtid="{D5CDD505-2E9C-101B-9397-08002B2CF9AE}" pid="10" name="MSIP_Label_4044bd30-2ed7-4c9d-9d12-46200872a97b_SiteId">
    <vt:lpwstr>4130bd39-7c53-419c-b1e5-8758d6d63f21</vt:lpwstr>
  </property>
  <property fmtid="{D5CDD505-2E9C-101B-9397-08002B2CF9AE}" pid="11" name="MSIP_Label_4044bd30-2ed7-4c9d-9d12-46200872a97b_ActionId">
    <vt:lpwstr>1e8a376c-44af-429d-9306-bd6a935c9840</vt:lpwstr>
  </property>
  <property fmtid="{D5CDD505-2E9C-101B-9397-08002B2CF9AE}" pid="12" name="MSIP_Label_4044bd30-2ed7-4c9d-9d12-46200872a97b_ContentBits">
    <vt:lpwstr>0</vt:lpwstr>
  </property>
</Properties>
</file>