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8" y="1074737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10</cp:revision>
  <dcterms:created xsi:type="dcterms:W3CDTF">2023-08-02T15:53:49Z</dcterms:created>
  <dcterms:modified xsi:type="dcterms:W3CDTF">2023-08-02T16:03:51Z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